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0" r:id="rId2"/>
    <p:sldId id="313" r:id="rId3"/>
    <p:sldId id="311" r:id="rId4"/>
    <p:sldId id="324" r:id="rId5"/>
    <p:sldId id="314" r:id="rId6"/>
    <p:sldId id="319" r:id="rId7"/>
    <p:sldId id="318" r:id="rId8"/>
    <p:sldId id="320" r:id="rId9"/>
    <p:sldId id="316" r:id="rId10"/>
    <p:sldId id="326" r:id="rId11"/>
    <p:sldId id="321" r:id="rId12"/>
    <p:sldId id="328" r:id="rId13"/>
    <p:sldId id="329" r:id="rId14"/>
    <p:sldId id="327" r:id="rId15"/>
    <p:sldId id="322" r:id="rId16"/>
    <p:sldId id="325" r:id="rId17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99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2BE"/>
    <a:srgbClr val="1B7D1B"/>
    <a:srgbClr val="A64DFF"/>
    <a:srgbClr val="FF00FF"/>
    <a:srgbClr val="860494"/>
    <a:srgbClr val="984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4650" autoAdjust="0"/>
  </p:normalViewPr>
  <p:slideViewPr>
    <p:cSldViewPr>
      <p:cViewPr varScale="1">
        <p:scale>
          <a:sx n="86" d="100"/>
          <a:sy n="86" d="100"/>
        </p:scale>
        <p:origin x="1494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5183" d="125000"/>
        <a:sy n="105183" d="1250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836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r">
              <a:defRPr sz="1200"/>
            </a:lvl1pPr>
          </a:lstStyle>
          <a:p>
            <a:fld id="{9B612029-305A-4E4C-8854-DB0339371FAA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836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r">
              <a:defRPr sz="1200"/>
            </a:lvl1pPr>
          </a:lstStyle>
          <a:p>
            <a:fld id="{87056D69-75E8-4CB4-B00C-929F5C551B0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10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84 14600 0 0,'0'0'1945'0'0,"14"-8"-4962"0"0,-11 5 3075 0 0,0 1 1 0 0,0 0 0 0 0,1 0-1 0 0,-1 0 1 0 0,1 0 0 0 0,-1 1-1 0 0,1 0 1 0 0,5-2 0 0 0,51-16 597 0 0,11-6-656 0 0,-44 20 0 0 0,1 2 62 0 0,-22 3 144 0 0,1-1 1 0 0,-1 0-1 0 0,9-1 1 0 0,-14 1-194 0 0,0 1 0 0 0,-1 0 1 0 0,1 0-1 0 0,0 0 0 0 0,-1-1 1 0 0,1 1-1 0 0,0 0 1 0 0,-1 0-1 0 0,1 0 0 0 0,0 0 1 0 0,-1 0-1 0 0,1 0 0 0 0,0 1 1 0 0,-1-1-1 0 0,1 0 1 0 0,0 0-1 0 0,-1 0 0 0 0,1 1 1 0 0,0-1-1 0 0,18 7-16 0 0,-13-6 3 0 0,7 3 0 0 0,-11-4 0 0 0,1 1 0 0 0,-1 0 0 0 0,1-1 0 0 0,0 0 0 0 0,-1 1 0 0 0,5-1 0 0 0,7 1 0 0 0,-11 1 0 0 0,-2-2 0 0 0,0 1 0 0 0,0-1 0 0 0,0 0 0 0 0,0 1 0 0 0,0-1 0 0 0,0 0 0 0 0,0 0 0 0 0,0 0 0 0 0,0 0 0 0 0,0 0 0 0 0,0 0 0 0 0,0 0 0 0 0,2 0 0 0 0,8 2 0 0 0,-4 0 0 0 0,-2-1 0 0 0,-3 0-240 0 0,-1-1 0 0 0,0 0 1 0 0,0 1-1 0 0,1-1 1 0 0,-1 1-1 0 0,0-1 1 0 0,1 0-1 0 0,-1 0 1 0 0,1 0-1 0 0,-1 0 1 0 0,0 0-1 0 0,1 0 1 0 0,-1 0-1 0 0,1-1 1 0 0,-1 1-1 0 0,0 0 1 0 0,0-1-1 0 0,1 1 1 0 0,-1-1-1 0 0,0 1 1 0 0,3-2-1 0 0,3-2-1002 0 0,0 1 538 0 0,-2-1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11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11600 0 0,'0'0'1164'0'0,"1"1"-1032"0"0,2 1-120 0 0,2-1 393 0 0,17 0-98 0 0,1-9-777 0 0,-21 7 1072 0 0,4 0 215 0 0,10-5-725 0 0,-5 2-91 0 0,0-1 0 0 0,19-11 0 0 0,-12 4 9 0 0,-4 5 47 0 0,-12 6-57 0 0,-1 0 0 0 0,1 1-1 0 0,-1-1 1 0 0,1 0 0 0 0,-1 1-1 0 0,1-1 1 0 0,0 1 0 0 0,-1-1-1 0 0,1 1 1 0 0,3-1 0 0 0,-1 1 0 0 0,1-1 0 0 0,-1 0 0 0 0,1 0 0 0 0,-1 0 0 0 0,7-4 0 0 0,11-2 0 0 0,-10 4 0 0 0,-10 2 0 0 0,0 0 0 0 0,0 1 0 0 0,0-1 0 0 0,0 1 0 0 0,0-1 0 0 0,0 1 0 0 0,0 0 0 0 0,0 0 0 0 0,0 0 0 0 0,1 0 0 0 0,-1 0 0 0 0,4 1 0 0 0,2-1 0 0 0,-6 0-5 0 0,-1 0 1 0 0,1 0-1 0 0,0 0 1 0 0,-1 0-1 0 0,1 0 1 0 0,-1 0 0 0 0,1 0-1 0 0,0 0 1 0 0,-1 1-1 0 0,1-1 1 0 0,0 1 0 0 0,-1-1-1 0 0,1 1 1 0 0,-1 0-1 0 0,1-1 1 0 0,-1 1 0 0 0,2 1-1 0 0,22 21-683 0 0,-20-19 382 0 0,13 9-2759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11.8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99 11576 0 0,'0'0'2184'0'0,"14"-12"-2632"0"0,8-2 582 0 0,-13 8-126 0 0,-1 1 0 0 0,1 1 0 0 0,0-1 0 0 0,0 1 0 0 0,13-3 0 0 0,-15 4 109 0 0,-1 0 1 0 0,14-7-1 0 0,-1 0 126 0 0,-7 7-171 0 0,0 0-1 0 0,0 1 1 0 0,1 0 0 0 0,-1 1 0 0 0,23 1 0 0 0,-22-2-67 0 0,-8 0-9 0 0,20 2-19 0 0,-5 5-232 0 0,-2 1-4856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12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82 15680 0 0,'0'0'1367'0'0,"15"-4"-1215"0"0,-12 2-238 0 0,-1 0 5 0 0,0 1 0 0 0,0 0 0 0 0,0 0 0 0 0,0 0 0 0 0,0 0 0 0 0,0 0 0 0 0,1 0 0 0 0,-1 1 0 0 0,0-1 0 0 0,0 1 0 0 0,3-1 0 0 0,-3 1-22 0 0,0 0 1 0 0,-1-1-1 0 0,1 1 1 0 0,0-1-1 0 0,-1 0 1 0 0,1 1-1 0 0,-1-1 0 0 0,1 0 1 0 0,-1 0-1 0 0,1 0 1 0 0,-1 0-1 0 0,0 0 1 0 0,1 0-1 0 0,0-2 1 0 0,10-5-464 0 0,-1 3 14 0 0,11-5 690 0 0,31-11 1 0 0,-51 20-143 0 0,0 1 0 0 0,0-1 1 0 0,0 1-1 0 0,0 0 0 0 0,-1-1 0 0 0,1 1 0 0 0,0 0 0 0 0,0 0 0 0 0,0 0 0 0 0,0 0 0 0 0,3 1 1 0 0,6 0-253 0 0,-5-3-22 0 0,-1 1 147 0 0,-1 0 0 0 0,0 0 1 0 0,0 0-1 0 0,1 1 0 0 0,-1-1 0 0 0,0 1 1 0 0,1 0-1 0 0,-1 0 0 0 0,0 1 0 0 0,8 1 1 0 0,15 3-814 0 0,-12-1 464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33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1 3728 0 0,'0'0'2125'0'0,"-2"1"-1844"0"0,-6 3 278 0 0,7-3-294 0 0,-1 0 0 0 0,0 0-1 0 0,1 0 1 0 0,-1-1 0 0 0,0 1-1 0 0,0 0 1 0 0,0-1 0 0 0,0 1 0 0 0,0-1-1 0 0,-2 1 1 0 0,3-1 872 0 0,-10 4 107 0 0,4-2-1190 0 0,-1-1-122 0 0,-11-1-1879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35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5280 0 0,'0'0'7256'0'0,"-8"7"-6382"0"0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36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1 11024 0 0,'0'0'2277'0'0,"0"0"-2257"0"0,0 1 0 0 0,0-1 0 0 0,1 0 0 0 0,-1 1 0 0 0,0-1 0 0 0,0 0 0 0 0,0 0-1 0 0,0 1 1 0 0,0-1 0 0 0,0 0 0 0 0,0 1 0 0 0,-1-1 0 0 0,1 0 0 0 0,0 1 0 0 0,0-1 0 0 0,0 0 0 0 0,0 1 0 0 0,0-1 0 0 0,0 0 0 0 0,-1 0 0 0 0,1 1 0 0 0,0-1 0 0 0,0 1 0 0 0,-2 0 0 0 0,-11 6-39 0 0,9-5-78 0 0,-8 3 2955 0 0,11-5-2828 0 0,1 0 0 0 0,0 0 0 0 0,-1 0 1 0 0,1 0-1 0 0,0 0 0 0 0,-1 0 0 0 0,1-1 1 0 0,-1 1-1 0 0,1 0 0 0 0,0 0 0 0 0,-1 0 0 0 0,1 0 1 0 0,0 0-1 0 0,-1-1 0 0 0,1 1 0 0 0,0 0 1 0 0,-1 0-1 0 0,1-1 0 0 0,0 1 0 0 0,-1 0 0 0 0,1 0 1 0 0,0-1-1 0 0,0 1 0 0 0,0 0 0 0 0,-1-1 0 0 0,1 1 1 0 0,0 0-1 0 0,0-1 0 0 0,-1-1 949 0 0,-6 2-1324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37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165 154 11224 0 0,'0'0'653'0'0,"-1"-1"-509"0"0,-4-9 22 0 0,4 5-66 0 0,-1 1 0 0 0,-1-1 0 0 0,1 1 0 0 0,-4-5 1 0 0,5 8-101 0 0,0 0 0 0 0,1 0 0 0 0,-1 0 0 0 0,0 0 0 0 0,0 0 0 0 0,1 0 0 0 0,-1 0 0 0 0,0-1 0 0 0,1 1 0 0 0,-1 0 0 0 0,0-3 0 0 0,-3-21-278 0 0,2 14 61 0 0,1 1 0 0 0,-2-1 1 0 0,1 1-1 0 0,-8-17 0 0 0,10 27 220 0 0,0-1 0 0 0,0 1 0 0 0,-1-1-1 0 0,1 1 1 0 0,0 0 0 0 0,0-1 0 0 0,-1 1 0 0 0,1 0-1 0 0,0-1 1 0 0,-1 1 0 0 0,1 0 0 0 0,-1 0 0 0 0,1-1-1 0 0,0 1 1 0 0,-1 0 0 0 0,1 0 0 0 0,-1 0 0 0 0,1 0-1 0 0,0-1 1 0 0,-1 1 0 0 0,1 0 0 0 0,-1 0 0 0 0,1 0-1 0 0,-1 0 1 0 0,1 0 0 0 0,-1 0 0 0 0,1 0-1 0 0,-1 0 1 0 0,1 0 0 0 0,0 0 0 0 0,-1 1 0 0 0,1-1-1 0 0,-1 0 1 0 0,0 0 0 0 0,-13 8 356 0 0,13-7-358 0 0,-13 15-209 0 0,0 0-72 0 0,8-10-118 0 0,0 1-1 0 0,0-1 1 0 0,1 1 0 0 0,0-1 0 0 0,0 2 0 0 0,1-1 0 0 0,-1 0 0 0 0,-3 11 0 0 0,7-16 269 0 0,-4 6-439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38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7224 0 0,'0'0'546'0'0,"-10"14"2450"0"0,11-14-2794 0 0,-1 1-149 0 0,0-1-1 0 0,0 0 1 0 0,0 1-1 0 0,0-1 1 0 0,0 0 0 0 0,0 1-1 0 0,0-1 1 0 0,0 0-1 0 0,0 1 1 0 0,0-1-1 0 0,0 0 1 0 0,0 0 0 0 0,0 1-1 0 0,0-1 1 0 0,0 0-1 0 0,0 1 1 0 0,0-1-1 0 0,0 0 1 0 0,0 1 0 0 0,0-1-1 0 0,-1 0 1 0 0,1 1-1 0 0,0-1 1 0 0,0 0 0 0 0,0 0-1 0 0,0 1 1 0 0,-1-1-1 0 0,1 0 1 0 0,0 0-1 0 0,0 0 1 0 0,-1 1 0 0 0,1-1-1 0 0,0 0 1 0 0,0 0-1 0 0,-2 1 925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5:21.3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85 896 5728 0 0,'0'0'440'0'0,"-15"-7"1326"0"0,14 6-1732 0 0,-15-3 119 0 0,16 4-128 0 0,0 0-1 0 0,-1-1 1 0 0,1 1-1 0 0,-1 0 1 0 0,1 0-1 0 0,0 0 1 0 0,-1 0-1 0 0,1 0 1 0 0,-1 0-1 0 0,1-1 1 0 0,-1 1-1 0 0,1 0 1 0 0,0 0 0 0 0,-1 1-1 0 0,1-1 1 0 0,-1 0-1 0 0,1 0 1 0 0,-1 0-1 0 0,1 0 1 0 0,-1 0-1 0 0,1 0 1 0 0,0 0-1 0 0,-1 1 1 0 0,1-1-1 0 0,-1 0 1 0 0,1 0-1 0 0,-1 1 1 0 0,-15-5 1885 0 0,-2-5 3764 0 0,13-5-5291 0 0,4 8-339 0 0,1 5-43 0 0,0 0 1 0 0,-1 0-1 0 0,1-1 0 0 0,0 1 1 0 0,0 0-1 0 0,0 0 0 0 0,0-1 1 0 0,0 1-1 0 0,1 0 1 0 0,-1 0-1 0 0,0 0 0 0 0,0-1 1 0 0,1 1-1 0 0,0-1 0 0 0,6-19 35 0 0,17-38 0 0 0,-20 46-2 0 0,-3 11-31 0 0,-1 0-1 0 0,0 1 1 0 0,1-1-1 0 0,-1 1 1 0 0,1 0-1 0 0,-1-1 1 0 0,1 1-1 0 0,0-1 1 0 0,-1 1-1 0 0,1 0 1 0 0,2-2-1 0 0,47-66 10 0 0,-29 40 137 0 0,-18 23-32 0 0,1 0 0 0 0,0 1-1 0 0,0 0 1 0 0,7-7-1 0 0,-1 2 42 0 0,-4 6-212 0 0,-1-1-1 0 0,0 0 1 0 0,0 0-1 0 0,0 0 1 0 0,0-1-1 0 0,5-10 0 0 0,-8 12 87 0 0,1 0-1 0 0,0 0 0 0 0,0 1 0 0 0,0-1 0 0 0,6-6 0 0 0,7-7 238 0 0,20-25-269 0 0,-33 36 0 0 0,10-12 0 0 0,1 7 0 0 0,-12 9 0 0 0,1 1 0 0 0,-1 0 0 0 0,0-1 0 0 0,0 0 0 0 0,0 0 0 0 0,0 0 0 0 0,0 1 0 0 0,2-4 0 0 0,2-1 0 0 0,-4 5 0 0 0,-1 0 0 0 0,0 0 0 0 0,0 0 0 0 0,1 0 0 0 0,-1 0 0 0 0,0-1 0 0 0,0 1 0 0 0,0 0 0 0 0,-1-1 0 0 0,2-1 0 0 0,15-36 0 0 0,-5 8 0 0 0,-1-13 0 0 0,-8 36 0 0 0,18-30 0 0 0,-13 24 0 0 0,15-17 0 0 0,-8 9 0 0 0,-12 16 0 0 0,0 0 0 0 0,1 1 0 0 0,6-8 0 0 0,-5 8 0 0 0,8-9 1 0 0,-11 12-7 0 0,0-1 0 0 0,0 1 0 0 0,0-1 0 0 0,0 1 0 0 0,0-1 0 0 0,-1 0 0 0 0,1 0 0 0 0,1-4 0 0 0,-3 5 24 0 0,1 1 0 0 0,0-1-1 0 0,0 0 1 0 0,0 1 0 0 0,0-1 0 0 0,0 1-1 0 0,1-1 1 0 0,-1 1 0 0 0,2-2 0 0 0,0 0 24 0 0,-3 3 23 0 0,1-1-11 0 0,3-3-44 0 0,1-6 0 0 0,-5 8-19 0 0,10-20-198 0 0,-9 14-586 0 0,10 30-3953 0 0,-2-2 1096 0 0,-7-17 3526 0 0,-1-1-644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5:22.6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9904 0 0,'0'0'5144'0'0,"4"5"-4320"0"0,-4 18-595 0 0,8 7 945 0 0,-6-26-1151 0 0,0-2 20 0 0,2 1-33 0 0,-1 0-22 0 0,-3-2-50 0 0,2 0 473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5:23.4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9184 0 0,'0'0'6561'0'0,"0"1"-6558"0"0,0 3 19 0 0,0-3 160 0 0,1 10 159 0 0,0-10-332 0 0,1 2-8 0 0,2 11 0 0 0,4 14-1 0 0,-8-26-1 0 0,7 12-9 0 0,-6-13-33 0 0,-1 2 22 0 0,0-2-22 0 0,3 1 33 0 0,0-1-8 0 0,-2-1-62 0 0,0 1-44 0 0,5 1-2 0 0,-5-1-472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5:23.9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9408 0 0,'0'0'2213'0'0,"8"4"-2064"0"0,-2-2-132 0 0,-5-2-12 0 0,1 1 0 0 0,-1 0 0 0 0,0-1-1 0 0,0 1 1 0 0,0 0 0 0 0,1 0 0 0 0,-1 0-1 0 0,0 0 1 0 0,0 0 0 0 0,0 0 0 0 0,-1 0 0 0 0,1 0-1 0 0,0 0 1 0 0,0 0 0 0 0,0 2 0 0 0,19 20 604 0 0,-5-6-1614 0 0,-14-16 775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5:24.4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11024 0 0,'0'0'2765'0'0,"5"5"-4852"0"0,10 11-1621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5:24.7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26 9848 0 0,'0'0'745'0'0,"1"-7"-466"0"0,5-2-276 0 0,-6 8-4 0 0,0 1 1 0 0,0 0-1 0 0,1 0 0 0 0,-1-1 1 0 0,0 1-1 0 0,0 0 1 0 0,0 0-1 0 0,0-1 0 0 0,1 1 1 0 0,-1 0-1 0 0,0-1 1 0 0,0 1-1 0 0,0 0 1 0 0,0-1-1 0 0,0 1 0 0 0,0 0 1 0 0,0-1-1 0 0,0 1 1 0 0,0 0-1 0 0,0-1 1 0 0,0 1-1 0 0,0 0 0 0 0,0-1 1 0 0,0 1-1 0 0,0-1 1 0 0,0 1-59 0 0,0 2-139 0 0,1 1 242 0 0,-1-1-1 0 0,0 1 1 0 0,0-1 0 0 0,0 1-1 0 0,0-1 1 0 0,-1 5-1 0 0,1 4-93 0 0,0 7-192 0 0,0-8 114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50:13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1091 3024 0 0,'0'0'2765'0'0,"0"-8"-617"0"0,3-21 423 0 0,-3 28-2351 0 0,12-26 1485 0 0,-7 16-1163 0 0,0 2-129 0 0,-1 0 1 0 0,6-18 0 0 0,1-4-414 0 0,2-8 50 0 0,2-4-116 0 0,-6 19 97 0 0,-6 17-9 0 0,5-15-11 0 0,4-12 133 0 0,-1 9-16 0 0,-5 14-123 0 0,-2 1 0 0 0,1-1 0 0 0,2-14 1 0 0,11-24 111 0 0,-11 32 237 0 0,7-29 0 0 0,-3 12 168 0 0,-5 18-523 0 0,-4 11-1 0 0,0-1 0 0 0,0 1 0 0 0,-1 0 0 0 0,2-6 0 0 0,9-38-183 0 0,-10 34 181 0 0,1 0 0 0 0,7-22 0 0 0,-5 21 8 0 0,-2 8 4 0 0,0 1 0 0 0,-1-1 0 0 0,0 1 0 0 0,0-1 0 0 0,-1 0 0 0 0,1-8 0 0 0,1-12 87 0 0,-2 18-22 0 0,1 0 1 0 0,-1-13 0 0 0,-5-2 357 0 0,1 13-232 0 0,2 10-183 0 0,0 1-1 0 0,1 0 1 0 0,-1-1-1 0 0,1 1 1 0 0,-1-1-1 0 0,1 1 1 0 0,0 0-1 0 0,-1-1 1 0 0,1 1-1 0 0,0-1 1 0 0,0 1-1 0 0,0-2 0 0 0,0 0-5 0 0,0 0 0 0 0,0 1 0 0 0,-1-1 0 0 0,1 1 0 0 0,-1-1 0 0 0,1 1 0 0 0,-1-1 0 0 0,0 1 0 0 0,-2-5 0 0 0,2 6 7 0 0,1-1-1 0 0,-1 0 1 0 0,0 1 0 0 0,1-1 0 0 0,-1 0-1 0 0,1 0 1 0 0,0 1 0 0 0,-1-1-1 0 0,1-3 1 0 0,0-26-4 0 0,-1 7-13 0 0,6 2 0 0 0,-5 16 0 0 0,0 5 0 0 0,0 0 0 0 0,-1-1 0 0 0,1 1 0 0 0,0 0 0 0 0,0-1 0 0 0,1 1 0 0 0,-1 0 0 0 0,0 0 0 0 0,0-1 0 0 0,0 1 0 0 0,1-2 0 0 0,2-3-10 0 0,-2 5-47 0 0,-1-8-68 0 0,-1 4 13 0 0,2 5 59 0 0,2 3 42 0 0,1 0 22 0 0,-3-2 45 0 0,-1-1 8 0 0,1 0-233 0 0,0 0 0 0 0,0 1-1 0 0,0-1 1 0 0,-1 0 0 0 0,1 0 0 0 0,0 1 0 0 0,0-1-1 0 0,0 1 1 0 0,-1-1 0 0 0,1 1 0 0 0,0-1-1 0 0,-1 1 1 0 0,1-1 0 0 0,-1 1 0 0 0,1 0-1 0 0,0-1 1 0 0,0 2 0 0 0,0-1-243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50:14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7 7848 0 0,'0'-6'8222'0'0,"-1"11"-8130"0"0,-1 14 283 0 0,5 5-361 0 0,-3-24-11 0 0,0 1 0 0 0,0 0 0 0 0,0-1-1 0 0,0 1 1 0 0,0 0 0 0 0,0-1 0 0 0,0 1-1 0 0,0-1 1 0 0,0 1 0 0 0,0 0-1 0 0,1-1 1 0 0,-1 1 0 0 0,0 0 0 0 0,0-1-1 0 0,1 1 1 0 0,-1-1 0 0 0,0 1 0 0 0,1-1-1 0 0,-1 1 1 0 0,1-1 0 0 0,-1 1-1 0 0,1 0 1 0 0,2 2 9 0 0,-2 7 42 0 0,-1-8-45 0 0,0-1 0 0 0,0 0-1 0 0,0 0 1 0 0,0 0 0 0 0,0 0-1 0 0,1 0 1 0 0,-1 1 0 0 0,0-1-1 0 0,1 0 1 0 0,0 2-1 0 0,9 22 185 0 0,-9-21-173 0 0,1 1 0 0 0,-1-1 0 0 0,1 1 0 0 0,0-1 0 0 0,0 0 0 0 0,1 0 0 0 0,2 4-1 0 0,1-5-5 0 0,-4 0 43 0 0,-1 1 138 0 0,12 10 347 0 0,-12-11-531 0 0,-1-2 48 0 0,8 5 146 0 0,-7-5-276 0 0,-1 1-856 0 0,1-2 713 0 0,-1 1-1 0 0,0 0 1 0 0,0 0 0 0 0,0 0-1 0 0,1 0 1 0 0,-1 0 0 0 0,0 0-1 0 0,0-1 1 0 0,0 1-1 0 0,0 0 1 0 0,-1 0 0 0 0,1 0-1 0 0,0 0 1 0 0,0 0 0 0 0,-1 1-1 0 0,1 2-1195 0 0,0-1-434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50:15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15120 0 0,'0'0'1145'0'0,"0"0"-779"0"0,-4 3-236 0 0,0 1-116 0 0,1 2-30 0 0,2-5-66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50:16.0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0 10680 0 0,'0'0'1072'0'0,"-5"14"-968"0"0,-1 0 874 0 0,-7 22 1 0 0,14-36-916 0 0,-1 1-1 0 0,0 0 1 0 0,0 0 0 0 0,0 0 0 0 0,0 0-1 0 0,0 0 1 0 0,1 0 0 0 0,-1-1-1 0 0,0 1 1 0 0,1 0 0 0 0,-1 0 0 0 0,1-1-1 0 0,-1 1 1 0 0,1 0 0 0 0,-1 0 0 0 0,1-1-1 0 0,0 1 1 0 0,-1 0 0 0 0,1-1-1 0 0,0 1 1 0 0,-1-1 0 0 0,1 1 0 0 0,0-1-1 0 0,0 1 1 0 0,-1-1 0 0 0,1 0-1 0 0,0 1 1 0 0,1-1 0 0 0,9 7 278 0 0,-11-6-260 0 0,0-1-76 0 0,1 0-1 0 0,-1 0 1 0 0,0-1 0 0 0,0 1-1 0 0,0 0 1 0 0,0 0-1 0 0,0 0 1 0 0,1 0 0 0 0,-1 0-1 0 0,0 0 1 0 0,0 0-1 0 0,0 0 1 0 0,1 0 0 0 0,-1 0-1 0 0,0 0 1 0 0,0 0-1 0 0,0 0 1 0 0,0 0 0 0 0,1 0-1 0 0,-1 0 1 0 0,0 0-1 0 0,0 0 1 0 0,0 0 0 0 0,0 0-1 0 0,1 0 1 0 0,-1 0 0 0 0,0 0-1 0 0,0 0 1 0 0,0 0-1 0 0,0 0 1 0 0,1 1 0 0 0,-1-1-1 0 0,0 0 1 0 0,0 0-1 0 0,0 0 1 0 0,0 0 0 0 0,0 0-1 0 0,1 0 1 0 0,-1 1-1 0 0,9 5 472 0 0,-8-6-239 0 0,-1 0-196 0 0,1 0-1 0 0,-1 0 1 0 0,1 0-1 0 0,-1 0 1 0 0,0 0-1 0 0,1 1 0 0 0,-1-1 1 0 0,1 0-1 0 0,-1 0 1 0 0,1 0-1 0 0,-1 1 1 0 0,1-1-1 0 0,-1 0 0 0 0,0 0 1 0 0,1 1-1 0 0,-1-1 1 0 0,1 0-1 0 0,-1 1 1 0 0,0-1-1 0 0,1 1 0 0 0,-1-1 1 0 0,0 0-1 0 0,0 1 1 0 0,1 0-1 0 0,7 9-35 0 0,-6-7 40 0 0,0 0-1 0 0,0-1 1 0 0,-1 1-1 0 0,1 0 1 0 0,-1 0-1 0 0,0 0 1 0 0,0 0-1 0 0,0 0 1 0 0,0 0-1 0 0,-1 0 1 0 0,1 6-1 0 0,3 10 166 0 0,3-8-37 0 0,-5-9-159 0 0,-2-1 39 0 0,0-1 1 0 0,1 4-44 0 0,-1-3 38 0 0,1 0-1 0 0,-1 0 1 0 0,0 0-1 0 0,1 0 0 0 0,-1 0 1 0 0,1 0-1 0 0,-1 0 1 0 0,1 0-1 0 0,-1 0 0 0 0,1-1 1 0 0,0 1-1 0 0,0 0 1 0 0,-1 0-1 0 0,1-1 0 0 0,2 2 1 0 0,-3-2-44 0 0,0 1 1 0 0,0-1 0 0 0,1 0-1 0 0,-1 0 1 0 0,0 0-1 0 0,1 1 1 0 0,-1-1-1 0 0,0 0 1 0 0,0 0 0 0 0,0 1-1 0 0,1-1 1 0 0,-1 0-1 0 0,0 1 1 0 0,0-1 0 0 0,0 0-1 0 0,0 0 1 0 0,1 1-1 0 0,-1-1 1 0 0,0 0-1 0 0,0 1 1 0 0,0-1 0 0 0,0 0-1 0 0,0 1 1 0 0,0-1-1 0 0,0 0 1 0 0,0 1-1 0 0,0 0 1 0 0,0-1 92 0 0,8 10-2153 0 0,4 4-3679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50:16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 16439 0 0,'0'0'1756'0'0,"4"-11"-3891"0"0,-3 7-1181 0 0,-1-2 2612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08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4 109 7080 0 0,'0'0'530'0'0,"-4"2"2437"0"0,4-1-2922 0 0,0-33 101 0 0,1 24-130 0 0,2 0-16 0 0,-3 0 0 0 0,0-1 5416 0 0,0 11-5363 0 0,0 3-32 0 0,0-3 35 0 0,2-1 19 0 0,5 1-8 0 0,-6-1-4 0 0,0-1-9 0 0,2 0-33 0 0,-1 0 22 0 0,5 0-22 0 0,-5 0 22 0 0,3 0-19 0 0,3 1 40 0 0,-2 1 5 0 0,2-5 11 0 0,-4 0 15 0 0,-3 2 78 0 0,14-4 523 0 0,-7 2-671 0 0,-3 2-25 0 0,14 0 0 0 0,-11-1 0 0 0,-3 0 0 0 0,-1 0 12 0 0,-3 1 48 0 0,2 2 15 0 0,1-3-79 0 0,9 4 5 0 0,-12-2 6 0 0,0 0 0 0 0,-1 1-1 0 0,1-1 1 0 0,0 0-1 0 0,0 0 1 0 0,0 1-1 0 0,0-1 1 0 0,0 0-1 0 0,0 0 1 0 0,0 0 0 0 0,-1 0-1 0 0,1 0 1 0 0,0 0-1 0 0,0-1 1 0 0,0 1-1 0 0,0 0 1 0 0,0 0 0 0 0,1-1-1 0 0,0 0 13 0 0,1 0 53 0 0,-3 1-71 0 0,1-1-1 0 0,0 1 0 0 0,-1-1 0 0 0,1 1 1 0 0,0-1-1 0 0,-1 1 0 0 0,1 0 0 0 0,0 0 1 0 0,0-1-1 0 0,-1 1 0 0 0,1 0 0 0 0,0 0 1 0 0,0 0-1 0 0,-1-1 0 0 0,1 1 0 0 0,0 0 1 0 0,0 0-1 0 0,0 0 0 0 0,-1 1 0 0 0,3-1 1 0 0,3 0-23 0 0,8-7 22 0 0,-7 6 11 0 0,-5 1 32 0 0,49-4-33 0 0,-49 4-10 0 0,0 0 0 0 0,-1-1-1 0 0,1 1 1 0 0,0 0-1 0 0,-1-1 1 0 0,1 1-1 0 0,-1-1 1 0 0,4-1-1 0 0,-3 1 8 0 0,0-1 0 0 0,0 1 0 0 0,1 1 0 0 0,-1-1-1 0 0,1 0 1 0 0,-1 1 0 0 0,0-1 0 0 0,1 1 0 0 0,3-1-1 0 0,0 0 62 0 0,3-4-72 0 0,-8 5 6 0 0,0-1 0 0 0,-1 1 0 0 0,1 0 0 0 0,0-1 0 0 0,-1 1-1 0 0,1 0 1 0 0,0 0 0 0 0,0 0 0 0 0,0 0 0 0 0,-1-1-1 0 0,1 1 1 0 0,0 0 0 0 0,0 0 0 0 0,-1 1 0 0 0,1-1 0 0 0,1 0-1 0 0,9 1 96 0 0,-2-1-97 0 0,-8 0 0 0 0,-1 2 0 0 0,20 3 0 0 0,-14-5 0 0 0,0 0 0 0 0,1 1 0 0 0,12 6 0 0 0,-14-6 0 0 0,1-1 0 0 0,2 1 0 0 0,21 10 0 0 0,-21-11 0 0 0,1 2 0 0 0,-7 0 0 0 0,24-1 0 0 0,-24 0 0 0 0,16-6 0 0 0,-16 4 0 0 0,1 2 0 0 0,6 2 0 0 0,0-1 0 0 0,-7-3 0 0 0,-1-1 0 0 0,9 4 0 0 0,1 3 0 0 0,-4-2 0 0 0,-1 1 0 0 0,5-2 0 0 0,-7-2 0 0 0,9 7 0 0 0,-5-4 0 0 0,-2-1 0 0 0,2 1 0 0 0,-4-1 0 0 0,3 4 0 0 0,21 10 0 0 0,-24-15 0 0 0,-1 0 0 0 0,1 0 0 0 0,0 0 0 0 0,-1-1 0 0 0,1 1 0 0 0,0-1 0 0 0,0 0 0 0 0,-1 0 0 0 0,1 0 0 0 0,6-2 0 0 0,35-1 0 0 0,-20 3 0 0 0,-12 1 0 0 0,-5-1 0 0 0,0 0 0 0 0,0 0 0 0 0,0-1 0 0 0,12-2 0 0 0,-18 2 0 0 0,0 1 0 0 0,0-1 0 0 0,1 1 0 0 0,-1 0 0 0 0,0 0 0 0 0,0 0 0 0 0,4 0 0 0 0,19 1 0 0 0,6-1 0 0 0,-2 0 0 0 0,-11 3 0 0 0,-4 2 0 0 0,-13-5 0 0 0,1 1 0 0 0,-1-1 0 0 0,1 1 0 0 0,-1-1 0 0 0,1 0 0 0 0,-1 0 0 0 0,1 0 0 0 0,-1 0 0 0 0,1 0 0 0 0,-1 0 0 0 0,2 0 0 0 0,11-1 0 0 0,-14 0 0 0 0,0 1 0 0 0,0 0 0 0 0,0 0 0 0 0,1 0 0 0 0,-1 0 0 0 0,0 0 0 0 0,0 0 0 0 0,0 0 0 0 0,1 0 0 0 0,-1 0 0 0 0,0 0 0 0 0,0 0 0 0 0,0 0 0 0 0,1 0 0 0 0,-1 0 0 0 0,0 0 0 0 0,0 0 0 0 0,1 0 0 0 0,-1 0 0 0 0,0 0 0 0 0,0 0 0 0 0,0 0 0 0 0,1 0 0 0 0,-1 0 0 0 0,0 0 0 0 0,0 1 0 0 0,0-1 0 0 0,1 0 0 0 0,-1 0 0 0 0,0 0 0 0 0,0 0 0 0 0,0 0 0 0 0,0 1 0 0 0,0-1 0 0 0,1 0 0 0 0,-1 0 0 0 0,0 0 0 0 0,0 1 0 0 0,0-1 0 0 0,0 0 0 0 0,0 1 0 0 0,2 0 0 0 0,12-5 0 0 0,-12 4 0 0 0,-1-1 0 0 0,1 1 0 0 0,-1 0 0 0 0,1-1 0 0 0,-1 1 0 0 0,1 0 0 0 0,-1 0 0 0 0,1 0 0 0 0,2 1 0 0 0,17 0 0 0 0,7-1 0 0 0,-27 0 0 0 0,0 0 0 0 0,0 0 0 0 0,1 0 0 0 0,-1 0 0 0 0,0 0 0 0 0,0-1 0 0 0,1 1 0 0 0,-1 0 0 0 0,0-1 0 0 0,0 1 0 0 0,0 0 0 0 0,0-1 0 0 0,0 1 0 0 0,0-1 0 0 0,0 0 0 0 0,2 0 0 0 0,-3 0 0 0 0,1 1 0 0 0,-1 0 0 0 0,0-1 0 0 0,1 1 0 0 0,-1 0 0 0 0,0 0 0 0 0,1 0 0 0 0,-1-1 0 0 0,0 1 0 0 0,1 0 0 0 0,-1 0 0 0 0,1 0 0 0 0,-1 0 0 0 0,1 0 0 0 0,-1 0 0 0 0,0 0 0 0 0,1 0 0 0 0,-1 0 0 0 0,1 0 0 0 0,-1 0 0 0 0,0 0 0 0 0,1 0 0 0 0,-1 0 0 0 0,1 0 0 0 0,-1 0 0 0 0,0 0 0 0 0,1 1 0 0 0,0 0 0 0 0,1-1 0 0 0,-1 1 0 0 0,1 0 0 0 0,-1 0 0 0 0,1 0 0 0 0,-1-1 0 0 0,1 1 0 0 0,0-1 0 0 0,-1 1 0 0 0,1-1 0 0 0,0 0 0 0 0,-1 0 0 0 0,1 1 0 0 0,3-1 0 0 0,1 1 0 0 0,20 2 0 0 0,-18-1 0 0 0,-3 0 0 0 0,10-6 0 0 0,-12 4 0 0 0,-1 0 0 0 0,0-1 0 0 0,1 1 0 0 0,-1 0 0 0 0,1 0 0 0 0,-1 0 0 0 0,1 0 0 0 0,3 2 0 0 0,-3-2 0 0 0,-1 0 0 0 0,1 1 0 0 0,-1-1 0 0 0,1 0 0 0 0,-1 0 0 0 0,1 0 0 0 0,-1 0 0 0 0,5-2 0 0 0,-2 2 0 0 0,1-1 0 0 0,-1 0 0 0 0,0 1 0 0 0,1 0 0 0 0,6 1 0 0 0,-7-1 0 0 0,-1 1 0 0 0,0-1 0 0 0,1 0 0 0 0,-1 0 0 0 0,1-1 0 0 0,-1 1 0 0 0,0-1 0 0 0,5-1 0 0 0,-2-1 0 0 0,0 1 0 0 0,0 0 0 0 0,-1 1 0 0 0,1 0 0 0 0,0 0 0 0 0,0 0 0 0 0,0 1 0 0 0,0 0 0 0 0,9 1 0 0 0,9 0 0 0 0,-23-1 0 0 0,0 0 0 0 0,0 0 0 0 0,0 0 0 0 0,0 1 0 0 0,1-1 0 0 0,-1 1 0 0 0,0-1 0 0 0,0 1 0 0 0,0 0 0 0 0,2 1 0 0 0,4 1 0 0 0,25 1 0 0 0,-32-4 0 0 0,11 2 0 0 0,6 4 0 0 0,-8-2 0 0 0,-9-4 0 0 0,-1 0 0 0 0,1 1 0 0 0,-1-1 0 0 0,1 0 0 0 0,-1 0 0 0 0,1 1 0 0 0,-1-1 0 0 0,1 0 0 0 0,-1 0 0 0 0,1 0 0 0 0,-1 0 0 0 0,1 0 0 0 0,-1 0 0 0 0,1 0 0 0 0,0 0 0 0 0,-1 0 0 0 0,1 0 0 0 0,-1 0 0 0 0,1 0 0 0 0,-1 0 0 0 0,2-1 0 0 0,0 0 0 0 0,1 1 0 0 0,0 0 0 0 0,0 0 0 0 0,0 0 0 0 0,0 0 0 0 0,0 0 0 0 0,0 0 0 0 0,0 1 0 0 0,0-1 0 0 0,0 1 0 0 0,0 0 0 0 0,4 1 0 0 0,-5 0 0 0 0,-1 0 0 0 0,12 3 0 0 0,-11-4 0 0 0,0 0 0 0 0,0 0 0 0 0,0 0 0 0 0,0 0 0 0 0,0-1 0 0 0,0 1 0 0 0,0-1 0 0 0,0 1 0 0 0,0-1 0 0 0,0 1 0 0 0,1-1 0 0 0,2 0 0 0 0,10 0 0 0 0,-4 1 0 0 0,-9 2 0 0 0,1-2 0 0 0,15-6 0 0 0,-6 4-1 0 0,7 2 14 0 0,-17-1 2 0 0,0 0-1 0 0,0 0 1 0 0,0-1-1 0 0,0 1 1 0 0,0 0-1 0 0,0-1 0 0 0,-1 1 1 0 0,1-1-1 0 0,2-1 1 0 0,23-7 60 0 0,-8 5-56 0 0,-17 4-5 0 0,0-1 0 0 0,-1 1 1 0 0,1-1-1 0 0,0 0 0 0 0,0 0 1 0 0,0 0-1 0 0,0 0 0 0 0,-1 0 1 0 0,1 0-1 0 0,1-2 0 0 0,13 2 4 0 0,-8 1-20 0 0,20 0 2 0 0,-22-1 0 0 0,26-6 0 0 0,-30 7 0 0 0,-1-1 0 0 0,1 1 0 0 0,0-1 0 0 0,0 1 0 0 0,0 0 0 0 0,0 0 0 0 0,0 0 0 0 0,0 0 0 0 0,3 0 0 0 0,-3 1 0 0 0,0-1 0 0 0,0 0 0 0 0,1 0 0 0 0,-1 0 0 0 0,0 0 0 0 0,0-1 0 0 0,0 1 0 0 0,0-1 0 0 0,3 0 0 0 0,4 0 0 0 0,34 1 0 0 0,-7-5 64 0 0,-23 1-49 0 0,-6 2-28 0 0,0 0 1 0 0,0 0 0 0 0,1 0-1 0 0,-1 1 1 0 0,9 0-1 0 0,7-1 73 0 0,-15 1-60 0 0,7-1 11 0 0,-13 2 202 0 0,-1 1-146 0 0,1 2-68 0 0,-1-2-58 0 0,-1 1 55 0 0,0-2 33 0 0,0 7-742 0 0,0 0-5331 0 0,0 1 618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9:32:09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79 11600 0 0,'0'0'1568'0'0,"-5"-10"-838"0"0,4 8-829 0 0,0 1-1 0 0,1-1 1 0 0,-1 1-1 0 0,0-1 1 0 0,1 1-1 0 0,0-1 1 0 0,-1 0 0 0 0,1 1-1 0 0,0-5 1991 0 0,0 5-1976 0 0,0 0 79 0 0,0 0 0 0 0,0 1 0 0 0,-1-1 0 0 0,1 0 0 0 0,0 0 1 0 0,0 0-1 0 0,0 0 0 0 0,0 1 0 0 0,0-1 0 0 0,0 0 0 0 0,0 0 1 0 0,0 0-1 0 0,0 0 0 0 0,1 1 0 0 0,-1-1 0 0 0,0 0 0 0 0,1-1 1 0 0,3-5 19 0 0,-3 6 124 0 0,0-1-35 0 0,0 1 0 0 0,0 0 1 0 0,1 0-1 0 0,-1 0 1 0 0,0 0-1 0 0,1 0 1 0 0,-1 1-1 0 0,1-1 1 0 0,2-1-1 0 0,-1 1-156 0 0,1-3 53 0 0,2 1 43 0 0,0 1-19 0 0,4 3-24 0 0,-8-2 0 0 0,-1 1 0 0 0,-1 0 0 0 0,0-1 0 0 0,1 1 0 0 0,-1 0 0 0 0,0 0 0 0 0,1-1 0 0 0,-1 1 0 0 0,0 0 0 0 0,1 0 0 0 0,-1 0 0 0 0,1 0 0 0 0,-1-1 0 0 0,0 1 0 0 0,1 0 0 0 0,-1 0 0 0 0,1 0 0 0 0,-1 0 0 0 0,1 0 0 0 0,-1 0 0 0 0,0 0 0 0 0,1 0 0 0 0,-1 0 0 0 0,1 0 0 0 0,-1 1 0 0 0,0-1 0 0 0,1 0 0 0 0,6 2 0 0 0,17 8 113 0 0,-21-8-90 0 0,0 0 0 0 0,1-1-1 0 0,-1 1 1 0 0,0-1 0 0 0,1 0 0 0 0,-1 0 0 0 0,5 0 0 0 0,-2 1-23 0 0,1 0 2 0 0,0-1 0 0 0,0 0 0 0 0,0 0 0 0 0,9 0 0 0 0,7-5 499 0 0,-22 4-373 0 0,0 0-116 0 0,0 0-1 0 0,0-1 1 0 0,0 1-1 0 0,0 0 1 0 0,-1 0-1 0 0,1 0 1 0 0,0 0-1 0 0,0 0 1 0 0,0 0-1 0 0,0 1 0 0 0,0-1 1 0 0,0 0-1 0 0,1 1 1 0 0,0 0 6 0 0,1-1 0 0 0,0 1 0 0 0,0-1 1 0 0,0 1-1 0 0,0-1 0 0 0,3 0 0 0 0,-1-2 50 0 0,-3 1-74 0 0,7 3 8 0 0,-8-1-2 0 0,8 1 0 0 0,2-4 0 0 0,14 2 0 0 0,-24 0 1 0 0,0 0-1 0 0,0 1 0 0 0,0-1 0 0 0,0 0 0 0 0,0 0 0 0 0,0-1 0 0 0,0 1 0 0 0,1 0 0 0 0,-1 0 0 0 0,0-1 0 0 0,0 1 0 0 0,0 0 0 0 0,0-1 0 0 0,1 0 0 0 0,2 0 10 0 0,11-3 97 0 0,-13 4-118 0 0,0-1 1 0 0,0 1 0 0 0,0 0-1 0 0,0 0 1 0 0,0-1 0 0 0,-1 1-1 0 0,1-1 1 0 0,2-1 0 0 0,-4 2 3 0 0,1 0 0 0 0,-1 0 0 0 0,1-1 0 0 0,-1 1 0 0 0,0 0 1 0 0,1 0-1 0 0,-1 0 0 0 0,1 0 0 0 0,-1-1 0 0 0,0 1 0 0 0,1 0 1 0 0,-1 0-1 0 0,1 0 0 0 0,-1 0 0 0 0,1 0 0 0 0,-1 0 0 0 0,0 0 1 0 0,1 0-1 0 0,-1 0 0 0 0,1 0 0 0 0,-1 1 0 0 0,0-1 0 0 0,1 0 1 0 0,-1 0-1 0 0,1 0 0 0 0,-1 0 0 0 0,0 1 0 0 0,1-1 0 0 0,-1 0 0 0 0,0 0 1 0 0,1 1-1 0 0,0 0-47 0 0,17 2-1616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r">
              <a:defRPr sz="1400"/>
            </a:lvl1pPr>
          </a:lstStyle>
          <a:p>
            <a:fld id="{B6BB40B4-C89E-4594-9EA0-C97C88A15C9D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2" tIns="49526" rIns="99052" bIns="4952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52" tIns="49526" rIns="99052" bIns="49526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r">
              <a:defRPr sz="1400"/>
            </a:lvl1pPr>
          </a:lstStyle>
          <a:p>
            <a:fld id="{18F44E26-2B5A-41C0-A781-355B932E573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470025"/>
          </a:xfrm>
        </p:spPr>
        <p:txBody>
          <a:bodyPr/>
          <a:lstStyle>
            <a:lvl1pPr>
              <a:defRPr>
                <a:solidFill>
                  <a:srgbClr val="9841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984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060C-F079-46DE-BCB1-D5D8688AEC09}" type="datetimeFigureOut">
              <a:rPr lang="de-DE" smtClean="0"/>
              <a:pPr/>
              <a:t>12.09.2021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9" Type="http://schemas.openxmlformats.org/officeDocument/2006/relationships/image" Target="../media/image45.png"/><Relationship Id="rId21" Type="http://schemas.openxmlformats.org/officeDocument/2006/relationships/image" Target="../media/image35.png"/><Relationship Id="rId34" Type="http://schemas.openxmlformats.org/officeDocument/2006/relationships/customXml" Target="../ink/ink22.xml"/><Relationship Id="rId42" Type="http://schemas.openxmlformats.org/officeDocument/2006/relationships/customXml" Target="../ink/ink25.xml"/><Relationship Id="rId47" Type="http://schemas.openxmlformats.org/officeDocument/2006/relationships/image" Target="../media/image50.png"/><Relationship Id="rId50" Type="http://schemas.openxmlformats.org/officeDocument/2006/relationships/customXml" Target="../ink/ink29.xml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6" Type="http://schemas.openxmlformats.org/officeDocument/2006/relationships/customXml" Target="../ink/ink13.xml"/><Relationship Id="rId29" Type="http://schemas.openxmlformats.org/officeDocument/2006/relationships/image" Target="../media/image39.png"/><Relationship Id="rId11" Type="http://schemas.openxmlformats.org/officeDocument/2006/relationships/image" Target="../media/image30.png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37" Type="http://schemas.openxmlformats.org/officeDocument/2006/relationships/image" Target="../media/image43.png"/><Relationship Id="rId40" Type="http://schemas.openxmlformats.org/officeDocument/2006/relationships/image" Target="../media/image27.png"/><Relationship Id="rId45" Type="http://schemas.openxmlformats.org/officeDocument/2006/relationships/image" Target="../media/image49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customXml" Target="../ink/ink19.xml"/><Relationship Id="rId36" Type="http://schemas.openxmlformats.org/officeDocument/2006/relationships/customXml" Target="../ink/ink23.xml"/><Relationship Id="rId49" Type="http://schemas.openxmlformats.org/officeDocument/2006/relationships/image" Target="../media/image51.png"/><Relationship Id="rId10" Type="http://schemas.openxmlformats.org/officeDocument/2006/relationships/customXml" Target="../ink/ink10.xml"/><Relationship Id="rId19" Type="http://schemas.openxmlformats.org/officeDocument/2006/relationships/image" Target="../media/image34.png"/><Relationship Id="rId31" Type="http://schemas.openxmlformats.org/officeDocument/2006/relationships/image" Target="../media/image40.png"/><Relationship Id="rId44" Type="http://schemas.openxmlformats.org/officeDocument/2006/relationships/customXml" Target="../ink/ink26.xml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38.png"/><Relationship Id="rId30" Type="http://schemas.openxmlformats.org/officeDocument/2006/relationships/customXml" Target="../ink/ink20.xml"/><Relationship Id="rId35" Type="http://schemas.openxmlformats.org/officeDocument/2006/relationships/image" Target="../media/image42.png"/><Relationship Id="rId43" Type="http://schemas.openxmlformats.org/officeDocument/2006/relationships/image" Target="../media/image48.png"/><Relationship Id="rId48" Type="http://schemas.openxmlformats.org/officeDocument/2006/relationships/customXml" Target="../ink/ink28.xml"/><Relationship Id="rId8" Type="http://schemas.openxmlformats.org/officeDocument/2006/relationships/customXml" Target="../ink/ink9.xml"/><Relationship Id="rId51" Type="http://schemas.openxmlformats.org/officeDocument/2006/relationships/image" Target="../media/image52.png"/><Relationship Id="rId3" Type="http://schemas.openxmlformats.org/officeDocument/2006/relationships/image" Target="../media/image24.png"/><Relationship Id="rId12" Type="http://schemas.openxmlformats.org/officeDocument/2006/relationships/customXml" Target="../ink/ink11.xml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38" Type="http://schemas.openxmlformats.org/officeDocument/2006/relationships/customXml" Target="../ink/ink24.xml"/><Relationship Id="rId46" Type="http://schemas.openxmlformats.org/officeDocument/2006/relationships/customXml" Target="../ink/ink27.xml"/><Relationship Id="rId20" Type="http://schemas.openxmlformats.org/officeDocument/2006/relationships/customXml" Target="../ink/ink15.xml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B-Spli-und-Poly4-Karlo.ggb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47.pn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emf"/><Relationship Id="rId10" Type="http://schemas.openxmlformats.org/officeDocument/2006/relationships/image" Target="../media/image61.png"/><Relationship Id="rId4" Type="http://schemas.openxmlformats.org/officeDocument/2006/relationships/image" Target="../media/image55.emf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hyperlink" Target="echte-Trisektrix-anderer-Kreis.ggb" TargetMode="External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gif"/><Relationship Id="rId5" Type="http://schemas.openxmlformats.org/officeDocument/2006/relationships/image" Target="../media/image4.gif"/><Relationship Id="rId4" Type="http://schemas.openxmlformats.org/officeDocument/2006/relationships/hyperlink" Target="echte-Trisektrix-Kreis.ggb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.png"/><Relationship Id="rId2" Type="http://schemas.openxmlformats.org/officeDocument/2006/relationships/hyperlink" Target="bernsteinSumme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.gif"/><Relationship Id="rId7" Type="http://schemas.openxmlformats.org/officeDocument/2006/relationships/image" Target="../media/image10.png"/><Relationship Id="rId2" Type="http://schemas.openxmlformats.org/officeDocument/2006/relationships/hyperlink" Target="bezier_Geruest-allein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20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bezier_Geruest.ggb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png"/><Relationship Id="rId7" Type="http://schemas.openxmlformats.org/officeDocument/2006/relationships/hyperlink" Target="B-Splines-Poly4-Grund.ggb" TargetMode="Externa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17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9.png"/><Relationship Id="rId7" Type="http://schemas.openxmlformats.org/officeDocument/2006/relationships/hyperlink" Target="B-Splines-Poly4-Karlo.ggb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customXml" Target="../ink/ink5.xml"/><Relationship Id="rId9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hyperlink" Target="B-Spli-und-Poly4-Karlo.ggb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D1D89F72-B290-446F-B44A-75B601BF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79" y="1740262"/>
            <a:ext cx="5133975" cy="2914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</a:t>
            </a:fld>
            <a:endParaRPr lang="de-DE" sz="1400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525855" y="120618"/>
            <a:ext cx="7772400" cy="116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>
                  <a:solidFill>
                    <a:schemeClr val="accent3"/>
                  </a:solidFill>
                </a:ln>
              </a:rPr>
              <a:t>NURBS 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Grundlage für Animationsfilme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55" y="1221949"/>
            <a:ext cx="7812360" cy="432048"/>
          </a:xfrm>
        </p:spPr>
        <p:txBody>
          <a:bodyPr>
            <a:normAutofit fontScale="70000" lnSpcReduction="20000"/>
          </a:bodyPr>
          <a:lstStyle/>
          <a:p>
            <a:r>
              <a:rPr lang="de-DE" sz="2000" dirty="0"/>
              <a:t> </a:t>
            </a:r>
            <a:r>
              <a:rPr lang="de-DE" sz="3300" dirty="0"/>
              <a:t>12. September 2021  Saarbrücken, AK Geometrie der GDM</a:t>
            </a:r>
            <a:endParaRPr lang="de-DE" sz="2000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36DAD9-CE58-42BE-AFB5-830A50128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56701"/>
            <a:ext cx="3624188" cy="21312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CD76F27-7D12-41BD-9E67-3BC3DEB58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" y="4156246"/>
            <a:ext cx="3618913" cy="216994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14EC20A-94C4-4AEB-9A94-74FBD47C6752}"/>
              </a:ext>
            </a:extLst>
          </p:cNvPr>
          <p:cNvSpPr txBox="1"/>
          <p:nvPr/>
        </p:nvSpPr>
        <p:spPr>
          <a:xfrm>
            <a:off x="3920673" y="4367165"/>
            <a:ext cx="4968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imm Steuerpunkte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nd ein Basissystem (z.B. Polynome),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ichtige Linearkombination.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ald ist „Karl“ fertig.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o macht „Karl“  jede geometrische Bewegung brav mit, z.B. eine Spiegelung.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843AC64-7EBC-4CCD-BDCB-307E3E0869E5}"/>
              </a:ext>
            </a:extLst>
          </p:cNvPr>
          <p:cNvSpPr txBox="1"/>
          <p:nvPr/>
        </p:nvSpPr>
        <p:spPr>
          <a:xfrm>
            <a:off x="3521460" y="4387195"/>
            <a:ext cx="43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54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5979" y="6500865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10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Rekursive Definition der B-Splines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A4A17C-12BD-443D-AC87-B145083CC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551"/>
            <a:ext cx="4535424" cy="30297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937176-D2A6-428B-A6DB-CFDD818C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995605"/>
            <a:ext cx="4464496" cy="4394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A3FAFC8-D743-4F78-8DC6-C5E720662BC2}"/>
              </a:ext>
            </a:extLst>
          </p:cNvPr>
          <p:cNvSpPr txBox="1"/>
          <p:nvPr/>
        </p:nvSpPr>
        <p:spPr>
          <a:xfrm>
            <a:off x="323528" y="437952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1B7D1B"/>
                </a:solidFill>
              </a:rPr>
              <a:t>Verschiebungsregel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7FC62B4-35CD-4E78-A0FD-452F0FE35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70" y="4699302"/>
            <a:ext cx="4535424" cy="41307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80D763A-8DC6-47B0-8313-8705E1C4F674}"/>
              </a:ext>
            </a:extLst>
          </p:cNvPr>
          <p:cNvSpPr txBox="1"/>
          <p:nvPr/>
        </p:nvSpPr>
        <p:spPr>
          <a:xfrm>
            <a:off x="323528" y="504187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also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7E45969-FD8E-4302-8B7C-1B9F7E0BFAA5}"/>
              </a:ext>
            </a:extLst>
          </p:cNvPr>
          <p:cNvSpPr txBox="1"/>
          <p:nvPr/>
        </p:nvSpPr>
        <p:spPr>
          <a:xfrm>
            <a:off x="827584" y="504187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rgbClr val="0070C0"/>
                </a:solidFill>
              </a:rPr>
              <a:t>B</a:t>
            </a:r>
            <a:r>
              <a:rPr lang="de-DE" baseline="-25000" dirty="0">
                <a:solidFill>
                  <a:srgbClr val="0070C0"/>
                </a:solidFill>
              </a:rPr>
              <a:t>1,0</a:t>
            </a:r>
            <a:r>
              <a:rPr lang="de-DE" dirty="0">
                <a:solidFill>
                  <a:srgbClr val="0070C0"/>
                </a:solidFill>
              </a:rPr>
              <a:t>(</a:t>
            </a:r>
            <a:r>
              <a:rPr lang="de-DE" i="1" dirty="0">
                <a:solidFill>
                  <a:srgbClr val="0070C0"/>
                </a:solidFill>
              </a:rPr>
              <a:t>t</a:t>
            </a:r>
            <a:r>
              <a:rPr lang="de-DE" dirty="0">
                <a:solidFill>
                  <a:srgbClr val="0070C0"/>
                </a:solidFill>
              </a:rPr>
              <a:t>)=1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F131F72-058C-4B6C-87A8-F75327D20894}"/>
              </a:ext>
            </a:extLst>
          </p:cNvPr>
          <p:cNvSpPr txBox="1"/>
          <p:nvPr/>
        </p:nvSpPr>
        <p:spPr>
          <a:xfrm>
            <a:off x="2664341" y="441499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=Polynomgrad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05CEF10-D6BD-4AF8-8CA0-BB44F4C424CC}"/>
              </a:ext>
            </a:extLst>
          </p:cNvPr>
          <p:cNvSpPr txBox="1"/>
          <p:nvPr/>
        </p:nvSpPr>
        <p:spPr>
          <a:xfrm>
            <a:off x="251520" y="534806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Multiplikation mit den Geraden darunter, p-&gt;p+1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B88576E-FE10-4189-9BB1-5D922CC60B79}"/>
              </a:ext>
            </a:extLst>
          </p:cNvPr>
          <p:cNvSpPr txBox="1"/>
          <p:nvPr/>
        </p:nvSpPr>
        <p:spPr>
          <a:xfrm>
            <a:off x="323528" y="570423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also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0D5D8CD-D515-42AC-8015-492C3E2FC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5781337"/>
            <a:ext cx="3747490" cy="2706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AD3A83A6-002E-40FF-9EDF-64F6D63FEC5B}"/>
                  </a:ext>
                </a:extLst>
              </p14:cNvPr>
              <p14:cNvContentPartPr/>
              <p14:nvPr/>
            </p14:nvContentPartPr>
            <p14:xfrm>
              <a:off x="1910371" y="6026791"/>
              <a:ext cx="792000" cy="489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AD3A83A6-002E-40FF-9EDF-64F6D63FEC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1371" y="6017791"/>
                <a:ext cx="809640" cy="6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85E0B2F-AB42-430A-B8E9-5E2D631CAE74}"/>
              </a:ext>
            </a:extLst>
          </p:cNvPr>
          <p:cNvGrpSpPr/>
          <p:nvPr/>
        </p:nvGrpSpPr>
        <p:grpSpPr>
          <a:xfrm>
            <a:off x="3172531" y="6067831"/>
            <a:ext cx="1337760" cy="68760"/>
            <a:chOff x="3172531" y="6067831"/>
            <a:chExt cx="1337760" cy="6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5163D600-4066-4AD3-B7AD-5D6469AFE35B}"/>
                    </a:ext>
                  </a:extLst>
                </p14:cNvPr>
                <p14:cNvContentPartPr/>
                <p14:nvPr/>
              </p14:nvContentPartPr>
              <p14:xfrm>
                <a:off x="3172531" y="6067831"/>
                <a:ext cx="139680" cy="284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5163D600-4066-4AD3-B7AD-5D6469AFE35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63891" y="6058831"/>
                  <a:ext cx="1573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4A1FD09C-CE4D-45FE-9956-42FE4A33D11A}"/>
                    </a:ext>
                  </a:extLst>
                </p14:cNvPr>
                <p14:cNvContentPartPr/>
                <p14:nvPr/>
              </p14:nvContentPartPr>
              <p14:xfrm>
                <a:off x="3407971" y="6083671"/>
                <a:ext cx="162720" cy="3060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4A1FD09C-CE4D-45FE-9956-42FE4A33D11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99331" y="6074671"/>
                  <a:ext cx="1803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A8F2C1E3-EE04-406E-9C01-5699DFFD436D}"/>
                    </a:ext>
                  </a:extLst>
                </p14:cNvPr>
                <p14:cNvContentPartPr/>
                <p14:nvPr/>
              </p14:nvContentPartPr>
              <p14:xfrm>
                <a:off x="3733051" y="6078271"/>
                <a:ext cx="132480" cy="3276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A8F2C1E3-EE04-406E-9C01-5699DFFD436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24411" y="6069631"/>
                  <a:ext cx="1501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4D0889D3-8A35-4392-8697-26A6B388706B}"/>
                    </a:ext>
                  </a:extLst>
                </p14:cNvPr>
                <p14:cNvContentPartPr/>
                <p14:nvPr/>
              </p14:nvContentPartPr>
              <p14:xfrm>
                <a:off x="4055611" y="6073591"/>
                <a:ext cx="119520" cy="3600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4D0889D3-8A35-4392-8697-26A6B388706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46611" y="6064951"/>
                  <a:ext cx="1371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663EB45A-2AA9-4506-BED4-9D3FAC02CCDD}"/>
                    </a:ext>
                  </a:extLst>
                </p14:cNvPr>
                <p14:cNvContentPartPr/>
                <p14:nvPr/>
              </p14:nvContentPartPr>
              <p14:xfrm>
                <a:off x="4399411" y="6084391"/>
                <a:ext cx="110880" cy="2988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663EB45A-2AA9-4506-BED4-9D3FAC02CCD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90411" y="6075391"/>
                  <a:ext cx="1285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BB207982-4878-4F8D-B3E3-67C5FEAB8EB4}"/>
                    </a:ext>
                  </a:extLst>
                </p14:cNvPr>
                <p14:cNvContentPartPr/>
                <p14:nvPr/>
              </p14:nvContentPartPr>
              <p14:xfrm>
                <a:off x="3359731" y="6091231"/>
                <a:ext cx="28440" cy="756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BB207982-4878-4F8D-B3E3-67C5FEAB8EB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51091" y="6082591"/>
                  <a:ext cx="460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78184EE7-DB92-4E33-B233-C574ED18C8BF}"/>
                    </a:ext>
                  </a:extLst>
                </p14:cNvPr>
                <p14:cNvContentPartPr/>
                <p14:nvPr/>
              </p14:nvContentPartPr>
              <p14:xfrm>
                <a:off x="3656731" y="6094471"/>
                <a:ext cx="3240" cy="288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78184EE7-DB92-4E33-B233-C574ED18C8B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47731" y="6085471"/>
                  <a:ext cx="20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B59BB55D-C401-422F-9936-619FE5B1D4BD}"/>
                    </a:ext>
                  </a:extLst>
                </p14:cNvPr>
                <p14:cNvContentPartPr/>
                <p14:nvPr/>
              </p14:nvContentPartPr>
              <p14:xfrm>
                <a:off x="3967411" y="6097351"/>
                <a:ext cx="18360" cy="864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B59BB55D-C401-422F-9936-619FE5B1D4B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58411" y="6088711"/>
                  <a:ext cx="36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BAA43B55-F42C-4769-ACE9-02E65B32BF82}"/>
                    </a:ext>
                  </a:extLst>
                </p14:cNvPr>
                <p14:cNvContentPartPr/>
                <p14:nvPr/>
              </p14:nvContentPartPr>
              <p14:xfrm>
                <a:off x="4252891" y="6080791"/>
                <a:ext cx="59400" cy="5580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BAA43B55-F42C-4769-ACE9-02E65B32BF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44251" y="6071791"/>
                  <a:ext cx="77040" cy="7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88E7B230-E363-46CA-86F0-C1CF3596DF66}"/>
                  </a:ext>
                </a:extLst>
              </p14:cNvPr>
              <p14:cNvContentPartPr/>
              <p14:nvPr/>
            </p14:nvContentPartPr>
            <p14:xfrm>
              <a:off x="3089371" y="6083671"/>
              <a:ext cx="5400" cy="936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88E7B230-E363-46CA-86F0-C1CF3596DF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80371" y="6075031"/>
                <a:ext cx="2304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feld 42">
            <a:extLst>
              <a:ext uri="{FF2B5EF4-FFF2-40B4-BE49-F238E27FC236}">
                <a16:creationId xmlns:a16="http://schemas.microsoft.com/office/drawing/2014/main" id="{D725EDAF-7B57-47BD-B518-3E7D869E51B3}"/>
              </a:ext>
            </a:extLst>
          </p:cNvPr>
          <p:cNvSpPr txBox="1"/>
          <p:nvPr/>
        </p:nvSpPr>
        <p:spPr>
          <a:xfrm>
            <a:off x="878499" y="6059368"/>
            <a:ext cx="17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rgbClr val="0070C0"/>
                </a:solidFill>
              </a:rPr>
              <a:t>B</a:t>
            </a:r>
            <a:r>
              <a:rPr lang="de-DE" baseline="-25000" dirty="0">
                <a:solidFill>
                  <a:srgbClr val="0070C0"/>
                </a:solidFill>
              </a:rPr>
              <a:t>1,1</a:t>
            </a:r>
            <a:r>
              <a:rPr lang="de-DE" dirty="0">
                <a:solidFill>
                  <a:srgbClr val="0070C0"/>
                </a:solidFill>
              </a:rPr>
              <a:t>(</a:t>
            </a:r>
            <a:r>
              <a:rPr lang="de-DE" i="1" dirty="0">
                <a:solidFill>
                  <a:srgbClr val="0070C0"/>
                </a:solidFill>
              </a:rPr>
              <a:t>t</a:t>
            </a:r>
            <a:r>
              <a:rPr lang="de-DE" dirty="0">
                <a:solidFill>
                  <a:srgbClr val="0070C0"/>
                </a:solidFill>
              </a:rPr>
              <a:t>)=B</a:t>
            </a:r>
            <a:r>
              <a:rPr lang="de-DE" baseline="-25000" dirty="0">
                <a:solidFill>
                  <a:srgbClr val="0070C0"/>
                </a:solidFill>
              </a:rPr>
              <a:t>0,1</a:t>
            </a:r>
            <a:r>
              <a:rPr lang="de-DE" dirty="0">
                <a:solidFill>
                  <a:srgbClr val="0070C0"/>
                </a:solidFill>
              </a:rPr>
              <a:t> (t-1)</a:t>
            </a: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3156748D-466E-48EC-9F46-10D1035C6A98}"/>
              </a:ext>
            </a:extLst>
          </p:cNvPr>
          <p:cNvGrpSpPr/>
          <p:nvPr/>
        </p:nvGrpSpPr>
        <p:grpSpPr>
          <a:xfrm>
            <a:off x="2469887" y="6127517"/>
            <a:ext cx="358560" cy="367920"/>
            <a:chOff x="2469887" y="6127517"/>
            <a:chExt cx="35856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03E19ED3-702C-4A98-B3D0-F2D7F157D252}"/>
                    </a:ext>
                  </a:extLst>
                </p14:cNvPr>
                <p14:cNvContentPartPr/>
                <p14:nvPr/>
              </p14:nvContentPartPr>
              <p14:xfrm>
                <a:off x="2469887" y="6127517"/>
                <a:ext cx="203760" cy="32256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03E19ED3-702C-4A98-B3D0-F2D7F157D25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51887" y="6109517"/>
                  <a:ext cx="23940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8E77E07E-B808-434B-9A40-1FC2A0C7CA82}"/>
                    </a:ext>
                  </a:extLst>
                </p14:cNvPr>
                <p14:cNvContentPartPr/>
                <p14:nvPr/>
              </p14:nvContentPartPr>
              <p14:xfrm>
                <a:off x="2694167" y="6190517"/>
                <a:ext cx="9360" cy="2628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8E77E07E-B808-434B-9A40-1FC2A0C7CA8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76527" y="6172517"/>
                  <a:ext cx="450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7A6B7405-5521-44E8-9AB1-005E13E610F1}"/>
                    </a:ext>
                  </a:extLst>
                </p14:cNvPr>
                <p14:cNvContentPartPr/>
                <p14:nvPr/>
              </p14:nvContentPartPr>
              <p14:xfrm>
                <a:off x="2719727" y="6286637"/>
                <a:ext cx="14400" cy="327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7A6B7405-5521-44E8-9AB1-005E13E610F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02087" y="6268637"/>
                  <a:ext cx="500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AAB457FD-AF55-421E-AF75-F5610CB00D30}"/>
                    </a:ext>
                  </a:extLst>
                </p14:cNvPr>
                <p14:cNvContentPartPr/>
                <p14:nvPr/>
              </p14:nvContentPartPr>
              <p14:xfrm>
                <a:off x="2749607" y="6351797"/>
                <a:ext cx="24480" cy="2304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AAB457FD-AF55-421E-AF75-F5610CB00D3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31607" y="6333797"/>
                  <a:ext cx="601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2C13EE98-8716-42EB-9456-D22C348248ED}"/>
                    </a:ext>
                  </a:extLst>
                </p14:cNvPr>
                <p14:cNvContentPartPr/>
                <p14:nvPr/>
              </p14:nvContentPartPr>
              <p14:xfrm>
                <a:off x="2793167" y="6443237"/>
                <a:ext cx="7560" cy="792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2C13EE98-8716-42EB-9456-D22C348248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775527" y="6425597"/>
                  <a:ext cx="432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BE22D8A9-C8C7-4AA2-A319-E84DF67D63C2}"/>
                    </a:ext>
                  </a:extLst>
                </p14:cNvPr>
                <p14:cNvContentPartPr/>
                <p14:nvPr/>
              </p14:nvContentPartPr>
              <p14:xfrm>
                <a:off x="2824487" y="6472397"/>
                <a:ext cx="3960" cy="230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BE22D8A9-C8C7-4AA2-A319-E84DF67D63C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06487" y="6454757"/>
                  <a:ext cx="39600" cy="58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5DFB91DC-B93C-4320-A6F2-E4D5B05C74D4}"/>
              </a:ext>
            </a:extLst>
          </p:cNvPr>
          <p:cNvSpPr txBox="1"/>
          <p:nvPr/>
        </p:nvSpPr>
        <p:spPr>
          <a:xfrm>
            <a:off x="4932040" y="1237615"/>
            <a:ext cx="17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rgbClr val="0070C0"/>
                </a:solidFill>
              </a:rPr>
              <a:t>B</a:t>
            </a:r>
            <a:r>
              <a:rPr lang="de-DE" baseline="-25000" dirty="0">
                <a:solidFill>
                  <a:srgbClr val="0070C0"/>
                </a:solidFill>
              </a:rPr>
              <a:t>1,2</a:t>
            </a:r>
            <a:r>
              <a:rPr lang="de-DE" dirty="0">
                <a:solidFill>
                  <a:srgbClr val="0070C0"/>
                </a:solidFill>
              </a:rPr>
              <a:t>(</a:t>
            </a:r>
            <a:r>
              <a:rPr lang="de-DE" i="1" dirty="0">
                <a:solidFill>
                  <a:srgbClr val="0070C0"/>
                </a:solidFill>
              </a:rPr>
              <a:t>t</a:t>
            </a:r>
            <a:r>
              <a:rPr lang="de-DE" dirty="0">
                <a:solidFill>
                  <a:srgbClr val="0070C0"/>
                </a:solidFill>
              </a:rPr>
              <a:t>)=B</a:t>
            </a:r>
            <a:r>
              <a:rPr lang="de-DE" baseline="-25000" dirty="0">
                <a:solidFill>
                  <a:srgbClr val="0070C0"/>
                </a:solidFill>
              </a:rPr>
              <a:t>0,2</a:t>
            </a:r>
            <a:r>
              <a:rPr lang="de-DE" dirty="0">
                <a:solidFill>
                  <a:srgbClr val="0070C0"/>
                </a:solidFill>
              </a:rPr>
              <a:t> (t-1)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8C68CCC-C6A6-4196-9E70-86B5C0114210}"/>
              </a:ext>
            </a:extLst>
          </p:cNvPr>
          <p:cNvSpPr txBox="1"/>
          <p:nvPr/>
        </p:nvSpPr>
        <p:spPr>
          <a:xfrm>
            <a:off x="4932040" y="89564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chemeClr val="accent1"/>
                </a:solidFill>
              </a:rPr>
              <a:t>B</a:t>
            </a:r>
            <a:r>
              <a:rPr lang="de-DE" i="1" baseline="-25000" dirty="0">
                <a:solidFill>
                  <a:schemeClr val="accent1"/>
                </a:solidFill>
              </a:rPr>
              <a:t>0</a:t>
            </a:r>
            <a:r>
              <a:rPr lang="de-DE" baseline="-25000" dirty="0">
                <a:solidFill>
                  <a:schemeClr val="accent1"/>
                </a:solidFill>
              </a:rPr>
              <a:t>,2</a:t>
            </a:r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lang="de-DE" i="1" dirty="0">
                <a:solidFill>
                  <a:schemeClr val="accent1"/>
                </a:solidFill>
              </a:rPr>
              <a:t>t</a:t>
            </a:r>
            <a:r>
              <a:rPr lang="de-DE" dirty="0">
                <a:solidFill>
                  <a:schemeClr val="accent1"/>
                </a:solidFill>
              </a:rPr>
              <a:t>)=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9A6091C6-25D8-4A83-8113-7DE7577EAE47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795016" y="855220"/>
            <a:ext cx="2392629" cy="450181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0ED08ABE-DC0D-43E2-A3A0-7E8A83EC2252}"/>
              </a:ext>
            </a:extLst>
          </p:cNvPr>
          <p:cNvSpPr txBox="1"/>
          <p:nvPr/>
        </p:nvSpPr>
        <p:spPr>
          <a:xfrm>
            <a:off x="4932040" y="1536227"/>
            <a:ext cx="366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Bestehen aus 3 Parabelstücken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923C9FC8-5700-4AC1-BB67-B4C91D974CFD}"/>
              </a:ext>
            </a:extLst>
          </p:cNvPr>
          <p:cNvSpPr txBox="1"/>
          <p:nvPr/>
        </p:nvSpPr>
        <p:spPr>
          <a:xfrm>
            <a:off x="5004048" y="2521074"/>
            <a:ext cx="17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rgbClr val="0070C0"/>
                </a:solidFill>
              </a:rPr>
              <a:t>B</a:t>
            </a:r>
            <a:r>
              <a:rPr lang="de-DE" baseline="-25000" dirty="0">
                <a:solidFill>
                  <a:srgbClr val="0070C0"/>
                </a:solidFill>
              </a:rPr>
              <a:t>1,3</a:t>
            </a:r>
            <a:r>
              <a:rPr lang="de-DE" dirty="0">
                <a:solidFill>
                  <a:srgbClr val="0070C0"/>
                </a:solidFill>
              </a:rPr>
              <a:t>(</a:t>
            </a:r>
            <a:r>
              <a:rPr lang="de-DE" i="1" dirty="0">
                <a:solidFill>
                  <a:srgbClr val="0070C0"/>
                </a:solidFill>
              </a:rPr>
              <a:t>t</a:t>
            </a:r>
            <a:r>
              <a:rPr lang="de-DE" dirty="0">
                <a:solidFill>
                  <a:srgbClr val="0070C0"/>
                </a:solidFill>
              </a:rPr>
              <a:t>)=B</a:t>
            </a:r>
            <a:r>
              <a:rPr lang="de-DE" baseline="-25000" dirty="0">
                <a:solidFill>
                  <a:srgbClr val="0070C0"/>
                </a:solidFill>
              </a:rPr>
              <a:t>0,3</a:t>
            </a:r>
            <a:r>
              <a:rPr lang="de-DE" dirty="0">
                <a:solidFill>
                  <a:srgbClr val="0070C0"/>
                </a:solidFill>
              </a:rPr>
              <a:t> (t-1)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1DEFF43F-D63A-4891-86AB-3DF25ABBFECA}"/>
              </a:ext>
            </a:extLst>
          </p:cNvPr>
          <p:cNvSpPr txBox="1"/>
          <p:nvPr/>
        </p:nvSpPr>
        <p:spPr>
          <a:xfrm>
            <a:off x="5004048" y="218348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chemeClr val="accent1"/>
                </a:solidFill>
              </a:rPr>
              <a:t>B</a:t>
            </a:r>
            <a:r>
              <a:rPr lang="de-DE" i="1" baseline="-25000" dirty="0">
                <a:solidFill>
                  <a:schemeClr val="accent1"/>
                </a:solidFill>
              </a:rPr>
              <a:t>0</a:t>
            </a:r>
            <a:r>
              <a:rPr lang="de-DE" baseline="-25000" dirty="0">
                <a:solidFill>
                  <a:schemeClr val="accent1"/>
                </a:solidFill>
              </a:rPr>
              <a:t>,3</a:t>
            </a:r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lang="de-DE" i="1" dirty="0">
                <a:solidFill>
                  <a:schemeClr val="accent1"/>
                </a:solidFill>
              </a:rPr>
              <a:t>t</a:t>
            </a:r>
            <a:r>
              <a:rPr lang="de-DE" dirty="0">
                <a:solidFill>
                  <a:schemeClr val="accent1"/>
                </a:solidFill>
              </a:rPr>
              <a:t>)=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DD3B7552-EE9F-4118-90A2-19217BC5240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776711" y="2131404"/>
            <a:ext cx="2429237" cy="458903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3C89DF15-8D86-4F9F-93CC-4283BD879446}"/>
              </a:ext>
            </a:extLst>
          </p:cNvPr>
          <p:cNvSpPr txBox="1"/>
          <p:nvPr/>
        </p:nvSpPr>
        <p:spPr>
          <a:xfrm>
            <a:off x="5004048" y="284106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Bestehen aus 4 Stücken aus  Polynomen 3. Grades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4B1E589-07A8-422E-AEC6-5D578EB5D512}"/>
              </a:ext>
            </a:extLst>
          </p:cNvPr>
          <p:cNvGrpSpPr/>
          <p:nvPr/>
        </p:nvGrpSpPr>
        <p:grpSpPr>
          <a:xfrm>
            <a:off x="4636754" y="5727557"/>
            <a:ext cx="387000" cy="419400"/>
            <a:chOff x="4636754" y="5727557"/>
            <a:chExt cx="387000" cy="41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DE24E7DC-4530-4D76-AF84-C4B0D91AAAA4}"/>
                    </a:ext>
                  </a:extLst>
                </p14:cNvPr>
                <p14:cNvContentPartPr/>
                <p14:nvPr/>
              </p14:nvContentPartPr>
              <p14:xfrm>
                <a:off x="4636754" y="5727557"/>
                <a:ext cx="97920" cy="39276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DE24E7DC-4530-4D76-AF84-C4B0D91AAAA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28114" y="5718917"/>
                  <a:ext cx="11556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4733BB11-153D-44F2-961E-A8EC1697C120}"/>
                    </a:ext>
                  </a:extLst>
                </p14:cNvPr>
                <p14:cNvContentPartPr/>
                <p14:nvPr/>
              </p14:nvContentPartPr>
              <p14:xfrm>
                <a:off x="4748714" y="5759237"/>
                <a:ext cx="28080" cy="7668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4733BB11-153D-44F2-961E-A8EC1697C12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740074" y="5750597"/>
                  <a:ext cx="457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910109AA-CF33-4FD6-BD67-7968CB8E39BB}"/>
                    </a:ext>
                  </a:extLst>
                </p14:cNvPr>
                <p14:cNvContentPartPr/>
                <p14:nvPr/>
              </p14:nvContentPartPr>
              <p14:xfrm>
                <a:off x="4840874" y="5896037"/>
                <a:ext cx="4680" cy="540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910109AA-CF33-4FD6-BD67-7968CB8E39B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31874" y="5887397"/>
                  <a:ext cx="223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44636D67-12F1-4186-8824-CD3B9B8DE460}"/>
                    </a:ext>
                  </a:extLst>
                </p14:cNvPr>
                <p14:cNvContentPartPr/>
                <p14:nvPr/>
              </p14:nvContentPartPr>
              <p14:xfrm>
                <a:off x="4884794" y="5965517"/>
                <a:ext cx="45360" cy="8712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44636D67-12F1-4186-8824-CD3B9B8DE46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75794" y="5956517"/>
                  <a:ext cx="63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05A9BD4F-DD14-47D5-932A-29AFED31095B}"/>
                    </a:ext>
                  </a:extLst>
                </p14:cNvPr>
                <p14:cNvContentPartPr/>
                <p14:nvPr/>
              </p14:nvContentPartPr>
              <p14:xfrm>
                <a:off x="5021594" y="6139037"/>
                <a:ext cx="2160" cy="792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05A9BD4F-DD14-47D5-932A-29AFED31095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12954" y="6130397"/>
                  <a:ext cx="19800" cy="25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C8F230C7-1512-4675-BC53-B870C386D9DC}"/>
              </a:ext>
            </a:extLst>
          </p:cNvPr>
          <p:cNvSpPr txBox="1"/>
          <p:nvPr/>
        </p:nvSpPr>
        <p:spPr>
          <a:xfrm>
            <a:off x="4734674" y="3431941"/>
            <a:ext cx="436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gelben Geraden bilden [0,p] auf [0,1] ab.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5D8302C7-2A2F-4DF9-82C1-6900788C8CC6}"/>
              </a:ext>
            </a:extLst>
          </p:cNvPr>
          <p:cNvSpPr txBox="1"/>
          <p:nvPr/>
        </p:nvSpPr>
        <p:spPr>
          <a:xfrm>
            <a:off x="4647082" y="3668050"/>
            <a:ext cx="459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blauen Geraden bilden [1,p+1] auf [0,1] ab.</a:t>
            </a:r>
          </a:p>
        </p:txBody>
      </p:sp>
      <p:sp>
        <p:nvSpPr>
          <p:cNvPr id="68" name="Flussdiagramm: Lochstreifen 67">
            <a:extLst>
              <a:ext uri="{FF2B5EF4-FFF2-40B4-BE49-F238E27FC236}">
                <a16:creationId xmlns:a16="http://schemas.microsoft.com/office/drawing/2014/main" id="{0F3536C0-502A-4F83-BC10-A5C4949CB7E3}"/>
              </a:ext>
            </a:extLst>
          </p:cNvPr>
          <p:cNvSpPr/>
          <p:nvPr/>
        </p:nvSpPr>
        <p:spPr>
          <a:xfrm>
            <a:off x="5530483" y="4134972"/>
            <a:ext cx="3113726" cy="998251"/>
          </a:xfrm>
          <a:prstGeom prst="flowChartPunchedTap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B-Splines 3. Grades</a:t>
            </a:r>
          </a:p>
          <a:p>
            <a:pPr algn="ctr"/>
            <a:r>
              <a:rPr lang="de-DE" dirty="0">
                <a:solidFill>
                  <a:srgbClr val="984100"/>
                </a:solidFill>
              </a:rPr>
              <a:t>reichen in der Praxis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D0E82DFA-ECF9-46E2-A744-6C929E0241A3}"/>
              </a:ext>
            </a:extLst>
          </p:cNvPr>
          <p:cNvSpPr txBox="1"/>
          <p:nvPr/>
        </p:nvSpPr>
        <p:spPr>
          <a:xfrm>
            <a:off x="6300192" y="512772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1B7D1B"/>
                </a:solidFill>
              </a:rPr>
              <a:t>Verschiebungsregel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41FC7196-56C9-496A-8EF4-1D4355BD6CB7}"/>
              </a:ext>
            </a:extLst>
          </p:cNvPr>
          <p:cNvSpPr txBox="1"/>
          <p:nvPr/>
        </p:nvSpPr>
        <p:spPr>
          <a:xfrm>
            <a:off x="5455001" y="5127727"/>
            <a:ext cx="97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Mit der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31A459E3-3414-47A0-83FB-9003E05211FE}"/>
              </a:ext>
            </a:extLst>
          </p:cNvPr>
          <p:cNvSpPr txBox="1"/>
          <p:nvPr/>
        </p:nvSpPr>
        <p:spPr>
          <a:xfrm>
            <a:off x="5383031" y="5421672"/>
            <a:ext cx="359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erzeugt man für n Steuerpunkte (mindestens) n solche „Hügel“.</a:t>
            </a:r>
          </a:p>
        </p:txBody>
      </p:sp>
    </p:spTree>
    <p:extLst>
      <p:ext uri="{BB962C8B-B14F-4D97-AF65-F5344CB8AC3E}">
        <p14:creationId xmlns:p14="http://schemas.microsoft.com/office/powerpoint/2010/main" val="174005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3" grpId="0"/>
      <p:bldP spid="52" grpId="0"/>
      <p:bldP spid="53" grpId="0"/>
      <p:bldP spid="55" grpId="0"/>
      <p:bldP spid="57" grpId="0"/>
      <p:bldP spid="58" grpId="0"/>
      <p:bldP spid="61" grpId="0"/>
      <p:bldP spid="67" grpId="0"/>
      <p:bldP spid="69" grpId="0"/>
      <p:bldP spid="68" grpId="0" animBg="1"/>
      <p:bldP spid="72" grpId="0"/>
      <p:bldP spid="70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11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999" y="2200717"/>
            <a:ext cx="4781000" cy="11592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27C7132-47A0-4B62-9B72-8E96A68D01C7}"/>
              </a:ext>
            </a:extLst>
          </p:cNvPr>
          <p:cNvSpPr txBox="1"/>
          <p:nvPr/>
        </p:nvSpPr>
        <p:spPr>
          <a:xfrm>
            <a:off x="267442" y="4433149"/>
            <a:ext cx="6759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Bei den NURBS dürfen die Knoten in </a:t>
            </a:r>
            <a:r>
              <a:rPr lang="de-DE" sz="2000" dirty="0">
                <a:solidFill>
                  <a:srgbClr val="1B7D1B"/>
                </a:solidFill>
              </a:rPr>
              <a:t>beliebigen Abständen 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sein. 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Ihre B-Spline-Basispolynome vom Grad 3 sind </a:t>
            </a:r>
            <a:r>
              <a:rPr lang="de-DE" sz="2000" dirty="0">
                <a:solidFill>
                  <a:srgbClr val="1B7D1B"/>
                </a:solidFill>
              </a:rPr>
              <a:t>gewichtet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so dass weiterhin sind ihre </a:t>
            </a:r>
            <a:r>
              <a:rPr lang="de-DE" sz="2000" dirty="0">
                <a:solidFill>
                  <a:srgbClr val="7030A0"/>
                </a:solidFill>
              </a:rPr>
              <a:t>Summe für jedes t gleich 1 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ist.</a:t>
            </a:r>
          </a:p>
        </p:txBody>
      </p:sp>
      <p:pic>
        <p:nvPicPr>
          <p:cNvPr id="17" name="Grafik 16">
            <a:hlinkClick r:id="rId3" action="ppaction://hlinkfile"/>
            <a:extLst>
              <a:ext uri="{FF2B5EF4-FFF2-40B4-BE49-F238E27FC236}">
                <a16:creationId xmlns:a16="http://schemas.microsoft.com/office/drawing/2014/main" id="{ECAF2342-4AAE-4C3E-BA84-C58B68FE3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03" y="399339"/>
            <a:ext cx="1019175" cy="981075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60357"/>
            <a:ext cx="9994712" cy="1012062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NURBS mit B-Splines vom Grad 3 </a:t>
            </a:r>
            <a:br>
              <a:rPr lang="de-DE" sz="3600" dirty="0">
                <a:ln>
                  <a:solidFill>
                    <a:schemeClr val="accent3"/>
                  </a:solidFill>
                </a:ln>
              </a:rPr>
            </a:br>
            <a:r>
              <a:rPr lang="de-DE" sz="3600" dirty="0">
                <a:ln>
                  <a:solidFill>
                    <a:schemeClr val="accent3"/>
                  </a:solidFill>
                </a:ln>
              </a:rPr>
              <a:t>sind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A64DFF"/>
                </a:solidFill>
              </a:rPr>
              <a:t>hier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 mit „Knoten“ vom Abstand 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48280D-1216-4FAC-B4E3-F9CFFB049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079399"/>
            <a:ext cx="2533932" cy="12805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F2D49BA-795B-41DA-8D8D-BC57FD835244}"/>
              </a:ext>
            </a:extLst>
          </p:cNvPr>
          <p:cNvSpPr txBox="1"/>
          <p:nvPr/>
        </p:nvSpPr>
        <p:spPr>
          <a:xfrm>
            <a:off x="251520" y="343022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„Karl“ ist die Parameterkurve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B3EA23B-3428-4BFD-A99A-7A62691185FD}"/>
              </a:ext>
            </a:extLst>
          </p:cNvPr>
          <p:cNvSpPr txBox="1"/>
          <p:nvPr/>
        </p:nvSpPr>
        <p:spPr>
          <a:xfrm>
            <a:off x="267442" y="375245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0,3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1,3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D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E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4,3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F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5,3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G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6,3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H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7,3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I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8,3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554582-06CD-4A6C-8C31-0C74C439EF50}"/>
              </a:ext>
            </a:extLst>
          </p:cNvPr>
          <p:cNvSpPr txBox="1"/>
          <p:nvPr/>
        </p:nvSpPr>
        <p:spPr>
          <a:xfrm>
            <a:off x="293608" y="4062994"/>
            <a:ext cx="859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0,3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1,3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D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E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4,3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F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5,3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G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6,3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H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7,3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I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8,3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E63D2D1-CC4A-4A51-8DE1-8EAB573E7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047" y="4589214"/>
            <a:ext cx="806209" cy="87513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A4EDCAF-1188-473F-B693-FEFB6402C290}"/>
              </a:ext>
            </a:extLst>
          </p:cNvPr>
          <p:cNvSpPr txBox="1"/>
          <p:nvPr/>
        </p:nvSpPr>
        <p:spPr>
          <a:xfrm flipH="1">
            <a:off x="8008256" y="4623443"/>
            <a:ext cx="113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Seite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379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6A2EF0A-E31C-4098-B9BA-485E11F85870}"/>
              </a:ext>
            </a:extLst>
          </p:cNvPr>
          <p:cNvSpPr txBox="1"/>
          <p:nvPr/>
        </p:nvSpPr>
        <p:spPr>
          <a:xfrm>
            <a:off x="235140" y="5543536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B7D1B"/>
                </a:solidFill>
                <a:latin typeface="Lucida Calligraphy" panose="03010101010101010101" pitchFamily="66" charset="0"/>
              </a:rPr>
              <a:t>Was aber nicht im Buch steht, zeige ich nun:</a:t>
            </a:r>
            <a:endParaRPr lang="de-DE" dirty="0">
              <a:solidFill>
                <a:srgbClr val="1B7D1B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9A51147-8747-4C06-832D-2C8FD3CDBD72}"/>
              </a:ext>
            </a:extLst>
          </p:cNvPr>
          <p:cNvSpPr txBox="1"/>
          <p:nvPr/>
        </p:nvSpPr>
        <p:spPr>
          <a:xfrm>
            <a:off x="421928" y="1442674"/>
            <a:ext cx="8424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jedem Intervall der Breite 1 bilden 4 Hügel </a:t>
            </a:r>
            <a:r>
              <a:rPr lang="de-DE" sz="2400" dirty="0">
                <a:solidFill>
                  <a:schemeClr val="accent1"/>
                </a:solidFill>
              </a:rPr>
              <a:t>eine Basis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5594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BC1DA492-AA5A-474D-B6C8-EB47D1BE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721" y="4136300"/>
            <a:ext cx="2725369" cy="41001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12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Exakte Geometrie mit NURBS?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F76E455-C4C1-46C9-A0DE-F953C624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317" y="874994"/>
            <a:ext cx="1518163" cy="164796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48D1EBA-1F55-43DE-BEB0-D500DF978AFB}"/>
              </a:ext>
            </a:extLst>
          </p:cNvPr>
          <p:cNvSpPr txBox="1"/>
          <p:nvPr/>
        </p:nvSpPr>
        <p:spPr>
          <a:xfrm flipH="1">
            <a:off x="2950532" y="908373"/>
            <a:ext cx="4141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Trisektrix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hat eine implizite Gleichung 3. Grades, kann man sie mit NURBS darstellen?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90B1E96-A1FB-4D49-B293-29E22C2FC81C}"/>
              </a:ext>
            </a:extLst>
          </p:cNvPr>
          <p:cNvSpPr txBox="1"/>
          <p:nvPr/>
        </p:nvSpPr>
        <p:spPr>
          <a:xfrm>
            <a:off x="3078789" y="177281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Rationale Parametrisierung?</a:t>
            </a:r>
          </a:p>
          <a:p>
            <a:pPr marL="342900" indent="-342900" algn="l">
              <a:buFont typeface="+mj-lt"/>
              <a:buAutoNum type="arabicPeriod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Geeignete rationale Basis?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Geeignete Steuerpunkte?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74C82F7-83FC-49F4-9776-A0273DCE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04" y="3320702"/>
            <a:ext cx="2643987" cy="172554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EFE729C-32A6-4B5F-8210-48C05311C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06" y="832949"/>
            <a:ext cx="2667698" cy="234449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DA5CC4F-1A20-4F6F-97FC-6A78615BC840}"/>
              </a:ext>
            </a:extLst>
          </p:cNvPr>
          <p:cNvSpPr txBox="1"/>
          <p:nvPr/>
        </p:nvSpPr>
        <p:spPr>
          <a:xfrm>
            <a:off x="179512" y="5115642"/>
            <a:ext cx="2771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Zu 1. Diese findet man als Geradenschnittpunkt einer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geeigneten Geraden.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03BE0CD-6A56-42B5-9A46-DD0D6DBE641B}"/>
              </a:ext>
            </a:extLst>
          </p:cNvPr>
          <p:cNvSpPr txBox="1"/>
          <p:nvPr/>
        </p:nvSpPr>
        <p:spPr>
          <a:xfrm>
            <a:off x="3025942" y="2808461"/>
            <a:ext cx="602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Zu 2. Basis mit gewichteten rationalen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Bernsteinpolynomen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3FC426F-9E61-4168-B4E9-A16F75DE3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903" y="3186983"/>
            <a:ext cx="2276229" cy="503805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842AB4A8-35A7-4D76-8292-B04576779335}"/>
              </a:ext>
            </a:extLst>
          </p:cNvPr>
          <p:cNvSpPr txBox="1"/>
          <p:nvPr/>
        </p:nvSpPr>
        <p:spPr>
          <a:xfrm>
            <a:off x="3539895" y="3699978"/>
            <a:ext cx="355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Bestimmung der Gewichte aus dem Nenner durch Koeffizientenvergleich: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FD5E24C-5847-4F64-BE33-846A87BC08DB}"/>
              </a:ext>
            </a:extLst>
          </p:cNvPr>
          <p:cNvSpPr txBox="1"/>
          <p:nvPr/>
        </p:nvSpPr>
        <p:spPr>
          <a:xfrm>
            <a:off x="3532342" y="4419748"/>
            <a:ext cx="4784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Verwendung der Gewichte in den Zählern ergibt für die Basis: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4A7E522-9A53-4C7B-9B51-FAAD921C8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4677627"/>
            <a:ext cx="5788936" cy="456920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7296E505-EE73-4A00-818C-FA588BE32887}"/>
              </a:ext>
            </a:extLst>
          </p:cNvPr>
          <p:cNvSpPr txBox="1"/>
          <p:nvPr/>
        </p:nvSpPr>
        <p:spPr>
          <a:xfrm>
            <a:off x="3059832" y="5086925"/>
            <a:ext cx="5590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Zu 3. Bestimmung der Koordinaten der Steuerpunkte durch Koeffizientenvergleich mit den Zählern von  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BD7710CB-F576-4BFD-B58E-24A7D7BC5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9497" y="5392818"/>
            <a:ext cx="1404503" cy="30777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FF5A475-7CFE-42F5-B40F-6121A4776B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6106764"/>
            <a:ext cx="720080" cy="318403"/>
          </a:xfrm>
          <a:prstGeom prst="rect">
            <a:avLst/>
          </a:prstGeom>
        </p:spPr>
      </p:pic>
      <p:sp>
        <p:nvSpPr>
          <p:cNvPr id="42" name="Sprechblase: rechteckig mit abgerundeten Ecken 41">
            <a:extLst>
              <a:ext uri="{FF2B5EF4-FFF2-40B4-BE49-F238E27FC236}">
                <a16:creationId xmlns:a16="http://schemas.microsoft.com/office/drawing/2014/main" id="{F81DF478-A3BD-40B1-A8F4-47B89B963FB6}"/>
              </a:ext>
            </a:extLst>
          </p:cNvPr>
          <p:cNvSpPr/>
          <p:nvPr/>
        </p:nvSpPr>
        <p:spPr>
          <a:xfrm>
            <a:off x="6899504" y="3420099"/>
            <a:ext cx="2172488" cy="676437"/>
          </a:xfrm>
          <a:prstGeom prst="wedgeRoundRectCallout">
            <a:avLst>
              <a:gd name="adj1" fmla="val -35708"/>
              <a:gd name="adj2" fmla="val -88618"/>
              <a:gd name="adj3" fmla="val 166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Keine B-Splines,</a:t>
            </a:r>
          </a:p>
          <a:p>
            <a:pPr algn="ctr"/>
            <a:r>
              <a:rPr lang="de-DE" dirty="0">
                <a:solidFill>
                  <a:srgbClr val="984100"/>
                </a:solidFill>
              </a:rPr>
              <a:t>nur 4 Steuerpunkte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F83D6811-2586-4B95-82EF-84865E0950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7267" y="5682112"/>
            <a:ext cx="5940152" cy="84930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D3DDB9D1-3595-405B-9EAB-C59DBF70F7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7066" y="6142554"/>
            <a:ext cx="1606308" cy="3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1" grpId="0"/>
      <p:bldP spid="22" grpId="0"/>
      <p:bldP spid="25" grpId="0"/>
      <p:bldP spid="33" grpId="0"/>
      <p:bldP spid="35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Exakte </a:t>
            </a:r>
            <a:r>
              <a:rPr lang="de-DE" sz="3600" dirty="0" err="1">
                <a:ln>
                  <a:solidFill>
                    <a:schemeClr val="accent3"/>
                  </a:solidFill>
                </a:ln>
              </a:rPr>
              <a:t>Trisektrix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 und Kreis mit NURBS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9F8E88-3B98-4EF9-8504-43FA8F068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190" y="913966"/>
            <a:ext cx="6115802" cy="6617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11139CE-56E1-41A0-9C83-9A14B928267B}"/>
              </a:ext>
            </a:extLst>
          </p:cNvPr>
          <p:cNvSpPr txBox="1"/>
          <p:nvPr/>
        </p:nvSpPr>
        <p:spPr>
          <a:xfrm>
            <a:off x="3203848" y="1779299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400" dirty="0">
                <a:solidFill>
                  <a:srgbClr val="0070C0"/>
                </a:solidFill>
                <a:latin typeface="Lucida Calligraphy" panose="03010101010101010101" pitchFamily="66" charset="0"/>
              </a:rPr>
              <a:t>Überraschung</a:t>
            </a:r>
            <a:endParaRPr lang="de-DE" sz="20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3AB95EE-A146-49D3-A145-6A0E8FBA9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3041"/>
            <a:ext cx="2994720" cy="306099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78BC668-00C4-4884-A647-8166DF60AD33}"/>
              </a:ext>
            </a:extLst>
          </p:cNvPr>
          <p:cNvSpPr txBox="1"/>
          <p:nvPr/>
        </p:nvSpPr>
        <p:spPr>
          <a:xfrm>
            <a:off x="2339752" y="2734213"/>
            <a:ext cx="487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Auf dieselbe Art ergibt sich mit einer Geraden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798CD1A-8F4B-40C4-BFE8-7448DB5E9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2752305"/>
            <a:ext cx="1321357" cy="33314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955B914-C4F8-4C1D-88D8-0882629E8444}"/>
              </a:ext>
            </a:extLst>
          </p:cNvPr>
          <p:cNvSpPr txBox="1"/>
          <p:nvPr/>
        </p:nvSpPr>
        <p:spPr>
          <a:xfrm>
            <a:off x="3131840" y="3088494"/>
            <a:ext cx="487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eine rationale Parameterdarstellung für den Kreis und die gezeigten Steuerpunkte.</a:t>
            </a:r>
          </a:p>
        </p:txBody>
      </p:sp>
      <p:pic>
        <p:nvPicPr>
          <p:cNvPr id="32" name="Grafik 31">
            <a:hlinkClick r:id="rId5" action="ppaction://hlinkfile"/>
            <a:extLst>
              <a:ext uri="{FF2B5EF4-FFF2-40B4-BE49-F238E27FC236}">
                <a16:creationId xmlns:a16="http://schemas.microsoft.com/office/drawing/2014/main" id="{EB23F249-162B-44A6-AC8D-33C7DF131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403771"/>
            <a:ext cx="894725" cy="86127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B285901-2657-4069-84BE-CA395B634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221" y="3616192"/>
            <a:ext cx="2551472" cy="264885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935D55E-3BED-458C-AF0E-A3C91CFD64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840" y="3817663"/>
            <a:ext cx="2512428" cy="164021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6AD8BF8B-BC3B-4BDE-ADC5-F249540D3806}"/>
              </a:ext>
            </a:extLst>
          </p:cNvPr>
          <p:cNvSpPr txBox="1"/>
          <p:nvPr/>
        </p:nvSpPr>
        <p:spPr>
          <a:xfrm>
            <a:off x="251520" y="6082838"/>
            <a:ext cx="132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rgbClr val="0602BE"/>
                </a:solidFill>
              </a:rPr>
              <a:t>Durchlauf +</a:t>
            </a:r>
            <a:r>
              <a:rPr lang="de-DE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94A87B07-6687-46F2-A6B4-1D0DEB1D24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084" y="811795"/>
            <a:ext cx="2640732" cy="19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3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0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Andere Parameterdarstellung des Kreises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 9">
            <a:hlinkClick r:id="rId4" action="ppaction://hlinkfile"/>
            <a:extLst>
              <a:ext uri="{FF2B5EF4-FFF2-40B4-BE49-F238E27FC236}">
                <a16:creationId xmlns:a16="http://schemas.microsoft.com/office/drawing/2014/main" id="{A7EB1DDD-7580-43D4-BAB1-806CDA1F0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68" y="2226686"/>
            <a:ext cx="1019175" cy="9810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9E7EF8-7AC3-42B5-A091-1C327BC23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6466"/>
            <a:ext cx="5093819" cy="544339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5348887-4197-4C3C-B582-A17DFB848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3949909"/>
            <a:ext cx="2280969" cy="164364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BDF7431-E20E-421D-BFB4-DB43C8166A53}"/>
              </a:ext>
            </a:extLst>
          </p:cNvPr>
          <p:cNvSpPr txBox="1"/>
          <p:nvPr/>
        </p:nvSpPr>
        <p:spPr>
          <a:xfrm>
            <a:off x="6804248" y="5783909"/>
            <a:ext cx="126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rgbClr val="0602BE"/>
                </a:solidFill>
              </a:rPr>
              <a:t>Durchlauf</a:t>
            </a:r>
            <a:r>
              <a:rPr lang="de-DE" dirty="0">
                <a:solidFill>
                  <a:srgbClr val="0070C0"/>
                </a:solidFill>
              </a:rPr>
              <a:t> -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5EB618F-3A2A-4608-9905-47B4D64A19CE}"/>
              </a:ext>
            </a:extLst>
          </p:cNvPr>
          <p:cNvSpPr txBox="1"/>
          <p:nvPr/>
        </p:nvSpPr>
        <p:spPr>
          <a:xfrm>
            <a:off x="5220072" y="881573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70C0"/>
                </a:solidFill>
                <a:latin typeface="Lucida Calligraphy" panose="03010101010101010101" pitchFamily="66" charset="0"/>
              </a:rPr>
              <a:t>Weitere</a:t>
            </a:r>
          </a:p>
          <a:p>
            <a:pPr algn="ctr"/>
            <a:r>
              <a:rPr lang="de-DE" sz="3200" dirty="0">
                <a:solidFill>
                  <a:srgbClr val="0070C0"/>
                </a:solidFill>
                <a:latin typeface="Lucida Calligraphy" panose="03010101010101010101" pitchFamily="66" charset="0"/>
              </a:rPr>
              <a:t>Überraschung</a:t>
            </a:r>
            <a:endParaRPr lang="de-DE" sz="14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7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87" y="172311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Lesen Sie ausführlicher in den Büchern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A4457A52-CCF4-4CAE-808D-F367ACB60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604360"/>
            <a:ext cx="8013867" cy="447930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1FA74DB-E99C-40BC-ABA2-813B1D0E5C06}"/>
              </a:ext>
            </a:extLst>
          </p:cNvPr>
          <p:cNvSpPr txBox="1"/>
          <p:nvPr/>
        </p:nvSpPr>
        <p:spPr>
          <a:xfrm>
            <a:off x="827584" y="5066291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Numerik, 9.2.4, S 248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33F5FB-672F-42A1-B3E6-808696FA293E}"/>
              </a:ext>
            </a:extLst>
          </p:cNvPr>
          <p:cNvSpPr txBox="1"/>
          <p:nvPr/>
        </p:nvSpPr>
        <p:spPr>
          <a:xfrm>
            <a:off x="4664274" y="5043133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Splines+NURBS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in 5.3 bis 5.4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451F62A-975E-4866-AE94-158DEAA73042}"/>
              </a:ext>
            </a:extLst>
          </p:cNvPr>
          <p:cNvSpPr txBox="1"/>
          <p:nvPr/>
        </p:nvSpPr>
        <p:spPr>
          <a:xfrm>
            <a:off x="566012" y="5719852"/>
            <a:ext cx="841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Die Präsentation und alle gezeigten GeoGebra-Dateien finden Sie im Bereich Vorträge</a:t>
            </a:r>
          </a:p>
        </p:txBody>
      </p:sp>
    </p:spTree>
    <p:extLst>
      <p:ext uri="{BB962C8B-B14F-4D97-AF65-F5344CB8AC3E}">
        <p14:creationId xmlns:p14="http://schemas.microsoft.com/office/powerpoint/2010/main" val="4205287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D1D89F72-B290-446F-B44A-75B601BF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79" y="1628800"/>
            <a:ext cx="5133975" cy="2914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525855" y="120618"/>
            <a:ext cx="7772400" cy="116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>
                  <a:solidFill>
                    <a:schemeClr val="accent3"/>
                  </a:solidFill>
                </a:ln>
              </a:rPr>
              <a:t>NURBS 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Grundlage für Animationsfilme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75" y="1296020"/>
            <a:ext cx="7812360" cy="432048"/>
          </a:xfrm>
        </p:spPr>
        <p:txBody>
          <a:bodyPr>
            <a:normAutofit fontScale="70000" lnSpcReduction="20000"/>
          </a:bodyPr>
          <a:lstStyle/>
          <a:p>
            <a:r>
              <a:rPr lang="de-DE" sz="2000" dirty="0"/>
              <a:t> </a:t>
            </a:r>
            <a:r>
              <a:rPr lang="de-DE" sz="3300" dirty="0"/>
              <a:t>12. September 2021  Saarbrücken, AK Geometrie der GDM</a:t>
            </a:r>
            <a:endParaRPr lang="de-DE" sz="2000" dirty="0"/>
          </a:p>
          <a:p>
            <a:endParaRPr lang="de-DE" dirty="0"/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59D5697D-F541-4277-9141-868A97E7C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00" y="4043875"/>
            <a:ext cx="7200800" cy="1812401"/>
          </a:xfrm>
        </p:spPr>
        <p:txBody>
          <a:bodyPr>
            <a:normAutofit/>
          </a:bodyPr>
          <a:lstStyle/>
          <a:p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8F6F83D-068B-465C-85DD-B7699E8C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755722"/>
            <a:ext cx="3062744" cy="1857566"/>
          </a:xfrm>
          <a:prstGeom prst="rect">
            <a:avLst/>
          </a:prstGeom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9FB0DF98-B79F-4842-ADA6-2959432C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E740FDC-6BFB-4E64-B4E2-36359A4B6354}"/>
              </a:ext>
            </a:extLst>
          </p:cNvPr>
          <p:cNvSpPr txBox="1"/>
          <p:nvPr/>
        </p:nvSpPr>
        <p:spPr>
          <a:xfrm>
            <a:off x="566012" y="5719852"/>
            <a:ext cx="841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Die Präsentation und alle gezeigten GeoGebra-Dateien finden Sie im Bereich Vorträge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9CF7992-EE5E-4C59-9711-3D8D950B829E}"/>
              </a:ext>
            </a:extLst>
          </p:cNvPr>
          <p:cNvSpPr txBox="1"/>
          <p:nvPr/>
        </p:nvSpPr>
        <p:spPr>
          <a:xfrm>
            <a:off x="246254" y="3406263"/>
            <a:ext cx="194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NURBS 3 …</a:t>
            </a:r>
          </a:p>
        </p:txBody>
      </p:sp>
    </p:spTree>
    <p:extLst>
      <p:ext uri="{BB962C8B-B14F-4D97-AF65-F5344CB8AC3E}">
        <p14:creationId xmlns:p14="http://schemas.microsoft.com/office/powerpoint/2010/main" val="173765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2008" y="6256166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Bézier-Splines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33" y="3605025"/>
            <a:ext cx="1019175" cy="9810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8AA3183-E34F-4D45-B9B6-79F8ACFC815A}"/>
              </a:ext>
            </a:extLst>
          </p:cNvPr>
          <p:cNvSpPr txBox="1"/>
          <p:nvPr/>
        </p:nvSpPr>
        <p:spPr>
          <a:xfrm>
            <a:off x="179512" y="66998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Die Bernsteinpolynome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1938E44-C7FF-4BBD-ACB3-238F964D0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06" y="1554575"/>
            <a:ext cx="2626681" cy="29468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DA9FB77-305E-4AD7-89F2-EDD6BED37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09" y="4484111"/>
            <a:ext cx="2952328" cy="1754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B40D655-4734-4D97-B8E4-BB3E54B1FB7B}"/>
              </a:ext>
            </a:extLst>
          </p:cNvPr>
          <p:cNvSpPr txBox="1"/>
          <p:nvPr/>
        </p:nvSpPr>
        <p:spPr>
          <a:xfrm>
            <a:off x="3347864" y="4534003"/>
            <a:ext cx="4882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Polynome 3. Grades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3 Nullstellen genau für x=0 und x=1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Sämtliche Möglichkeiten.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C1DCED8-9A79-477B-8190-FBA0E3649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438" y="1496391"/>
            <a:ext cx="3136940" cy="29602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6770485-BC48-43D0-9D03-AC03F419C38D}"/>
              </a:ext>
            </a:extLst>
          </p:cNvPr>
          <p:cNvSpPr txBox="1"/>
          <p:nvPr/>
        </p:nvSpPr>
        <p:spPr>
          <a:xfrm flipH="1">
            <a:off x="6660231" y="1493495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Die Summe der Ordinaten ist an jeder Stelle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5E7D439-D3DC-4040-87F9-7AB5F6409546}"/>
                  </a:ext>
                </a:extLst>
              </p:cNvPr>
              <p:cNvSpPr txBox="1"/>
              <p:nvPr/>
            </p:nvSpPr>
            <p:spPr>
              <a:xfrm>
                <a:off x="7653416" y="1033824"/>
                <a:ext cx="93775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5E7D439-D3DC-4040-87F9-7AB5F6409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416" y="1033824"/>
                <a:ext cx="93775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5E04F084-7DE4-44D8-AEDB-ABFF51494909}"/>
              </a:ext>
            </a:extLst>
          </p:cNvPr>
          <p:cNvSpPr txBox="1"/>
          <p:nvPr/>
        </p:nvSpPr>
        <p:spPr>
          <a:xfrm>
            <a:off x="4211960" y="1017018"/>
            <a:ext cx="3803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bilden eine Basis im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A63562D-F586-4DA6-BE4C-88BF465188A2}"/>
              </a:ext>
            </a:extLst>
          </p:cNvPr>
          <p:cNvSpPr txBox="1"/>
          <p:nvPr/>
        </p:nvSpPr>
        <p:spPr>
          <a:xfrm>
            <a:off x="7082163" y="309770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Wegen ((1-x)+x)</a:t>
            </a:r>
            <a:r>
              <a:rPr lang="de-DE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=1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CE107DB-0BAD-45EE-B7E0-08746BB5C1D3}"/>
              </a:ext>
            </a:extLst>
          </p:cNvPr>
          <p:cNvSpPr txBox="1"/>
          <p:nvPr/>
        </p:nvSpPr>
        <p:spPr>
          <a:xfrm>
            <a:off x="6804248" y="442544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Interaktiv auch zu sehen</a:t>
            </a:r>
          </a:p>
        </p:txBody>
      </p:sp>
    </p:spTree>
    <p:extLst>
      <p:ext uri="{BB962C8B-B14F-4D97-AF65-F5344CB8AC3E}">
        <p14:creationId xmlns:p14="http://schemas.microsoft.com/office/powerpoint/2010/main" val="15214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96" y="207341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Bézier-Spline, eine geometrische Erzeugung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36641"/>
            <a:ext cx="1019175" cy="981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8A3164B0-010F-4879-9FEC-0E96B62739F5}"/>
              </a:ext>
            </a:extLst>
          </p:cNvPr>
          <p:cNvSpPr txBox="1"/>
          <p:nvPr/>
        </p:nvSpPr>
        <p:spPr>
          <a:xfrm>
            <a:off x="179512" y="4978747"/>
            <a:ext cx="693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Ein vektorieller Beweis ergibt die Bernsteinpolynome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6DD793-52A0-4D9E-B7D1-266D3F736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152" y="764704"/>
            <a:ext cx="6185488" cy="408727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51FE953-E688-4470-BB55-E7834D2AE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2" y="5373216"/>
            <a:ext cx="9144000" cy="11420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F8A0B30-A460-4F5F-A1B5-84D692FA7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804" y="3533923"/>
            <a:ext cx="1387713" cy="150636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1ADE64A-19A1-406B-A7C4-DC7ACBDCBE7A}"/>
              </a:ext>
            </a:extLst>
          </p:cNvPr>
          <p:cNvSpPr txBox="1"/>
          <p:nvPr/>
        </p:nvSpPr>
        <p:spPr>
          <a:xfrm>
            <a:off x="7085581" y="499502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z.B. Seite 369</a:t>
            </a:r>
          </a:p>
        </p:txBody>
      </p:sp>
    </p:spTree>
    <p:extLst>
      <p:ext uri="{BB962C8B-B14F-4D97-AF65-F5344CB8AC3E}">
        <p14:creationId xmlns:p14="http://schemas.microsoft.com/office/powerpoint/2010/main" val="14740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96" y="207341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Bézier-Spline, eine rechnerische Erzeugung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32" y="675914"/>
            <a:ext cx="1019175" cy="98107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2BD1DA0-EE77-45FB-A291-4A70797F86FB}"/>
              </a:ext>
            </a:extLst>
          </p:cNvPr>
          <p:cNvSpPr txBox="1"/>
          <p:nvPr/>
        </p:nvSpPr>
        <p:spPr>
          <a:xfrm flipH="1">
            <a:off x="466163" y="100338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Basis sind die Bernsteinpolynome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F652E0C-1938-473D-B9B3-1E5A7ECA147D}"/>
              </a:ext>
            </a:extLst>
          </p:cNvPr>
          <p:cNvSpPr txBox="1"/>
          <p:nvPr/>
        </p:nvSpPr>
        <p:spPr>
          <a:xfrm>
            <a:off x="467544" y="663355"/>
            <a:ext cx="438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Bézier-Spline als </a:t>
            </a:r>
            <a:r>
              <a:rPr lang="de-DE" sz="2400" dirty="0">
                <a:solidFill>
                  <a:srgbClr val="FF0000"/>
                </a:solidFill>
              </a:rPr>
              <a:t>Parameterkurve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C01CF8-3AA2-4367-AD85-B32ABAFCF318}"/>
              </a:ext>
            </a:extLst>
          </p:cNvPr>
          <p:cNvSpPr txBox="1"/>
          <p:nvPr/>
        </p:nvSpPr>
        <p:spPr>
          <a:xfrm>
            <a:off x="273109" y="1657539"/>
            <a:ext cx="8597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x(t)=</a:t>
            </a:r>
            <a:r>
              <a:rPr lang="de-DE" sz="40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de-DE" sz="40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4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40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4000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de-DE" sz="40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4000" dirty="0" err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de-DE" sz="40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326B05-C941-4B17-A490-2C7CD51AC14A}"/>
              </a:ext>
            </a:extLst>
          </p:cNvPr>
          <p:cNvSpPr txBox="1"/>
          <p:nvPr/>
        </p:nvSpPr>
        <p:spPr>
          <a:xfrm>
            <a:off x="294698" y="2493219"/>
            <a:ext cx="8360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y 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y  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(t)+C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(t)+D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B30FB9-22F6-477B-8FC5-EB812081CD92}"/>
              </a:ext>
            </a:extLst>
          </p:cNvPr>
          <p:cNvSpPr txBox="1"/>
          <p:nvPr/>
        </p:nvSpPr>
        <p:spPr>
          <a:xfrm>
            <a:off x="466163" y="5854616"/>
            <a:ext cx="302433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7B7918-D12B-4399-BF5B-A2F5F4DD9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326538"/>
            <a:ext cx="3845254" cy="307269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5470DE9-AC2A-4FBB-88AF-3AB395690DC6}"/>
              </a:ext>
            </a:extLst>
          </p:cNvPr>
          <p:cNvSpPr txBox="1"/>
          <p:nvPr/>
        </p:nvSpPr>
        <p:spPr>
          <a:xfrm>
            <a:off x="467097" y="531635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GeoGebra: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129C9D9-CCFB-47E2-81FF-295415966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63" y="3373902"/>
            <a:ext cx="2952328" cy="17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4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accent6">
                    <a:lumMod val="75000"/>
                  </a:schemeClr>
                </a:solidFill>
              </a:rPr>
              <a:t>Weiterführende Spline-Konzepte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CB6D7215-0D5B-4E34-A9FA-382FC45951BF}"/>
              </a:ext>
            </a:extLst>
          </p:cNvPr>
          <p:cNvSpPr txBox="1"/>
          <p:nvPr/>
        </p:nvSpPr>
        <p:spPr>
          <a:xfrm>
            <a:off x="2699792" y="80392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B-Splines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C27BB89-49B9-4A68-A2DE-FF469D162532}"/>
              </a:ext>
            </a:extLst>
          </p:cNvPr>
          <p:cNvSpPr txBox="1"/>
          <p:nvPr/>
        </p:nvSpPr>
        <p:spPr>
          <a:xfrm>
            <a:off x="5896947" y="812123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und </a:t>
            </a:r>
            <a:r>
              <a:rPr lang="de-DE" sz="3200" dirty="0">
                <a:solidFill>
                  <a:srgbClr val="FF0000"/>
                </a:solidFill>
              </a:rPr>
              <a:t>NURBS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CFD5A1-D80B-4F6E-87BA-99E88F0FD631}"/>
              </a:ext>
            </a:extLst>
          </p:cNvPr>
          <p:cNvSpPr txBox="1"/>
          <p:nvPr/>
        </p:nvSpPr>
        <p:spPr>
          <a:xfrm>
            <a:off x="107504" y="1464761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Basis-Polynome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80C6ED3-9BF3-4F3F-9348-010B5BD4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619" y="1373120"/>
            <a:ext cx="3616877" cy="218145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E8812DE-D409-4D33-A930-2B374A9722A4}"/>
              </a:ext>
            </a:extLst>
          </p:cNvPr>
          <p:cNvSpPr txBox="1"/>
          <p:nvPr/>
        </p:nvSpPr>
        <p:spPr>
          <a:xfrm>
            <a:off x="4980359" y="3632236"/>
            <a:ext cx="4110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N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on </a:t>
            </a:r>
            <a:r>
              <a:rPr lang="de-DE" sz="2400" dirty="0">
                <a:solidFill>
                  <a:srgbClr val="FF0000"/>
                </a:solidFill>
              </a:rPr>
              <a:t>U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niform </a:t>
            </a:r>
            <a:r>
              <a:rPr lang="de-DE" sz="2400" dirty="0">
                <a:solidFill>
                  <a:srgbClr val="FF0000"/>
                </a:solidFill>
              </a:rPr>
              <a:t>R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ational </a:t>
            </a:r>
            <a:r>
              <a:rPr lang="de-DE" sz="2400" dirty="0">
                <a:solidFill>
                  <a:srgbClr val="FF0000"/>
                </a:solidFill>
              </a:rPr>
              <a:t>B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de-DE" sz="2400" dirty="0">
                <a:solidFill>
                  <a:srgbClr val="FF0000"/>
                </a:solidFill>
              </a:rPr>
              <a:t>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plines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89E21F-6C0E-4A03-ACA8-63E5D0D4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432" y="1381453"/>
            <a:ext cx="3197155" cy="198951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58783C7-4698-4402-86B6-F477AF8D2F76}"/>
              </a:ext>
            </a:extLst>
          </p:cNvPr>
          <p:cNvSpPr txBox="1"/>
          <p:nvPr/>
        </p:nvSpPr>
        <p:spPr>
          <a:xfrm>
            <a:off x="179512" y="2689706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</a:rPr>
              <a:t>Summe 1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80AF3AE-9F76-4F9B-953F-9E5CC42897BB}"/>
              </a:ext>
            </a:extLst>
          </p:cNvPr>
          <p:cNvSpPr txBox="1"/>
          <p:nvPr/>
        </p:nvSpPr>
        <p:spPr>
          <a:xfrm>
            <a:off x="1934432" y="3479158"/>
            <a:ext cx="343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Intervallbreite 4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F740C14-3774-4A77-B5CE-52599C24C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536" y="4006298"/>
            <a:ext cx="2291618" cy="248840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407CD73-4B71-4868-8D90-7985341B0B41}"/>
              </a:ext>
            </a:extLst>
          </p:cNvPr>
          <p:cNvSpPr txBox="1"/>
          <p:nvPr/>
        </p:nvSpPr>
        <p:spPr>
          <a:xfrm>
            <a:off x="264530" y="4832836"/>
            <a:ext cx="3430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LEIDER NEIN!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Die Grundfunktion </a:t>
            </a: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</a:t>
            </a:r>
            <a:r>
              <a:rPr lang="de-DE" sz="2400" baseline="-25000" dirty="0">
                <a:solidFill>
                  <a:srgbClr val="0070C0"/>
                </a:solidFill>
              </a:rPr>
              <a:t>0,3</a:t>
            </a:r>
            <a:r>
              <a:rPr lang="de-DE" sz="2400" dirty="0">
                <a:solidFill>
                  <a:srgbClr val="0070C0"/>
                </a:solidFill>
              </a:rPr>
              <a:t>(t)           ----------</a:t>
            </a: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besteht aus 4 Teilen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9E597E1-49E7-4390-B837-D747821419B0}"/>
              </a:ext>
            </a:extLst>
          </p:cNvPr>
          <p:cNvSpPr txBox="1"/>
          <p:nvPr/>
        </p:nvSpPr>
        <p:spPr>
          <a:xfrm>
            <a:off x="5194246" y="4051935"/>
            <a:ext cx="394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Nicht gleichförmige rationale B-Splines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0619AC2-F527-4E67-A122-D2A5C913BCF2}"/>
              </a:ext>
            </a:extLst>
          </p:cNvPr>
          <p:cNvSpPr txBox="1"/>
          <p:nvPr/>
        </p:nvSpPr>
        <p:spPr>
          <a:xfrm>
            <a:off x="6990875" y="4540448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ABER:</a:t>
            </a:r>
          </a:p>
        </p:txBody>
      </p:sp>
      <p:sp>
        <p:nvSpPr>
          <p:cNvPr id="23" name="Doppelte Welle 22">
            <a:extLst>
              <a:ext uri="{FF2B5EF4-FFF2-40B4-BE49-F238E27FC236}">
                <a16:creationId xmlns:a16="http://schemas.microsoft.com/office/drawing/2014/main" id="{687FC412-064C-4B8A-8F2D-978E28AF6684}"/>
              </a:ext>
            </a:extLst>
          </p:cNvPr>
          <p:cNvSpPr/>
          <p:nvPr/>
        </p:nvSpPr>
        <p:spPr>
          <a:xfrm>
            <a:off x="467544" y="4003852"/>
            <a:ext cx="3430363" cy="620633"/>
          </a:xfrm>
          <a:prstGeom prst="doubleWav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Sind das Polynome 4. Grades mit 2 doppelten Nullstellen?</a:t>
            </a:r>
          </a:p>
        </p:txBody>
      </p:sp>
      <p:pic>
        <p:nvPicPr>
          <p:cNvPr id="32" name="Grafik 31">
            <a:hlinkClick r:id="rId7" action="ppaction://hlinkfile"/>
            <a:extLst>
              <a:ext uri="{FF2B5EF4-FFF2-40B4-BE49-F238E27FC236}">
                <a16:creationId xmlns:a16="http://schemas.microsoft.com/office/drawing/2014/main" id="{8BB7823F-9EA6-48DE-8F52-9D571FFD6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02" y="5366005"/>
            <a:ext cx="894725" cy="8612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3DFDE99-8658-46BA-9D91-BCAA2E8B6653}"/>
              </a:ext>
            </a:extLst>
          </p:cNvPr>
          <p:cNvSpPr txBox="1"/>
          <p:nvPr/>
        </p:nvSpPr>
        <p:spPr>
          <a:xfrm>
            <a:off x="7740352" y="59844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Evt.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9" grpId="0"/>
      <p:bldP spid="28" grpId="0"/>
      <p:bldP spid="30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294002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„Didaktische“ NURBS </a:t>
            </a:r>
            <a:r>
              <a:rPr lang="de-DE" sz="3200" dirty="0">
                <a:ln>
                  <a:solidFill>
                    <a:schemeClr val="accent3"/>
                  </a:solidFill>
                </a:ln>
              </a:rPr>
              <a:t>mit Polynomen 4.Grades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383A44B6-1FB6-43B6-94E2-4CA4D377F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8" y="982611"/>
            <a:ext cx="9144000" cy="24825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C6794A2-EFC6-4D98-A677-DB6548240F00}"/>
              </a:ext>
            </a:extLst>
          </p:cNvPr>
          <p:cNvSpPr txBox="1"/>
          <p:nvPr/>
        </p:nvSpPr>
        <p:spPr>
          <a:xfrm>
            <a:off x="179512" y="3534885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Summe 1,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ist das wahr?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4A9F13-378F-4B95-84B4-C478AE248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494" y="3460458"/>
            <a:ext cx="6419039" cy="25652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3D52817-512C-4837-98D8-3B89A2EFBCE6}"/>
              </a:ext>
            </a:extLst>
          </p:cNvPr>
          <p:cNvSpPr txBox="1"/>
          <p:nvPr/>
        </p:nvSpPr>
        <p:spPr>
          <a:xfrm>
            <a:off x="107504" y="4616505"/>
            <a:ext cx="255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LEIDER</a:t>
            </a:r>
          </a:p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knapp vorbei!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0360DA-ADFE-4C0F-9A01-2172D0FAE799}"/>
              </a:ext>
            </a:extLst>
          </p:cNvPr>
          <p:cNvSpPr txBox="1"/>
          <p:nvPr/>
        </p:nvSpPr>
        <p:spPr>
          <a:xfrm>
            <a:off x="278934" y="5938305"/>
            <a:ext cx="748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70C0"/>
                </a:solidFill>
              </a:rPr>
              <a:t>B</a:t>
            </a:r>
            <a:r>
              <a:rPr lang="de-DE" sz="2800" baseline="-25000" dirty="0">
                <a:solidFill>
                  <a:srgbClr val="0070C0"/>
                </a:solidFill>
              </a:rPr>
              <a:t>0,3</a:t>
            </a:r>
            <a:r>
              <a:rPr lang="de-DE" sz="2800" dirty="0">
                <a:solidFill>
                  <a:srgbClr val="0070C0"/>
                </a:solidFill>
              </a:rPr>
              <a:t> hat Sattel-</a:t>
            </a:r>
            <a:r>
              <a:rPr lang="de-DE" sz="2800" dirty="0" err="1">
                <a:solidFill>
                  <a:srgbClr val="0070C0"/>
                </a:solidFill>
              </a:rPr>
              <a:t>Nst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de-DE" sz="2800" baseline="-25000" dirty="0">
                <a:solidFill>
                  <a:srgbClr val="0070C0"/>
                </a:solidFill>
              </a:rPr>
              <a:t>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dirty="0">
                <a:solidFill>
                  <a:srgbClr val="1B7D1B"/>
                </a:solidFill>
              </a:rPr>
              <a:t>V</a:t>
            </a:r>
            <a:r>
              <a:rPr lang="de-DE" sz="2800" baseline="-25000" dirty="0">
                <a:solidFill>
                  <a:srgbClr val="1B7D1B"/>
                </a:solidFill>
              </a:rPr>
              <a:t>0</a:t>
            </a:r>
            <a:r>
              <a:rPr lang="de-DE" sz="2800" dirty="0">
                <a:solidFill>
                  <a:srgbClr val="1B7D1B"/>
                </a:solidFill>
              </a:rPr>
              <a:t> hat nur doppelte </a:t>
            </a:r>
            <a:r>
              <a:rPr lang="de-DE" sz="2800" dirty="0" err="1">
                <a:solidFill>
                  <a:srgbClr val="1B7D1B"/>
                </a:solidFill>
              </a:rPr>
              <a:t>Nst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/>
              <p:nvPr/>
            </p:nvSpPr>
            <p:spPr>
              <a:xfrm>
                <a:off x="-36512" y="1238417"/>
                <a:ext cx="1224136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0.03≈</m:t>
                      </m:r>
                      <m:f>
                        <m:fPr>
                          <m:ctrlP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238417"/>
                <a:ext cx="1224136" cy="554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6B4EDC50-5778-4DAF-A47B-9716F15DEA23}"/>
              </a:ext>
            </a:extLst>
          </p:cNvPr>
          <p:cNvSpPr txBox="1"/>
          <p:nvPr/>
        </p:nvSpPr>
        <p:spPr>
          <a:xfrm>
            <a:off x="278934" y="3275792"/>
            <a:ext cx="5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aseline="-25000" dirty="0">
                <a:solidFill>
                  <a:srgbClr val="0070C0"/>
                </a:solidFill>
              </a:rPr>
              <a:t>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07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5D55C31-6BD5-4395-BF75-CE199721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6" y="3134898"/>
            <a:ext cx="4387786" cy="23606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FE6AC02-6393-436D-8527-B0958F23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6" y="3191324"/>
            <a:ext cx="8325851" cy="231901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7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„Didaktische“ B-Splines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01F4E508-4DFB-41BB-A885-6D0039358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46" y="874155"/>
            <a:ext cx="4291101" cy="2200036"/>
          </a:xfrm>
          <a:prstGeom prst="rect">
            <a:avLst/>
          </a:prstGeom>
        </p:spPr>
      </p:pic>
      <p:pic>
        <p:nvPicPr>
          <p:cNvPr id="15" name="Grafik 14">
            <a:hlinkClick r:id="rId7" action="ppaction://hlinkfile"/>
            <a:extLst>
              <a:ext uri="{FF2B5EF4-FFF2-40B4-BE49-F238E27FC236}">
                <a16:creationId xmlns:a16="http://schemas.microsoft.com/office/drawing/2014/main" id="{A9256E0D-83F5-4E58-9D64-FCE9C1914C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40745"/>
            <a:ext cx="894725" cy="86127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E607A9D-C219-4414-9115-D2F4BCC206D3}"/>
              </a:ext>
            </a:extLst>
          </p:cNvPr>
          <p:cNvSpPr txBox="1"/>
          <p:nvPr/>
        </p:nvSpPr>
        <p:spPr>
          <a:xfrm>
            <a:off x="6706358" y="2304593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Karl +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Karlo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A0FFD6E-EE76-4DCA-A1A9-0E6BDB59706C}"/>
              </a:ext>
            </a:extLst>
          </p:cNvPr>
          <p:cNvSpPr txBox="1"/>
          <p:nvPr/>
        </p:nvSpPr>
        <p:spPr>
          <a:xfrm>
            <a:off x="4355976" y="787911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979BC22-AA4C-42B3-8721-2162FE8057B7}"/>
              </a:ext>
            </a:extLst>
          </p:cNvPr>
          <p:cNvSpPr txBox="1"/>
          <p:nvPr/>
        </p:nvSpPr>
        <p:spPr>
          <a:xfrm>
            <a:off x="4355976" y="115929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6E38708-4FD7-4C87-A11C-3AFF64D62344}"/>
              </a:ext>
            </a:extLst>
          </p:cNvPr>
          <p:cNvSpPr txBox="1"/>
          <p:nvPr/>
        </p:nvSpPr>
        <p:spPr>
          <a:xfrm>
            <a:off x="4932040" y="1799705"/>
            <a:ext cx="280111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857A349-ABD6-40E7-972A-0E91BA524DE6}"/>
              </a:ext>
            </a:extLst>
          </p:cNvPr>
          <p:cNvSpPr txBox="1"/>
          <p:nvPr/>
        </p:nvSpPr>
        <p:spPr>
          <a:xfrm>
            <a:off x="35496" y="5495578"/>
            <a:ext cx="734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Basispolynome vom Grad 4 aber die Summe war nicht konstant 1.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04A1F69-1F4A-466F-BC10-EB95EDE44C9E}"/>
              </a:ext>
            </a:extLst>
          </p:cNvPr>
          <p:cNvSpPr txBox="1"/>
          <p:nvPr/>
        </p:nvSpPr>
        <p:spPr>
          <a:xfrm>
            <a:off x="43049" y="5796170"/>
            <a:ext cx="734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7030A0"/>
                </a:solidFill>
              </a:rPr>
              <a:t>B-Splines haben gestückelte Basispolynome vom Grad 3 </a:t>
            </a:r>
          </a:p>
          <a:p>
            <a:pPr algn="l"/>
            <a:r>
              <a:rPr lang="de-DE" sz="2000" dirty="0">
                <a:solidFill>
                  <a:srgbClr val="7030A0"/>
                </a:solidFill>
              </a:rPr>
              <a:t>                 und die Summe ist genau konstant 1.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E8C59BC-4659-45E1-8A82-8334829F5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621" y="5063383"/>
            <a:ext cx="1349179" cy="14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Violett: NURBS mit echten B-Splines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33256"/>
            <a:ext cx="9144000" cy="2033793"/>
          </a:xfrm>
          <a:prstGeom prst="rect">
            <a:avLst/>
          </a:prstGeom>
        </p:spPr>
      </p:pic>
      <p:pic>
        <p:nvPicPr>
          <p:cNvPr id="10" name="Grafik 9">
            <a:hlinkClick r:id="rId5" action="ppaction://hlinkfile"/>
            <a:extLst>
              <a:ext uri="{FF2B5EF4-FFF2-40B4-BE49-F238E27FC236}">
                <a16:creationId xmlns:a16="http://schemas.microsoft.com/office/drawing/2014/main" id="{A7EB1DDD-7580-43D4-BAB1-806CDA1F0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3459"/>
            <a:ext cx="1019175" cy="981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13E7B0-9E17-4CDB-9E63-944274E6C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" y="767759"/>
            <a:ext cx="9144000" cy="31531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F504AE-26F3-403D-93CF-C1FDA2B97490}"/>
              </a:ext>
            </a:extLst>
          </p:cNvPr>
          <p:cNvSpPr txBox="1"/>
          <p:nvPr/>
        </p:nvSpPr>
        <p:spPr>
          <a:xfrm>
            <a:off x="233350" y="6067049"/>
            <a:ext cx="871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Basis für B-Splines, sie werden gleich erklärt. Stets sind nur p+1=4 Basis-Elemente wirksam.</a:t>
            </a:r>
          </a:p>
        </p:txBody>
      </p:sp>
    </p:spTree>
    <p:extLst>
      <p:ext uri="{BB962C8B-B14F-4D97-AF65-F5344CB8AC3E}">
        <p14:creationId xmlns:p14="http://schemas.microsoft.com/office/powerpoint/2010/main" val="266879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C272408-F81F-4404-9D70-ABDE4EAA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5" y="764500"/>
            <a:ext cx="7776864" cy="268167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756" y="6517919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200" y="5802431"/>
            <a:ext cx="2972594" cy="432049"/>
          </a:xfrm>
        </p:spPr>
        <p:txBody>
          <a:bodyPr>
            <a:noAutofit/>
          </a:bodyPr>
          <a:lstStyle/>
          <a:p>
            <a:r>
              <a:rPr lang="de-DE" sz="2400" dirty="0">
                <a:ln>
                  <a:solidFill>
                    <a:schemeClr val="accent3"/>
                  </a:solidFill>
                </a:ln>
              </a:rPr>
              <a:t>Wie sind die echten </a:t>
            </a:r>
            <a:br>
              <a:rPr lang="de-DE" sz="2400" dirty="0">
                <a:ln>
                  <a:solidFill>
                    <a:schemeClr val="accent3"/>
                  </a:solidFill>
                </a:ln>
              </a:rPr>
            </a:br>
            <a:r>
              <a:rPr lang="de-DE" sz="2400" dirty="0">
                <a:ln>
                  <a:solidFill>
                    <a:schemeClr val="accent3"/>
                  </a:solidFill>
                </a:ln>
              </a:rPr>
              <a:t>B-Splines definiert?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304C7BDD-71BB-48E6-94F7-52C37551A9C8}"/>
              </a:ext>
            </a:extLst>
          </p:cNvPr>
          <p:cNvSpPr txBox="1"/>
          <p:nvPr/>
        </p:nvSpPr>
        <p:spPr>
          <a:xfrm>
            <a:off x="4322171" y="3059206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7030A0"/>
                </a:solidFill>
              </a:rPr>
              <a:t>Der NURBS mit echten B-Splines ist „glatter“ und reagiert feiner auf die Steuerpunkte.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Die Einfachversion mit Polynomen 4. Grades ist „ didaktische Erfindung“ 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und nicht so edel.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C74F1D-2433-4314-BFAC-94BB5F760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511286"/>
            <a:ext cx="3616877" cy="2181450"/>
          </a:xfrm>
          <a:prstGeom prst="rect">
            <a:avLst/>
          </a:prstGeom>
        </p:spPr>
      </p:pic>
      <p:sp>
        <p:nvSpPr>
          <p:cNvPr id="12" name="Titel 7">
            <a:extLst>
              <a:ext uri="{FF2B5EF4-FFF2-40B4-BE49-F238E27FC236}">
                <a16:creationId xmlns:a16="http://schemas.microsoft.com/office/drawing/2014/main" id="{C82698D0-58DA-421A-B434-84B2B8F19FFA}"/>
              </a:ext>
            </a:extLst>
          </p:cNvPr>
          <p:cNvSpPr txBox="1">
            <a:spLocks/>
          </p:cNvSpPr>
          <p:nvPr/>
        </p:nvSpPr>
        <p:spPr>
          <a:xfrm>
            <a:off x="179512" y="267342"/>
            <a:ext cx="8640960" cy="432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Vergleich der Möglichkeiten für NURBS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319612D-7902-4CFB-9FB9-0B2B2476E3DD}"/>
              </a:ext>
            </a:extLst>
          </p:cNvPr>
          <p:cNvSpPr txBox="1"/>
          <p:nvPr/>
        </p:nvSpPr>
        <p:spPr>
          <a:xfrm>
            <a:off x="77869" y="5859869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NURBS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4FD3EC3-CCB5-4A99-A2C9-5F3D032F33E0}"/>
              </a:ext>
            </a:extLst>
          </p:cNvPr>
          <p:cNvSpPr txBox="1"/>
          <p:nvPr/>
        </p:nvSpPr>
        <p:spPr>
          <a:xfrm>
            <a:off x="1187624" y="5592548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dürfen verschiedene Knotenabstände haben.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Basiselemente können gewichtet sein.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sie müssen stets Summe 1 haben.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4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a:spPr>
      <a:bodyPr rtlCol="0" anchor="ctr"/>
      <a:lstStyle>
        <a:defPPr algn="ctr">
          <a:defRPr dirty="0" smtClean="0">
            <a:solidFill>
              <a:srgbClr val="9841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00B050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1258</Words>
  <Application>Microsoft Office PowerPoint</Application>
  <PresentationFormat>Bildschirmpräsentation (4:3)</PresentationFormat>
  <Paragraphs>156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Lucida Calligraphy</vt:lpstr>
      <vt:lpstr>Larissa-Design</vt:lpstr>
      <vt:lpstr>PowerPoint-Präsentation</vt:lpstr>
      <vt:lpstr>Bézier-Splines</vt:lpstr>
      <vt:lpstr>Bézier-Spline, eine geometrische Erzeugung</vt:lpstr>
      <vt:lpstr>Bézier-Spline, eine rechnerische Erzeugung</vt:lpstr>
      <vt:lpstr>Weiterführende Spline-Konzepte</vt:lpstr>
      <vt:lpstr>„Didaktische“ NURBS mit Polynomen 4.Grades</vt:lpstr>
      <vt:lpstr>„Didaktische“ B-Splines</vt:lpstr>
      <vt:lpstr>Violett: NURBS mit echten B-Splines</vt:lpstr>
      <vt:lpstr>Wie sind die echten  B-Splines definiert? </vt:lpstr>
      <vt:lpstr>Rekursive Definition der B-Splines </vt:lpstr>
      <vt:lpstr>NURBS mit B-Splines vom Grad 3  sind hier mit „Knoten“ vom Abstand 1</vt:lpstr>
      <vt:lpstr>Exakte Geometrie mit NURBS? </vt:lpstr>
      <vt:lpstr>Exakte Trisektrix und Kreis mit NURBS </vt:lpstr>
      <vt:lpstr>Andere Parameterdarstellung des Kreises</vt:lpstr>
      <vt:lpstr>Lesen Sie ausführlicher in den Büchern</vt:lpstr>
      <vt:lpstr>Vielen Dank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Klothoide</dc:title>
  <dc:creator>Prof. Dr. Dörte Haftendorn</dc:creator>
  <cp:lastModifiedBy>Dörte Haftendorn</cp:lastModifiedBy>
  <cp:revision>300</cp:revision>
  <cp:lastPrinted>2021-07-14T19:23:57Z</cp:lastPrinted>
  <dcterms:created xsi:type="dcterms:W3CDTF">2016-12-01T18:15:31Z</dcterms:created>
  <dcterms:modified xsi:type="dcterms:W3CDTF">2021-09-11T23:47:09Z</dcterms:modified>
</cp:coreProperties>
</file>