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17" r:id="rId2"/>
    <p:sldId id="261" r:id="rId3"/>
    <p:sldId id="288" r:id="rId4"/>
    <p:sldId id="280" r:id="rId5"/>
    <p:sldId id="287" r:id="rId6"/>
    <p:sldId id="293" r:id="rId7"/>
    <p:sldId id="295" r:id="rId8"/>
    <p:sldId id="297" r:id="rId9"/>
    <p:sldId id="298" r:id="rId10"/>
    <p:sldId id="270" r:id="rId11"/>
    <p:sldId id="300" r:id="rId12"/>
    <p:sldId id="299" r:id="rId13"/>
    <p:sldId id="324" r:id="rId14"/>
    <p:sldId id="305" r:id="rId15"/>
    <p:sldId id="306" r:id="rId16"/>
    <p:sldId id="260" r:id="rId17"/>
    <p:sldId id="307" r:id="rId18"/>
    <p:sldId id="309" r:id="rId19"/>
    <p:sldId id="310" r:id="rId20"/>
    <p:sldId id="313" r:id="rId21"/>
    <p:sldId id="311" r:id="rId22"/>
    <p:sldId id="314" r:id="rId23"/>
    <p:sldId id="319" r:id="rId24"/>
    <p:sldId id="318" r:id="rId25"/>
    <p:sldId id="320" r:id="rId26"/>
    <p:sldId id="316" r:id="rId27"/>
    <p:sldId id="321" r:id="rId28"/>
    <p:sldId id="322" r:id="rId29"/>
    <p:sldId id="323" r:id="rId30"/>
  </p:sldIdLst>
  <p:sldSz cx="9144000" cy="6858000" type="screen4x3"/>
  <p:notesSz cx="7104063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9933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B7D1B"/>
    <a:srgbClr val="FF00FF"/>
    <a:srgbClr val="984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6" autoAdjust="0"/>
    <p:restoredTop sz="94660"/>
  </p:normalViewPr>
  <p:slideViewPr>
    <p:cSldViewPr>
      <p:cViewPr varScale="1">
        <p:scale>
          <a:sx n="114" d="100"/>
          <a:sy n="114" d="100"/>
        </p:scale>
        <p:origin x="435" y="4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5183" d="125000"/>
        <a:sy n="105183" d="1250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023836" y="2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/>
          <a:lstStyle>
            <a:lvl1pPr algn="r">
              <a:defRPr sz="1200"/>
            </a:lvl1pPr>
          </a:lstStyle>
          <a:p>
            <a:fld id="{9B612029-305A-4E4C-8854-DB0339371FAA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023836" y="9721850"/>
            <a:ext cx="3078639" cy="511175"/>
          </a:xfrm>
          <a:prstGeom prst="rect">
            <a:avLst/>
          </a:prstGeom>
        </p:spPr>
        <p:txBody>
          <a:bodyPr vert="horz" lIns="91444" tIns="45721" rIns="91444" bIns="45721" rtlCol="0" anchor="b"/>
          <a:lstStyle>
            <a:lvl1pPr algn="r">
              <a:defRPr sz="1200"/>
            </a:lvl1pPr>
          </a:lstStyle>
          <a:p>
            <a:fld id="{87056D69-75E8-4CB4-B00C-929F5C551B0F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51.1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326 9 7568 0 0,'0'0'689'0'0,"-6"-8"2214"0"0,3 8-2835 0 0,0 0 0 0 0,0 1 1 0 0,1 0-1 0 0,-1-1 0 0 0,0 1 1 0 0,1 0-1 0 0,-1 0 0 0 0,1 1 1 0 0,0-1-1 0 0,-1 0 0 0 0,1 1 1 0 0,0-1-1 0 0,-3 4 0 0 0,-28 27 300 0 0,29-27-300 0 0,-7 10 84 0 0,9-12-79 0 0,0 0-1 0 0,0-1 0 0 0,0 1 0 0 0,0 0 0 0 0,0-1 0 0 0,-1 1 0 0 0,-3 2 0 0 0,2-1-12 0 0,-1 0 1 0 0,1 0-1 0 0,1 1 0 0 0,-1-1 1 0 0,1 1-1 0 0,0 0 0 0 0,0 0 1 0 0,-4 8-1 0 0,-8 13-7 0 0,-33 48 223 0 0,42-64-217 0 0,0 0 0 0 0,1 1 1 0 0,1-1-1 0 0,-7 18 0 0 0,6-12 20 0 0,-18 59 249 0 0,14-45-212 0 0,1 0 0 0 0,-6 52 0 0 0,1-6 13 0 0,4-14-62 0 0,9-57-61 0 0,0-1 1 0 0,0 0-1 0 0,0 1 1 0 0,1-1-1 0 0,0 6 1 0 0,2 13 18 0 0,-3-16-21 0 0,1 1 0 0 0,0-1 0 0 0,0 0 0 0 0,1 0 0 0 0,0 0 1 0 0,5 13-1 0 0,23 39 30 0 0,-26-51-33 0 0,3 2-20 0 0,0 0 0 0 0,1-1 0 0 0,0 0 0 0 0,16 15 0 0 0,-19-21-147 0 0,0 0 1 0 0,0 0-1 0 0,0-1 1 0 0,0 0-1 0 0,0 1 1 0 0,0-2-1 0 0,8 3 1 0 0,-3-3-304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56.75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1 440 6160 0 0,'2'-1'133'0'0,"-2"1"-128"0"0,1 0 0 0 0,0 0 1 0 0,-1 0-1 0 0,1 0 0 0 0,0 0 0 0 0,-1-1 0 0 0,1 1 0 0 0,0 0 0 0 0,-1 0 1 0 0,1-1-1 0 0,0 1 0 0 0,-1 0 0 0 0,1-1 0 0 0,0 1 0 0 0,-1 0 0 0 0,1-1 1 0 0,-1 1-1 0 0,1-1 0 0 0,-1 1 0 0 0,1-1 0 0 0,-1 0 0 0 0,0 1 0 0 0,1-1 0 0 0,-1 1 1 0 0,1-1-1 0 0,-1 0 0 0 0,0 0 0 0 0,2-2 6 0 0,21-20 2187 0 0,-20 18-1917 0 0,0 1-1 0 0,0-1 0 0 0,0 1 0 0 0,0-1 0 0 0,-1 0 1 0 0,4-10-1 0 0,-5 13-184 0 0,2-4 162 0 0,0 0 1 0 0,0 0 0 0 0,1 0-1 0 0,-1 1 1 0 0,1-1 0 0 0,1 1-1 0 0,7-8 1 0 0,13-15 480 0 0,25-27-54 0 0,-2 3-362 0 0,-41 43-295 0 0,2 0 0 0 0,-1 0 1 0 0,1 1-1 0 0,0 0 1 0 0,1 1-1 0 0,0 0 1 0 0,0 0-1 0 0,22-9 1 0 0,-17 8-55 0 0,21-13 0 0 0,-21 11 12 0 0,22-10 0 0 0,-29 16 14 0 0,-5 2 0 0 0,1 1 0 0 0,0-1 0 0 0,0 1 0 0 0,7-2 0 0 0,6-2-55 0 0,-14 3 23 0 0,1 1-1 0 0,-1 0 1 0 0,1 0 0 0 0,-1 0-1 0 0,1 1 1 0 0,4-1-1 0 0,20-4-3259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57.32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 6072 0 0,'0'0'8320'0'0,"10"1"-7931"0"0,-7 0-378 0 0,0 0-1 0 0,0 0 1 0 0,0 0 0 0 0,0 0-1 0 0,0-1 1 0 0,0 1 0 0 0,1-1-1 0 0,-1 0 1 0 0,0 0 0 0 0,0 0-1 0 0,0 0 1 0 0,6-2 0 0 0,37-2 973 0 0,-34 3-982 0 0,-9 1-8 0 0,1 0 1 0 0,-1 0 0 0 0,0 0 0 0 0,0-1-1 0 0,0 1 1 0 0,5-2 0 0 0,-6 1-205 0 0,1 1 0 0 0,0 0-1 0 0,-1 0 1 0 0,1 0 0 0 0,0 0 0 0 0,-1 0 0 0 0,1 1 0 0 0,0-1 0 0 0,4 3 0 0 0,-5-3-302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57.7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82 7432 0 0,'0'0'1345'0'0,"6"-9"126"0"0,15-10 80 0 0,-17 15-1287 0 0,1 0 0 0 0,-1-1 0 0 0,1 2 0 0 0,1-1 1 0 0,-1 0-1 0 0,0 1 0 0 0,1 0 0 0 0,7-3 0 0 0,6 0-177 0 0,-13 4-50 0 0,0 0 0 0 0,0 0 0 0 0,0 0 0 0 0,1 1 0 0 0,-1 0-1 0 0,0 0 1 0 0,1 1 0 0 0,-1 0 0 0 0,13 1 0 0 0,15 3-976 0 0,-25-4 470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58.6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63 4800 0 0,'0'0'3177'0'0,"15"0"-1477"0"0,-8 0-1216 0 0,-1-2 1 0 0,1 1-1 0 0,-1-1 1 0 0,1 0-1 0 0,-1 0 0 0 0,10-6 1 0 0,27-12 767 0 0,-32 16-1279 0 0,1 0 0 0 0,0 0 0 0 0,0 1 0 0 0,0 0 0 0 0,0 1 0 0 0,0 1 0 0 0,23 0 0 0 0,-13-2-839 0 0,-11 3 84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59.5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0 101 6656 0 0,'0'0'2836'0'0,"0"-10"-1968"0"0,0 7-764 0 0,1 0 0 0 0,-1 1 0 0 0,1-1 0 0 0,0 0 0 0 0,0 1-1 0 0,0-1 1 0 0,0 1 0 0 0,0-1 0 0 0,2-2 0 0 0,1-2 121 0 0,-4 6-1 0 0,16-12 400 0 0,16-3-269 0 0,-28 13-240 0 0,1 1 0 0 0,-1-1 0 0 0,1 1 0 0 0,0 0-1 0 0,0 0 1 0 0,0 0 0 0 0,0 1 0 0 0,0 0 0 0 0,0 0-1 0 0,0 0 1 0 0,9 0 0 0 0,-6 0-83 0 0,-7 0-21 0 0,0 1 0 0 0,0-1 0 0 0,0 1 0 0 0,0 0 0 0 0,0 0-1 0 0,1 0 1 0 0,-1 0 0 0 0,0 0 0 0 0,0 0 0 0 0,0 0 0 0 0,0 0 0 0 0,1 0 0 0 0,-1 0 0 0 0,0 1 0 0 0,0-1 0 0 0,0 0 0 0 0,0 1 0 0 0,0-1 0 0 0,2 2 0 0 0,6 4 26 0 0,-9-6-36 0 0,1 0 0 0 0,-1 0 1 0 0,0 0-1 0 0,0 1 0 0 0,0-1 1 0 0,1 0-1 0 0,-1 0 0 0 0,0 0 1 0 0,0 0-1 0 0,0 0 0 0 0,1 1 0 0 0,-1-1 1 0 0,0 0-1 0 0,0 0 0 0 0,0 0 1 0 0,0 1-1 0 0,1-1 0 0 0,-1 0 1 0 0,0 0-1 0 0,0 0 0 0 0,0 1 0 0 0,0-1 1 0 0,0 0-1 0 0,0 0 0 0 0,0 1 1 0 0,0-1-1 0 0,0 0 0 0 0,0 0 1 0 0,0 1-1 0 0,0-1 0 0 0,0 0 0 0 0,0 0 1 0 0,0 1-1 0 0,0-1 0 0 0,0 2-3 0 0,1 9 16 0 0,-1-10-10 0 0,1 0 1 0 0,-1 0-1 0 0,0 0 1 0 0,0 1-1 0 0,0-1 1 0 0,0 0-1 0 0,0 0 1 0 0,0 0-1 0 0,0 0 1 0 0,-1 3 0 0 0,-1 11 8 0 0,2-13-2 0 0,0 0 1 0 0,0 0-1 0 0,0 0 1 0 0,0 0-1 0 0,-1 0 1 0 0,1 0-1 0 0,0 0 1 0 0,-1 0-1 0 0,-1 3 1 0 0,-63 102 308 0 0,57-91-320 0 0,6-13 0 0 0,1 0 0 0 0,-1 0 0 0 0,0 0 0 0 0,0 0 0 0 0,0 0 0 0 0,-3 3 0 0 0,1-1 0 0 0,0 0 0 0 0,0 0 0 0 0,-4 9 0 0 0,-9 11 0 0 0,14-21-2 0 0,0-1 1 0 0,1 1 0 0 0,-1 0-1 0 0,1 0 1 0 0,0 1 0 0 0,0-1-1 0 0,0 1 1 0 0,0-1 0 0 0,1 1-1 0 0,-1 6 1 0 0,1-9-58 0 0,-3 6 45 0 0,0 0 14 0 0,-1 1 0 0 0,5-9 0 0 0,0 0 0 0 0,0 0 0 0 0,0 0 0 0 0,0 0 0 0 0,0 0 0 0 0,0 1 0 0 0,0-1 0 0 0,0 0 0 0 0,0 0 0 0 0,0 0 0 0 0,0 0 0 0 0,0 1 0 0 0,0-1 0 0 0,0 0 0 0 0,0 0 0 0 0,0 0 0 0 0,0 0 0 0 0,0 1 0 0 0,0-1 0 0 0,0 0 0 0 0,0 0 0 0 0,0 0 0 0 0,0 0 0 0 0,0 1 0 0 0,0-1 0 0 0,0 0 0 0 0,0 0 0 0 0,0 0 0 0 0,0 0 0 0 0,0 0 0 0 0,1 1 0 0 0,-1-1 0 0 0,0 0 0 0 0,7-2 0 0 0,0 1 0 0 0,1-1 0 0 0,-3 1 0 0 0,0-3 0 0 0,3 0 0 0 0,-5 3 0 0 0,4-3 0 0 0,6 1 0 0 0,-6 3 0 0 0,-6-1 32 0 0,0 1 0 0 0,0 0 0 0 0,1 0 1 0 0,-1 0-1 0 0,0 0 0 0 0,0 0 0 0 0,0 1 1 0 0,0-1-1 0 0,0 0 0 0 0,0 0 1 0 0,0 1-1 0 0,2 0 0 0 0,10 1 493 0 0,-12-2-513 0 0,0 0 1 0 0,0 0 0 0 0,-1 0 0 0 0,1 0 0 0 0,0 0-1 0 0,0 1 1 0 0,0-1 0 0 0,0 0 0 0 0,0 1 0 0 0,0-1 0 0 0,0 0-1 0 0,0 1 1 0 0,0 0 53 0 0,10 4 51 0 0,-10-4-123 0 0,0 0 23 0 0,0 0 0 0 0,0-1-1 0 0,0 1 1 0 0,-1-1 0 0 0,1 1 0 0 0,0-1 0 0 0,0 1 0 0 0,0-1-1 0 0,0 0 1 0 0,0 1 0 0 0,0-1 0 0 0,0 0 0 0 0,0 0 0 0 0,0 0-1 0 0,0 0 1 0 0,0 0 0 0 0,0 0 0 0 0,0 0 0 0 0,2 0-1 0 0,113-3-415 0 0,-100-1-1292 0 0,-7 3 6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01.8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 6992 0 0,'0'0'6056'0'0,"10"-6"-5006"0"0,-8 5-1042 0 0,-1 1 1 0 0,1 0-1 0 0,-1 0 0 0 0,0 0 0 0 0,1 0 0 0 0,-1 0 0 0 0,1 0 1 0 0,-1 1-1 0 0,0-1 0 0 0,1 0 0 0 0,-1 1 0 0 0,0-1 1 0 0,1 1-1 0 0,-1-1 0 0 0,0 1 0 0 0,0 0 0 0 0,1-1 0 0 0,-1 1 1 0 0,0 0-1 0 0,0 0 0 0 0,0 0 0 0 0,0 0 0 0 0,0 0 0 0 0,0 0 1 0 0,1 2-1 0 0,2 3 51 0 0,0 0 0 0 0,-1 1 0 0 0,0 0 0 0 0,3 6 0 0 0,-4-7 20 0 0,0 0-1 0 0,1 0 0 0 0,6 8 1 0 0,10 18 49 0 0,-9-15-42 0 0,2 1 222 0 0,-9-11-18 0 0,0 0-152 0 0,15 12-114 0 0,-14-15 1 0 0,0 1 0 0 0,1-1 0 0 0,-1 0 0 0 0,9 6 1 0 0,-9-8 2 0 0,15 13 827 0 0,-18-15-801 0 0,6 3-33 0 0,-5-2 32 0 0,-2-1 1 0 0,3 0-33 0 0,8-5 118 0 0,-9 5-134 0 0,-1 0 0 0 0,0-1 1 0 0,0 1-1 0 0,0 0 0 0 0,0-1 1 0 0,0 1-1 0 0,0-1 0 0 0,0 1 1 0 0,0-1-1 0 0,0 1 0 0 0,0-1 1 0 0,0 0-1 0 0,-1 0 0 0 0,1 1 0 0 0,0-1 1 0 0,0 0-1 0 0,-1 0 0 0 0,1 0 1 0 0,0 0-1 0 0,-1 0 0 0 0,1 0 1 0 0,-1 0-1 0 0,2-2 0 0 0,-2 2 10 0 0,3-4 64 0 0,1 0-1 0 0,0 1 1 0 0,0-1-1 0 0,0 1 0 0 0,1 0 1 0 0,9-7-1 0 0,11-11-63 0 0,-6 1-15 0 0,-10 12 0 0 0,13-19 0 0 0,-17 22 18 0 0,0-1 0 0 0,0 1 0 0 0,1 0-1 0 0,0 0 1 0 0,0 1 0 0 0,13-9-1 0 0,-18 14 74 0 0,5-4-137 0 0,-5 4 1 0 0,0-1-1 0 0,0 1 1 0 0,-1-1-1 0 0,1 1 1 0 0,0-1-1 0 0,-1 1 1 0 0,1 0-1 0 0,0-1 0 0 0,0 1 1 0 0,0 0-1 0 0,0 0 1 0 0,-1-1-1 0 0,1 1 1 0 0,0 0-1 0 0,1 0 0 0 0,15 4-2323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21.2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22 5408 0 0,'0'0'4952'0'0,"2"-1"-4886"0"0,5-2-42 0 0,-6 2 35 0 0,5-3 282 0 0,23 4 709 0 0,-6 4-846 0 0,-22-4-198 0 0,0 1 0 0 0,0-1 0 0 0,0 0 0 0 0,1 1 0 0 0,-1-1 0 0 0,0 0 0 0 0,0 0 0 0 0,1 0 0 0 0,-1 0 0 0 0,0 0 0 0 0,0 0 1 0 0,1 0-1 0 0,-1 0 0 0 0,2-1 0 0 0,4 0 47 0 0,-3 0-45 0 0,0 1 46 0 0,17 5 113 0 0,22-4 228 0 0,-41-1-390 0 0,5 0 176 0 0,1 0-1 0 0,-1-1 1 0 0,14-2 0 0 0,18-1 75 0 0,-39 3-256 0 0,1 1 0 0 0,-1 0 0 0 0,0 0 0 0 0,1-1 0 0 0,-1 1 0 0 0,1 0 0 0 0,-1 0 0 0 0,1 0 0 0 0,-1-1 0 0 0,1 1 0 0 0,-1 0 0 0 0,1 0 0 0 0,-1 0 0 0 0,1 0 0 0 0,-1 0 0 0 0,1 0 0 0 0,-1 0 0 0 0,1 0 0 0 0,-1 0 0 0 0,1 0 0 0 0,-1 0 0 0 0,1 1 0 0 0,0-1 0 0 0,1 1 0 0 0,1 0-1 0 0,10-4-51 0 0,-6 1 17 0 0,0 2 45 0 0,-5 0 46 0 0,10-1 102 0 0,19-6-30 0 0,-30 7-134 0 0,0 0 0 0 0,0 0 0 0 0,0 0 1 0 0,0 0-1 0 0,0 0 0 0 0,0 0 1 0 0,0 1-1 0 0,0-1 0 0 0,0 0 0 0 0,0 1 1 0 0,-1-1-1 0 0,1 0 0 0 0,0 1 1 0 0,1 0-1 0 0,7 3-911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22.1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1 328 5680 0 0,'0'0'1408'0'0,"15"-8"2229"0"0,-7 0-3226 0 0,1 1-1 0 0,-1 0 1 0 0,2 0 0 0 0,-1 1-1 0 0,1 0 1 0 0,15-7 0 0 0,-16 9-359 0 0,-1-1 1 0 0,0 0 0 0 0,-1 0 0 0 0,1-1 0 0 0,-1 1 0 0 0,0-2-1 0 0,10-10 1 0 0,-12 12-20 0 0,0 0 0 0 0,1 0 0 0 0,11-7 0 0 0,-11 9-34 0 0,-1-1 1 0 0,-1 0 0 0 0,1 1-1 0 0,0-2 1 0 0,-1 1 0 0 0,4-5 0 0 0,-1 1-14 0 0,0 1 0 0 0,0 0 0 0 0,0 1 0 0 0,17-12 0 0 0,10-8 60 0 0,-29 21-57 0 0,0-1 0 0 0,0 0 0 0 0,7-11 1 0 0,-8 10-3 0 0,1 0 1 0 0,10-11 0 0 0,-14 17 10 0 0,-1 1 3 0 0,1 0-1 0 0,-1-1 1 0 0,0 1-1 0 0,0 0 0 0 0,1 0 1 0 0,-1-1-1 0 0,0 1 1 0 0,0 0-1 0 0,1 0 0 0 0,-1-1 1 0 0,0 1-1 0 0,0 0 1 0 0,0-1-1 0 0,1 1 0 0 0,-1 0 1 0 0,0-1-1 0 0,0 1 1 0 0,0 0-1 0 0,0-1 0 0 0,0 1 1 0 0,0-1-1 0 0,0 1 1 0 0,0 0-1 0 0,0-1 0 0 0,0 1 1 0 0,0 0-1 0 0,0-1 1 0 0,0 1-1 0 0,0 0 0 0 0,0-1 1 0 0,0 1-1 0 0,-1-1 1 0 0,1 0 33 0 0,1 0-75 0 0,-1 1 41 0 0,0 0 0 0 0,1 0-1 0 0,-1 0 1 0 0,0 0 0 0 0,0 0 0 0 0,0 0 0 0 0,0 0-1 0 0,0 0 1 0 0,1 0 0 0 0,-1 0 0 0 0,0 0 0 0 0,0 0-1 0 0,0 0 1 0 0,0 0 0 0 0,0 0 0 0 0,1 0 0 0 0,-1 0-1 0 0,0 0 1 0 0,0 0 0 0 0,0 0 0 0 0,0 0 0 0 0,0 0-1 0 0,1 0 1 0 0,-1 0 0 0 0,0 0 0 0 0,0 0 0 0 0,0 0-1 0 0,0 0 1 0 0,0 0 0 0 0,0 0 0 0 0,1 1 0 0 0,-1-1 0 0 0,0 0-1 0 0,0 0 1 0 0,0 0 0 0 0,0 0 0 0 0,0 0 0 0 0,0 0-1 0 0,0 1 1 0 0,0-1 0 0 0,0 0 0 0 0,0 0 0 0 0,0 0-1 0 0,0 0 1 0 0,0 0 0 0 0,0 1 0 0 0,0-1 0 0 0,0 0-1 0 0,1 0 1 0 0,-2 0 0 0 0,1 0 0 0 0,0 0 0 0 0,0 1-1 0 0,0-1 1 0 0,0 0 0 0 0,0 0 0 0 0,0 0 0 0 0,0 0-1 0 0,0 0 1 0 0,0 1 0 0 0,0-1 0 0 0,0 0 0 0 0,0 0 0 0 0,0 0-1 0 0,0 0 1 0 0,0 0 0 0 0,0 0 0 0 0,-1 0 0 0 0,1 1-1 0 0,0-1 2 0 0,-6 25 66 0 0,3-13 35 0 0,-7 22-1 0 0,2-9 93 0 0,-2 7 150 0 0,1-12 143 0 0,-10 35 1 0 0,0 1 248 0 0,6-24-40 0 0,-11 41 0 0 0,23-65-696 0 0,2-7-6 0 0,-1 0-1 0 0,0 0 0 0 0,1 0 0 0 0,-1 0 1 0 0,0 0-1 0 0,1 0 0 0 0,-1 0 0 0 0,1 0 1 0 0,0 0-1 0 0,-1 0 0 0 0,1 0 0 0 0,0 0 1 0 0,-1-1-1 0 0,1 1 0 0 0,0 0 0 0 0,0 0 0 0 0,0-1 1 0 0,0 1-1 0 0,0-1 0 0 0,0 1 0 0 0,0-1 1 0 0,1 1-1 0 0,-2-1 2 0 0,2 2-105 0 0,3-7-429 0 0,17-7-1286 0 0,-16 4 1188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23.2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175 63 5376 0 0,'0'0'1129'0'0,"0"-3"-650"0"0,0-7 2123 0 0,-5 4-1684 0 0,4 4-765 0 0,-1-1 0 0 0,1 1 0 0 0,-1 0 1 0 0,1 0-1 0 0,-1 0 0 0 0,0 0 0 0 0,0 0 0 0 0,0 0 1 0 0,0 0-1 0 0,-1 1 0 0 0,-3-3 0 0 0,-7-3 246 0 0,11 6-389 0 0,1 0 0 0 0,0 0 0 0 0,-1 1 0 0 0,1-1 0 0 0,-1 0 0 0 0,1 1 0 0 0,-1-1 0 0 0,1 1 0 0 0,-1 0 0 0 0,1 0 0 0 0,-4-1 0 0 0,-1 0 1 0 0,-3-1-11 0 0,0 2 0 0 0,3 3 0 0 0,-3 1 0 0 0,1 0 0 0 0,2-3 0 0 0,-2 3 0 0 0,5-2 0 0 0,0 0 0 0 0,0 1 0 0 0,0-1 0 0 0,0 1 0 0 0,1-1 0 0 0,-1 1 0 0 0,1 0 0 0 0,0 0 0 0 0,-1 0 0 0 0,1 0 0 0 0,1 1 0 0 0,-1-1 0 0 0,0 0 0 0 0,1 1 0 0 0,0-1 0 0 0,0 1 0 0 0,0 0 0 0 0,0-1 0 0 0,0 6 0 0 0,-3 8 0 0 0,2-13 0 0 0,1 1 0 0 0,1 0 0 0 0,-1-1 0 0 0,1 1 0 0 0,0-1 0 0 0,0 1 0 0 0,0 0 0 0 0,0-1 0 0 0,1 1 0 0 0,0-1 0 0 0,0 1 0 0 0,0 0 0 0 0,0-1 0 0 0,4 7 0 0 0,-2-1 0 0 0,-2-9 0 0 0,-1 0 0 0 0,1 1 0 0 0,0-1 0 0 0,-1 1 0 0 0,1-1 0 0 0,0 0 0 0 0,0 1 0 0 0,-1-1 0 0 0,1 0 0 0 0,0 0 0 0 0,1 0 0 0 0,-1 0 0 0 0,0 1 0 0 0,2 0 0 0 0,2 2 0 0 0,-2-3 0 0 0,0 0 0 0 0,0 0 0 0 0,0-1 0 0 0,0 1 0 0 0,0-1 0 0 0,6 1 0 0 0,-7 0 0 0 0,11-3 0 0 0,-7 0 102 0 0,-1 0 1 0 0,1 0 0 0 0,-1 0 0 0 0,0-1 0 0 0,0 0 0 0 0,8-6-1 0 0,3-1 120 0 0,-4-2-178 0 0,-5 4-45 0 0,-2 3 45 0 0,1 1 1 0 0,-1-2 0 0 0,0 1 0 0 0,7-10 0 0 0,-7 7-45 0 0,0 0 0 0 0,-1 3 0 0 0,-3 0 0 0 0,4-1 0 0 0,2 2-16 0 0,-2 15-136 0 0,-1 3 191 0 0,-1 1 1 0 0,-1 0-1 0 0,-1 0 0 0 0,0 18 1 0 0,-7 1 169 0 0,-2 21 849 0 0,8-53-985 0 0,-1 1 1 0 0,1-1 0 0 0,-1 1 0 0 0,1 0 0 0 0,-1-1-1 0 0,0 0 1 0 0,-2 5 0 0 0,2-5-44 0 0,0 1-1 0 0,0-1 1 0 0,0 1 0 0 0,0 0 0 0 0,0-1-1 0 0,1 1 1 0 0,-1 5 0 0 0,-4 21 253 0 0,4-22-208 0 0,0 0 0 0 0,0 0-1 0 0,-1 0 1 0 0,0 0 0 0 0,-6 14-1 0 0,3-13-68 0 0,4-6 67 0 0,0 0 0 0 0,0 0 0 0 0,0 0 0 0 0,0 0 0 0 0,0 0 0 0 0,1 0 0 0 0,-1 0 0 0 0,1 0 0 0 0,-1 2 0 0 0,-18 19 471 0 0,18-22-523 0 0,-1 0-1 0 0,1 0 1 0 0,0 0-1 0 0,-1 0 0 0 0,1 0 1 0 0,-1-1-1 0 0,1 1 1 0 0,-1 0-1 0 0,1-1 0 0 0,-1 1 1 0 0,0-1-1 0 0,1 0 0 0 0,-1 1 1 0 0,0-1-1 0 0,1 0 1 0 0,-1 0-1 0 0,0 0 0 0 0,1 0 1 0 0,-4-1-1 0 0,-3 1 44 0 0,-6-2 84 0 0,-6-1-48 0 0,14 3-89 0 0,2 0-5 0 0,0 1 0 0 0,0-1 0 0 0,0 1 0 0 0,0 0 0 0 0,1 0 0 0 0,-1 0 0 0 0,-4 2 0 0 0,3-2-257 0 0,5-1 146 0 0,-1 0 0 0 0,0 0 1 0 0,0 1-1 0 0,1-1 0 0 0,-1 0 1 0 0,0 0-1 0 0,0 0 0 0 0,0 1 1 0 0,1-1-1 0 0,-1 0 0 0 0,0 1 1 0 0,1-1-1 0 0,-1 1 0 0 0,0-1 1 0 0,1 1-1 0 0,-1-1 0 0 0,1 1 1 0 0,-1-1-1 0 0,1 1 0 0 0,-2 0 1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24.5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59 6160 0 0,'0'0'5400'0'0,"14"-2"-4824"0"0,4 0-70 0 0,6 0 412 0 0,-21 1-863 0 0,-1 1 0 0 0,0 0 0 0 0,1 0 0 0 0,-1 0 0 0 0,1 0 0 0 0,-1 0 0 0 0,4 1 0 0 0,-3-1-33 0 0,0 0 0 0 0,0 1 0 0 0,0-1 0 0 0,0 0 0 0 0,0 0 0 0 0,3-1 0 0 0,1 0 49 0 0,1 0-1 0 0,-1 0 1 0 0,15 1-1 0 0,-16 1-30 0 0,0-1-1 0 0,0 0 1 0 0,0 0-1 0 0,0-1 1 0 0,0 0-1 0 0,0 0 1 0 0,-1 0-1 0 0,7-2 1 0 0,0-3 8 0 0,0 2 0 0 0,16-4 0 0 0,-25 7-1 0 0,0-1 0 0 0,1 1 0 0 0,-1-1 0 0 0,0 1 0 0 0,0-1 0 0 0,-1 0 0 0 0,5-4 456 0 0,-6 5-370 0 0,3-6 1109 0 0,-6 9-1225 0 0,1 0-1 0 0,0 0 1 0 0,0 1-1 0 0,0-1 0 0 0,0 0 1 0 0,0 1-1 0 0,0 2 0 0 0,0-1 8 0 0,-4 6-2 0 0,1 0 1 0 0,0 0-1 0 0,1 0 0 0 0,0 1 0 0 0,0 0 0 0 0,1-1 1 0 0,0 1-1 0 0,0 15 0 0 0,1-3 134 0 0,-1 1-1 0 0,-7 31 1 0 0,2-19 29 0 0,2-10-64 0 0,2-15-37 0 0,1-1-1 0 0,0 0 1 0 0,1 13 0 0 0,0-6-52 0 0,-1 0 0 0 0,-5 22 0 0 0,4-22 56 0 0,0 0 1 0 0,0 23-1 0 0,-7 18 24 0 0,6 26-48 0 0,3-68-2 0 0,0 0 0 0 0,-7 29 0 0 0,4-30 147 0 0,4 8 103 0 0,0-18-292 0 0,0 1 0 0 0,0-1 0 0 0,0 0 1 0 0,-1 1-1 0 0,1-1 0 0 0,-3 7 0 0 0,1-4-20 0 0,-1-4 22 0 0,2-3 284 0 0,-5 4 46 0 0,4-5-320 0 0,0 1 0 0 0,0 0 0 0 0,0 0 0 0 0,0 0 0 0 0,0-1-1 0 0,0 1 1 0 0,0-1 0 0 0,0 0 0 0 0,0 0 0 0 0,0 1 0 0 0,0-1-1 0 0,0 0 1 0 0,0-1 0 0 0,0 1 0 0 0,0 0 0 0 0,-2-1 0 0 0,0 1 73 0 0,0 0-1 0 0,0 0 1 0 0,1 1 0 0 0,-1-1 0 0 0,0 1 0 0 0,1 0 0 0 0,-6 2 0 0 0,7-2-102 0 0,-2 0 24 0 0,1-1 0 0 0,0 1 1 0 0,-1-1-1 0 0,1 0 0 0 0,-1 0 0 0 0,1 0 0 0 0,-1 0 0 0 0,1 0 0 0 0,-1-1 0 0 0,1 0 0 0 0,0 1 0 0 0,-5-3 0 0 0,7 3-15 0 0,0-1 0 0 0,0 1 1 0 0,0 0 0 0 0,0 0 0 0 0,0 0 0 0 0,0-1 0 0 0,0 1 0 0 0,0 0 0 0 0,0 0 0 0 0,0 0 0 0 0,0 1 0 0 0,0-1 0 0 0,0 0 0 0 0,0 0 0 0 0,0 0 0 0 0,1 1 0 0 0,-1-1 0 0 0,0 0 0 0 0,0 1 0 0 0,0-1 0 0 0,0 1 0 0 0,1-1 0 0 0,-2 2 0 0 0,-3-1-25 0 0,-6 4-800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51.9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17 8408 0 0,'0'-9'4682'0'0,"1"2"-1911"0"0,4 20-2754 0 0,0 0 1 0 0,5 20 0 0 0,2 7 20 0 0,-3-5-38 0 0,1 5 0 0 0,-4-16 0 0 0,-6-19 0 0 0,1-1 0 0 0,0 0 0 0 0,0 0 0 0 0,1 0 0 0 0,1 5 0 0 0,-1-5 0 0 0,-1-1 0 0 0,0 1 0 0 0,0 0 0 0 0,0 1 0 0 0,1 6 0 0 0,4 18 0 0 0,8 9 0 0 0,-12-29 0 0 0,1 1 0 0 0,1 0 0 0 0,0-1 0 0 0,0 0 0 0 0,1 0 0 0 0,6 9 0 0 0,-2-10-11 0 0,15 9-66 0 0,-10-7 79 0 0,9 5 166 0 0,-20-14-125 0 0,8 3-22 0 0,-9-4-658 0 0,2 0 256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03.3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18 0 5528 0 0,'0'0'3728'0'0,"-10"15"-2982"0"0,9-14-685 0 0,0 1 0 0 0,0 0 0 0 0,0 0 0 0 0,1-1 0 0 0,-1 1 0 0 0,0 0 0 0 0,1 0 0 0 0,-1 0 0 0 0,1 0 0 0 0,0 0 0 0 0,0 0 0 0 0,0 0 0 0 0,0 0 0 0 0,0 0-1 0 0,0 0 1 0 0,1 3 0 0 0,0 14 625 0 0,0-15-572 0 0,0 1 0 0 0,0-1 0 0 0,1 1 1 0 0,-1-1-1 0 0,1 1 0 0 0,0-1 0 0 0,1 0 0 0 0,-1 0 1 0 0,5 6-1 0 0,0 2 226 0 0,-1-4-46 0 0,0-1-1 0 0,0 1 1 0 0,1-1-1 0 0,13 10 1 0 0,-12-9-14 0 0,-5-6-182 0 0,1 1-1 0 0,-1-1 0 0 0,0 0 1 0 0,1 0-1 0 0,0-1 1 0 0,-1 1-1 0 0,1-1 1 0 0,5 1-1 0 0,20 10 270 0 0,-24-9-303 0 0,1 0-1 0 0,1-1 0 0 0,-1 0 1 0 0,9 2-1 0 0,15 6 69 0 0,-26-10-77 0 0,-3 1-43 0 0,-1-1 0 0 0,1 0 0 0 0,-1 0 0 0 0,1 0 0 0 0,-1 1 0 0 0,1-1 0 0 0,0 0 0 0 0,-1 1 0 0 0,1-1 1 0 0,-1 0-1 0 0,1 1 0 0 0,-1-1 0 0 0,0 1 0 0 0,1-1 0 0 0,-1 0 0 0 0,1 1 0 0 0,-1 0 0 0 0,0-1 0 0 0,1 1 0 0 0,-1-1 0 0 0,1 2 0 0 0,3 6-12 0 0,-4-8 0 0 0,1 1 0 0 0,-1-1 0 0 0,0 1 0 0 0,1 0 0 0 0,-1-1 0 0 0,0 1 0 0 0,0 0 0 0 0,1-1 0 0 0,-1 1 0 0 0,0 0 0 0 0,0-1 0 0 0,0 1 0 0 0,0 0 0 0 0,0-1 0 0 0,0 1 0 0 0,0 0 0 0 0,0 1-1 0 0,-2 7 13 0 0,3-2 41 0 0,2-3-22 0 0,-3-3-128 0 0,0-1 75 0 0,0 1-1 0 0,0 0 1 0 0,0-1 0 0 0,0 1-1 0 0,0-1 1 0 0,0 1 0 0 0,1 0 0 0 0,-1-1-1 0 0,0 1 1 0 0,0-1 0 0 0,0 1 0 0 0,1 0-1 0 0,-1-1 1 0 0,0 1 0 0 0,1-1 0 0 0,-1 1-1 0 0,0-1 1 0 0,1 1 0 0 0,-1-1-1 0 0,1 1 1 0 0,-1-1 0 0 0,0 1 0 0 0,1-1-1 0 0,0 1 1 0 0,0 0-11 0 0,0-1-124 0 0,10-8-2179 0 0,-3 5 1234 0 0,-3-1-38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03.94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0 318 4464 0 0,'0'0'1532'0'0,"7"-5"508"0"0,3-10-295 0 0,-7 11-1597 0 0,0 1-1 0 0,-1-1 1 0 0,1 0 0 0 0,2-6 0 0 0,-2 5 25 0 0,-1 0 1 0 0,1 0-1 0 0,0 1 1 0 0,0-1-1 0 0,1 1 1 0 0,-1 0-1 0 0,1 0 1 0 0,6-5-1 0 0,36-26 607 0 0,43-27 247 0 0,-69 48-1010 0 0,-1 0 44 0 0,0 1 1 0 0,1 0 0 0 0,34-14 0 0 0,-27 13-102 0 0,-23 12 32 0 0,-1-1-1 0 0,1 1 1 0 0,0 0 0 0 0,0 0 0 0 0,0 1-1 0 0,0-1 1 0 0,0 1 0 0 0,0 0-1 0 0,0 0 1 0 0,7-1 0 0 0,-8 2-225 0 0,1-1-1 0 0,-1 1 1 0 0,0-1 0 0 0,1 0-1 0 0,-1 0 1 0 0,0 0 0 0 0,1-1-1 0 0,-1 1 1 0 0,4-4 0 0 0,2 1-279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04.5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1 122 5384 0 0,'0'0'3960'0'0,"6"-4"-2448"0"0,-3 3-1309 0 0,0 0 1 0 0,0 0-1 0 0,0 0 0 0 0,0 0 1 0 0,0 0-1 0 0,-1-1 1 0 0,1 1-1 0 0,0-1 0 0 0,-1 0 1 0 0,1 0-1 0 0,-1 0 1 0 0,1 0-1 0 0,2-3 1 0 0,13-11 678 0 0,9 0 76 0 0,-20 13-824 0 0,0 0 0 0 0,13-9 0 0 0,-14 7-122 0 0,1 2 0 0 0,0-1 0 0 0,7-3 0 0 0,5 1 79 0 0,23-4 0 0 0,-16 1-219 0 0,-22 9 74 0 0,4 4 44 0 0,1 0 10 0 0,11 3-510 0 0,-10 0-274 0 0,-8-6 530 0 0,0 0 0 0 0,0 0-1 0 0,0 0 1 0 0,0 0 0 0 0,0-1-1 0 0,0 1 1 0 0,0-1 0 0 0,0 1-1 0 0,0-1 1 0 0,1 0 0 0 0,3 0-1 0 0,-4 0-439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05.0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96 7376 0 0,'0'0'3928'0'0,"15"-16"-2154"0"0,8 0-910 0 0,-17 11-593 0 0,0 0 0 0 0,0 1-1 0 0,10-4 1 0 0,-10 5-57 0 0,0 1-1 0 0,1 1 1 0 0,11-3 0 0 0,-11 3-134 0 0,0 0 0 0 0,0-1 0 0 0,13-4 0 0 0,-16 4-80 0 0,-1 1 0 0 0,0-1 0 0 0,0 1 0 0 0,0 0 0 0 0,0 0 0 0 0,5 0 0 0 0,8-2 0 0 0,-11 2 0 0 0,-1 0 0 0 0,1 1 0 0 0,0 0 0 0 0,9 1 0 0 0,12 0 0 0 0,-18-1 1 0 0,-7 0-3 0 0,0 0 1 0 0,0 1-1 0 0,0-1 1 0 0,0 0-1 0 0,-1 0 0 0 0,1 0 1 0 0,0 0-1 0 0,0 0 1 0 0,0 0-1 0 0,0 0 1 0 0,0 0-1 0 0,0-1 1 0 0,-1 1-1 0 0,1 0 0 0 0,0 0 1 0 0,0-1-1 0 0,1 0 1 0 0,15 0-351 0 0,-14 1 196 0 0,-1 0 1 0 0,0 0 0 0 0,0 0-1 0 0,1 0 1 0 0,-1-1-1 0 0,0 1 1 0 0,0-1 0 0 0,3 0-1 0 0,3-3-354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06.0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69 4808 0 0,'0'0'6920'0'0,"9"0"-6388"0"0,16-8 23 0 0,-18 5-320 0 0,-1 1 0 0 0,1 0 1 0 0,-1 1-1 0 0,1-1 0 0 0,9 0 0 0 0,-15 2-206 0 0,1 0-1 0 0,0 0 1 0 0,-1-1-1 0 0,1 1 1 0 0,-1-1-1 0 0,1 1 1 0 0,-1-1-1 0 0,1 0 1 0 0,2-1-1 0 0,8-4 85 0 0,-8 5 0 0 0,1 0 1 0 0,0-1 0 0 0,-1 1 0 0 0,1-1-1 0 0,-1 0 1 0 0,1-1 0 0 0,-1 1 0 0 0,5-4 0 0 0,-5 4 99 0 0,7-2-170 0 0,7-5 47 0 0,-18 9-85 0 0,0 0 0 0 0,1 0 0 0 0,-1-1 0 0 0,1 1 0 0 0,-1 0 0 0 0,0 0 0 0 0,1 0 0 0 0,-1 0 0 0 0,1 0 0 0 0,-1 0 0 0 0,1 0 0 0 0,-1 0 0 0 0,0 0 0 0 0,1 0 0 0 0,-1 0 0 0 0,1 0 0 0 0,-1 0 0 0 0,1 0 0 0 0,-1 0 0 0 0,0 0 0 0 0,1 0 0 0 0,-1 0 0 0 0,1 1 0 0 0,-1-1 0 0 0,1 0 0 0 0,19 4 71 0 0,-2-2-76 0 0,5 2 0 0 0,6 4-16 0 0,-27-7-112 0 0,1 0 0 0 0,-1-1 0 0 0,0 1 0 0 0,1-1 0 0 0,-1 1 0 0 0,1-1 0 0 0,-1 0 0 0 0,0 0 0 0 0,1 0 0 0 0,-1 0 0 0 0,1-1 0 0 0,-1 1 0 0 0,0-1 0 0 0,1 1 0 0 0,-1-1 0 0 0,0 0 0 0 0,1 0 0 0 0,-1 0 0 0 0,0 0 0 0 0,0 0 0 0 0,0-1 0 0 0,4-2 0 0 0,-3 1-1344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40.7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0 310 5440 0 0,'0'0'7228'0'0,"4"-10"-7034"0"0,-3 8-75 0 0,-1 0 0 0 0,1 0 0 0 0,0-1 1 0 0,-1 1-1 0 0,1 0 0 0 0,0 0 0 0 0,0 0 0 0 0,0 0 0 0 0,0 0 0 0 0,3-2 0 0 0,2-7 27 0 0,-4 10-117 0 0,-1-1 0 0 0,1 0 0 0 0,-1 0 0 0 0,1 0-1 0 0,0 1 1 0 0,0-1 0 0 0,4-1 0 0 0,1-3 10 0 0,26-23 175 0 0,-10 9-155 0 0,24-27 0 0 0,-35 35-11 0 0,0 1 0 0 0,1 0 0 0 0,21-14 0 0 0,-24 18-20 0 0,1 0 0 0 0,-1-1 0 0 0,-1 0 0 0 0,0-1 0 0 0,12-14 0 0 0,-12 14-52 0 0,6-4 28 0 0,-15 13-100 0 0,1-1-160 0 0,3-1 618 0 0,-13 26-675 0 0,-11 7 300 0 0,6 4 13 0 0,6-11 0 0 0,7-21 0 0 0,-17 42 146 0 0,17-41-100 0 0,-1 1 0 0 0,1-1-1 0 0,-1 0 1 0 0,0 0 0 0 0,-1 0-1 0 0,1-1 1 0 0,-6 7 0 0 0,6-8-12 0 0,0 1 0 0 0,0 0-1 0 0,0 0 1 0 0,0 0 0 0 0,0 0 0 0 0,0 0 0 0 0,1 0 0 0 0,-1 1 0 0 0,1-1 0 0 0,0 1 0 0 0,0-1 0 0 0,0 1 0 0 0,1-1 0 0 0,-1 5 0 0 0,0-5 2 0 0,0-2-27 0 0,1 0 0 0 0,-1-1 0 0 0,1 1 0 0 0,0 0 0 0 0,-1 0 0 0 0,1-1 0 0 0,0 1 0 0 0,0 0 0 0 0,-1 0 0 0 0,1-1 0 0 0,0 1 0 0 0,0 0 0 0 0,0 0 0 0 0,0 0 0 0 0,0-1 0 0 0,0 1 0 0 0,0 0 0 0 0,0 0 0 0 0,1 0 0 0 0,-4 6 2 0 0,2-6-14 0 0,1-1 0 0 0,-1 1 1 0 0,1 0-1 0 0,-1-1 0 0 0,1 1 0 0 0,-1 0 0 0 0,1 0 0 0 0,0-1 0 0 0,0 1 0 0 0,-1 0 0 0 0,1 0 1 0 0,0 0-1 0 0,0-1 0 0 0,0 1 0 0 0,0 0 0 0 0,0 0 0 0 0,0 0 0 0 0,0 0 0 0 0,0-1 1 0 0,0 1-1 0 0,1 0 0 0 0,-1 0 0 0 0,0 0 0 0 0,0-1 0 0 0,1 1 0 0 0,-1 0 0 0 0,1 1 1 0 0,3 5-9 0 0,-4-7 15 0 0,0 1-1 0 0,1-1 1 0 0,-1 0-1 0 0,0 1 1 0 0,0-1 0 0 0,0 1-1 0 0,1-1 1 0 0,-1 1 0 0 0,0-1-1 0 0,0 1 1 0 0,0-1 0 0 0,0 1-1 0 0,0-1 1 0 0,0 1 0 0 0,0 0-1 0 0,0-1 1 0 0,0 1 0 0 0,0-1-1 0 0,0 2 1 0 0,0-2-103 0 0,0 0 0 0 0,-1 1-1 0 0,1-1 1 0 0,0 1 0 0 0,0-1 0 0 0,0 1 0 0 0,0-1-1 0 0,0 0 1 0 0,0 1 0 0 0,0-1 0 0 0,1 1 0 0 0,-1-1-1 0 0,0 1 1 0 0,0-1 0 0 0,0 0 0 0 0,0 1 0 0 0,1-1-1 0 0,-1 1 1 0 0,0-1 0 0 0,0 0 0 0 0,0 1 0 0 0,1-1-1 0 0,-1 0 1 0 0,0 1 0 0 0,1-1 0 0 0,0 1 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41.8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176 9 5440 0 0,'0'0'6926'0'0,"-2"0"-6838"0"0,-1-2-43 0 0,2 1-39 0 0,0 0 1 0 0,-1 0 0 0 0,1 1 0 0 0,0-1 0 0 0,0 1 0 0 0,-1-1 0 0 0,1 1 0 0 0,0-1 0 0 0,-1 1-1 0 0,1 0 1 0 0,0 0 0 0 0,-1 0 0 0 0,1-1 0 0 0,-1 1 0 0 0,1 1 0 0 0,-2-1 0 0 0,1 0 0 0 0,-1 0 0 0 0,1 0 1 0 0,0 0-1 0 0,-1 1 1 0 0,1-1-1 0 0,-1 1 0 0 0,1 0 1 0 0,0-1-1 0 0,0 1 1 0 0,-1 0-1 0 0,1 0 0 0 0,0 1 1 0 0,0-1-1 0 0,0 0 0 0 0,-2 3 1 0 0,-1 0 19 0 0,1 1 0 0 0,-1 1 0 0 0,1-1 1 0 0,-3 7-1 0 0,4-8-25 0 0,0 0-2 0 0,2-3 0 0 0,1 0 0 0 0,-1 0 0 0 0,0 0 0 0 0,1 0 0 0 0,-1 0 0 0 0,1 0 0 0 0,-1 0 0 0 0,1 1 0 0 0,0-1 0 0 0,-1 0 0 0 0,1 0 0 0 0,0 1 0 0 0,0-1 0 0 0,0 0 0 0 0,0 0 0 0 0,0 3 0 0 0,0-4 0 0 0,0 1 0 0 0,0-1 0 0 0,0 1 0 0 0,0-1 0 0 0,0 0 0 0 0,0 1 0 0 0,0-1 0 0 0,0 1 0 0 0,0-1 0 0 0,0 0 0 0 0,0 1 0 0 0,0-1 0 0 0,0 1 0 0 0,0-1 0 0 0,0 0 0 0 0,0 1 0 0 0,0-1 0 0 0,-1 1 0 0 0,1-1 0 0 0,0 0 0 0 0,0 1 0 0 0,0-1 0 0 0,-1 1 0 0 0,0-1 0 0 0,1 1 0 0 0,0-1 0 0 0,-1 1 0 0 0,1 0 0 0 0,0-1 0 0 0,0 1 0 0 0,-1-1 0 0 0,1 1 0 0 0,0-1 0 0 0,0 1 0 0 0,0 0 0 0 0,0-1 0 0 0,0 1 0 0 0,0-1 0 0 0,0 1 0 0 0,0 0 0 0 0,0-1 0 0 0,0 1 0 0 0,0-1 0 0 0,0 1 0 0 0,1 1 0 0 0,3 35 0 0 0,-4-35 0 0 0,-1-2 0 0 0,1 0 0 0 0,0 0 0 0 0,0 1 0 0 0,0-1 0 0 0,0 0 0 0 0,0 0 0 0 0,0 1 0 0 0,0-1 0 0 0,0 0 0 0 0,1 0 0 0 0,-1 1 0 0 0,0-1 0 0 0,0 0 0 0 0,0 0 0 0 0,0 0 0 0 0,0 1 0 0 0,0-1 0 0 0,0 0 0 0 0,0 0 0 0 0,1 0 0 0 0,-1 1 0 0 0,0-1 0 0 0,0 0 0 0 0,0 0 0 0 0,1 0 0 0 0,-1 0 0 0 0,0 1 0 0 0,0-1 0 0 0,0 0 0 0 0,1 0 0 0 0,-1 0 0 0 0,0 0 0 0 0,0 0 0 0 0,0 0 0 0 0,1 0 0 0 0,-1 1 0 0 0,6 2 0 0 0,-6-3 23 0 0,1 1 0 0 0,0-1 1 0 0,0 0-1 0 0,0 0 1 0 0,0 1-1 0 0,0-1 0 0 0,0 0 1 0 0,0 0-1 0 0,0 0 1 0 0,0 0-1 0 0,0 0 0 0 0,0 0 1 0 0,0 0-1 0 0,2-1 1 0 0,-2 1 98 0 0,5-1-79 0 0,0 0 0 0 0,0-1 1 0 0,-1 1-1 0 0,1-1 0 0 0,-1 0 0 0 0,0-1 0 0 0,1 1 0 0 0,-1-1 1 0 0,0 0-1 0 0,8-7 0 0 0,5-2-7 0 0,23-13-36 0 0,-35 21 0 0 0,-1-3 0 0 0,0 2 426 0 0,-5 6-351 0 0,0 6-8 0 0,-1 0-14 0 0,-4 7 24 0 0,4-12-55 0 0,0 1 0 0 0,1 0 0 0 0,-2 0 1 0 0,1 0-1 0 0,0-1 0 0 0,-1 1 0 0 0,1 0 1 0 0,-1-1-1 0 0,1 1 0 0 0,-5 3 0 0 0,5-5-6 0 0,0 0-1 0 0,1-1 1 0 0,-1 1-1 0 0,0 0 1 0 0,0 0-1 0 0,1 0 1 0 0,-1 0-1 0 0,1 0 1 0 0,-1 0-1 0 0,1 1 1 0 0,-1-1-1 0 0,1 0 1 0 0,-1 2-1 0 0,1-2 14 0 0,0 0 0 0 0,-1 1 0 0 0,1-1-1 0 0,-1 0 1 0 0,1 0 0 0 0,-1 1 0 0 0,0-1 0 0 0,1 0 0 0 0,-3 2 0 0 0,-3 10 267 0 0,-11 28 0 0 0,17-40-292 0 0,0 0 0 0 0,0-1 0 0 0,0 1 1 0 0,0 0-1 0 0,-1-1 0 0 0,1 1 0 0 0,0-1 1 0 0,-1 1-1 0 0,1 0 0 0 0,0-1 0 0 0,-1 1 1 0 0,1-1-1 0 0,-1 1 0 0 0,1-1 1 0 0,-1 1-1 0 0,1-1 0 0 0,-1 1 0 0 0,1-1 1 0 0,-1 0-1 0 0,0 1 0 0 0,1-1 0 0 0,-2 1 1 0 0,2-1-2 0 0,0 0 1 0 0,0 0 0 0 0,-1 0 0 0 0,1 0-1 0 0,0 0 1 0 0,0 0 0 0 0,0 0 0 0 0,0 0-1 0 0,0 0 1 0 0,-1 0 0 0 0,1 1-1 0 0,0-1 1 0 0,0 0 0 0 0,0 0 0 0 0,0 0-1 0 0,0 0 1 0 0,0 0 0 0 0,-1 0 0 0 0,1 1-1 0 0,0-1 1 0 0,0 0 0 0 0,0 0 0 0 0,0 0-1 0 0,0 0 1 0 0,0 1 0 0 0,0-1-1 0 0,0 0 1 0 0,0 0 0 0 0,0 0 0 0 0,0 0-1 0 0,0 1 1 0 0,0-1 0 0 0,0 0 0 0 0,0 0-1 0 0,0 0 1 0 0,0 0 0 0 0,0 1 0 0 0,0 0 4 0 0,-1 1 1 0 0,1 0-1 0 0,0-1 1 0 0,-1 1 0 0 0,1-1-1 0 0,-1 1 1 0 0,0-1-1 0 0,1 1 1 0 0,-1-1 0 0 0,0 1-1 0 0,0-1 1 0 0,0 0 0 0 0,0 1-1 0 0,0-1 1 0 0,0 0-1 0 0,-2 1 1 0 0,-2 5 39 0 0,1-2-3 0 0,-4 3 127 0 0,-17 8 152 0 0,21-14-75 0 0,3-1-209 0 0,0-1 0 0 0,0 0 1 0 0,0 1-1 0 0,0-1 0 0 0,0 1 0 0 0,1-1 1 0 0,-1 1-1 0 0,0 0 0 0 0,0-1 0 0 0,0 1 1 0 0,1 0-1 0 0,-1-1 0 0 0,0 1 0 0 0,1 0 1 0 0,-1 0-1 0 0,1 0 0 0 0,-1 0 0 0 0,1 0 1 0 0,-2 1-1 0 0,-27 11 570 0 0,26-13-519 0 0,1 1-22 0 0,-6 2-5 0 0,-1-3 0 0 0,1-3 0 0 0,-12-2-440 0 0,18 6 212 0 0,-6 2-860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43.3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1 125 5280 0 0,'0'0'3509'0'0,"15"-14"-81"0"0,-15 14-3400 0 0,1-1 0 0 0,-1 0 0 0 0,1 1 0 0 0,-1-1 0 0 0,1 0 0 0 0,-1 1 0 0 0,1-1 0 0 0,0 0 0 0 0,-1 1 0 0 0,1-1 0 0 0,0 1 0 0 0,0 0 0 0 0,-1-1 0 0 0,1 1 0 0 0,0-1 0 0 0,0 1 0 0 0,0 0 0 0 0,-1 0 0 0 0,1 0 0 0 0,0-1 0 0 0,0 1 0 0 0,1 0 0 0 0,6-5 890 0 0,-7 4-894 0 0,-1 0 1 0 0,1 1-1 0 0,0-1 0 0 0,-1 1 1 0 0,1-1-1 0 0,0 1 0 0 0,-1-1 0 0 0,1 1 1 0 0,0-1-1 0 0,0 1 0 0 0,0-1 1 0 0,-1 1-1 0 0,1 0 0 0 0,2-1 1 0 0,23-3 383 0 0,-26 4-310 0 0,15-3 220 0 0,-12 3-248 0 0,-1 0-1 0 0,0 0 1 0 0,1-1-1 0 0,-1 1 1 0 0,0-1-1 0 0,1 1 1 0 0,-1-1-1 0 0,0 0 1 0 0,0 0-1 0 0,0 0 1 0 0,0 0-1 0 0,3-2 1 0 0,-5 3-67 0 0,1-1 1 0 0,0 0 0 0 0,-1 1 0 0 0,1-1-1 0 0,0 1 1 0 0,0 0 0 0 0,0-1 0 0 0,-1 1-1 0 0,1 0 1 0 0,0-1 0 0 0,0 1 0 0 0,0 0 0 0 0,0 0-1 0 0,0 0 1 0 0,1 0 0 0 0,17-3 100 0 0,-3-2 148 0 0,-4 0-151 0 0,-8 6-82 0 0,-4-1-16 0 0,0 0-1 0 0,1 0 1 0 0,-1 0 0 0 0,0 0-1 0 0,0 0 1 0 0,1 0 0 0 0,-1 0-1 0 0,0 1 1 0 0,1-1 0 0 0,-1 0-1 0 0,0 0 1 0 0,0 0 0 0 0,1 0-1 0 0,-1 0 1 0 0,0 0-1 0 0,0 0 1 0 0,1-1 0 0 0,-1 1-1 0 0,0 0 1 0 0,1 0 0 0 0,-1 0-1 0 0,0 0 1 0 0,0 0 0 0 0,1 0-1 0 0,-1-1 1 0 0,14-3 48 0 0,-4 2-19 0 0,-2 2-33 0 0,-2 0 1 0 0,2 0 0 0 0,0-2-1 0 0,5 5 38 0 0,-5 0-8 0 0,0-1-30 0 0,-2-1 1 0 0,-5-1 0 0 0,-1 0 0 0 0,1 1 0 0 0,0-1 0 0 0,-1 0-1 0 0,1 0 1 0 0,-1 0 0 0 0,1 0 0 0 0,0 0 0 0 0,-1 0-1 0 0,1 0 1 0 0,-1 0 0 0 0,1 0 0 0 0,0-1 0 0 0,-1 1-1 0 0,1 0 1 0 0,-1 0 0 0 0,1 0 0 0 0,-1-1 0 0 0,1 1-1 0 0,-1 0 1 0 0,1-1 0 0 0,0 0 0 0 0,4 0 58 0 0,-1 1-46 0 0,0 0 1 0 0,-1-1 0 0 0,1 1-1 0 0,-1-1 1 0 0,0 0-1 0 0,1 0 1 0 0,-1 0 0 0 0,0 0-1 0 0,1 0 1 0 0,4-4-1 0 0,0 2-12 0 0,-3 2 0 0 0,-4 1 2 0 0,1 0-1 0 0,-1 0 1 0 0,1 0-1 0 0,-1 0 1 0 0,1-1-1 0 0,-1 1 1 0 0,1-1-1 0 0,-1 1 1 0 0,3-2-1 0 0,-2 1 11 0 0,0 1-1 0 0,-1-1 1 0 0,1 0-1 0 0,-1 1 1 0 0,1 0-1 0 0,0-1 0 0 0,0 1 1 0 0,-1 0-1 0 0,4 0 1 0 0,1-1 46 0 0,-3-1-56 0 0,0 0-1 0 0,0 1 0 0 0,1-1 0 0 0,-1 1 0 0 0,1 0 0 0 0,-1 0 0 0 0,1 0 0 0 0,0 1 0 0 0,-1-1 0 0 0,5 1 0 0 0,20 0-1 0 0,-20-1 0 0 0,-2-2 0 0 0,2-1 0 0 0,-4 3 0 0 0,12 1 0 0 0,12 0 80 0 0,9 0-168 0 0,-31 0 88 0 0,0-3 0 0 0,2 3 0 0 0,-8 0 0 0 0,0 0 0 0 0,0 0 0 0 0,0 0 0 0 0,0 0 0 0 0,0 0 0 0 0,0 0 0 0 0,0 0 0 0 0,0 0 0 0 0,-1 0 0 0 0,1 0 0 0 0,0 0 0 0 0,0 0 0 0 0,0 0 0 0 0,0 0 0 0 0,0 0 0 0 0,0 0 0 0 0,0 1 0 0 0,0-1 0 0 0,0 0 0 0 0,0 0 0 0 0,0 0 0 0 0,0 0 0 0 0,0 0 0 0 0,0 0 0 0 0,0 0 0 0 0,0 0 0 0 0,0 0 0 0 0,0 0 0 0 0,0 0 0 0 0,0 0 0 0 0,0 0 0 0 0,1 0 0 0 0,-1 0 0 0 0,0 0 0 0 0,0 0 0 0 0,0 1 0 0 0,0-1 0 0 0,0 0 0 0 0,0 0 0 0 0,0 0 0 0 0,0 0 0 0 0,0 0 0 0 0,0 0 0 0 0,0 0 0 0 0,0 0 0 0 0,0 0 0 0 0,0 0 0 0 0,0 0 0 0 0,0 0 0 0 0,0 0 0 0 0,0 0 0 0 0,0 0 0 0 0,0 0 0 0 0,1 0 0 0 0,-1 0 0 0 0,0 0 0 0 0,0 0 0 0 0,0 0 0 0 0,0 0 0 0 0,0 0 0 0 0,0 0 0 0 0,0 0 0 0 0,0 0 0 0 0,0 0 0 0 0,0 0 0 0 0,0 0 0 0 0,0 0 0 0 0,0 0 0 0 0,22 1-64 0 0,-16-1 64 0 0,2 0 0 0 0,-2 0 0 0 0,2 0 0 0 0,-2 0 0 0 0,2 0 0 0 0,33 0 99 0 0,-39 0-79 0 0,17 13-1074 0 0,-14-9-517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44.35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1 295 5696 0 0,'0'0'4638'0'0,"6"-6"-3724"0"0,-3 1-710 0 0,1 0 0 0 0,-1 0 1 0 0,1 1-1 0 0,5-6 0 0 0,-4 5 41 0 0,0-1 0 0 0,0 1-1 0 0,3-7 1 0 0,-2 3-154 0 0,1 1 0 0 0,-1 0 0 0 0,2 1 0 0 0,-1-1 0 0 0,1 1 0 0 0,0 0 0 0 0,0 1 0 0 0,1 0 0 0 0,10-5 1 0 0,31-25-99 0 0,-35 25 7 0 0,0 1 0 0 0,0 0 0 0 0,25-11 0 0 0,-36 19-1 0 0,-1 0 1 0 0,1 0 0 0 0,-1-1 0 0 0,0 0 0 0 0,1 0 0 0 0,-1 0 0 0 0,-1 0 0 0 0,1 0 0 0 0,0-1 0 0 0,3-4 0 0 0,17-21 11 0 0,-22 28 43 0 0,0 2-1 0 0,3 6-43 0 0,-4-5-9 0 0,3 18-1 0 0,-3-12 0 0 0,-9 25 53 0 0,-5 1 171 0 0,-3 16-43 0 0,15-44-144 0 0,1 0 0 0 0,-1-1 0 0 0,-1 1-1 0 0,-3 7 1 0 0,5-13-34 0 0,1 0 0 0 0,0 0-1 0 0,0 0 1 0 0,0 1 0 0 0,0-1-1 0 0,0 0 1 0 0,-1 0 0 0 0,1 0-1 0 0,0 0 1 0 0,0 0-1 0 0,0 0 1 0 0,0 0 0 0 0,0 0-1 0 0,0 1 1 0 0,0-1 0 0 0,0 0-1 0 0,0 0 1 0 0,-1 0 0 0 0,1 0-1 0 0,0 0 1 0 0,0 1 0 0 0,0-1-1 0 0,0 0 1 0 0,0 0 0 0 0,0 0-1 0 0,0 0 1 0 0,0 0 0 0 0,0 1-1 0 0,0-1 1 0 0,0 0 0 0 0,0 0-1 0 0,0 0 1 0 0,0 0 0 0 0,0 0-1 0 0,0 1 1 0 0,0-1 0 0 0,1 0-1 0 0,-1 0 1 0 0,0 0 0 0 0,0 0-1 0 0,0 0 1 0 0,0 1 0 0 0,0-1-1 0 0,0 0 1 0 0,0 0 0 0 0,0 0-1 0 0,2 5 128 0 0,-8 15-67 0 0,2-16-53 0 0,2-1 47 0 0,2-2-59 0 0,0 0 1 0 0,0-1 0 0 0,0 1-1 0 0,0 0 1 0 0,0-1 0 0 0,0 1-1 0 0,0 0 1 0 0,0-1 0 0 0,0 1-1 0 0,0 0 1 0 0,0-1-1 0 0,0 1 1 0 0,-1-1 0 0 0,1 1-1 0 0,0 0 1 0 0,0-1 0 0 0,-1 1-1 0 0,0 0 1 0 0,1 1-107 0 0,5 3-12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45.1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1 128 6056 0 0,'0'0'410'0'0,"5"-5"1174"0"0,-1 3-1331 0 0,0-1 0 0 0,-1 1-1 0 0,0 0 1 0 0,1-1 0 0 0,3-4-1 0 0,4-3 542 0 0,-3 4-62 0 0,10-5 280 0 0,0-1-374 0 0,-15 10-515 0 0,0-1 1 0 0,0 1-1 0 0,1 0 0 0 0,-1 0 1 0 0,1 0-1 0 0,-1 1 1 0 0,6-3-1 0 0,-2 2-5 0 0,-1-1-1 0 0,0 0 1 0 0,7-5-1 0 0,-9 6-84 0 0,0-1-1 0 0,1 1 0 0 0,-1-1 0 0 0,1 1 1 0 0,-1 0-1 0 0,1 1 0 0 0,0-1 1 0 0,0 1-1 0 0,8-1 0 0 0,18-3-18 0 0,-26 5-14 0 0,1-3 0 0 0,-5 2 9 0 0,0 1 0 0 0,0 0 0 0 0,0-1 0 0 0,0 1-1 0 0,1 0 1 0 0,-1 0 0 0 0,0 0 0 0 0,0 0 0 0 0,0 0 0 0 0,1 0 0 0 0,-1 0 0 0 0,0 0 0 0 0,0 0 0 0 0,0 1 0 0 0,1-1 0 0 0,-1 0 0 0 0,0 1 0 0 0,2 0 0 0 0,5 1 62 0 0,-7-1-119 0 0,3 2 76 0 0,-1 0-28 0 0,-2-2 8 0 0,0-1 1 0 0,-1 1-1 0 0,1 0 0 0 0,0-1 0 0 0,-1 1 1 0 0,1 0-1 0 0,-1 0 0 0 0,1-1 1 0 0,-1 1-1 0 0,0 0 0 0 0,1 0 1 0 0,-1 0-1 0 0,0 0 0 0 0,1-1 1 0 0,-1 1-1 0 0,0 0 0 0 0,0 0 1 0 0,0 0-1 0 0,0 0 0 0 0,0 0 1 0 0,0 0-1 0 0,0 0 0 0 0,0 0 0 0 0,-1 1 1 0 0,-7 24 149 0 0,5-18 113 0 0,-11 29 540 0 0,1-15-529 0 0,12-19-252 0 0,0 0-1 0 0,0 1 1 0 0,-1-1-1 0 0,1 0 1 0 0,-4 5-1 0 0,-2 5 34 0 0,-5 9 96 0 0,7-15-85 0 0,1 0 0 0 0,1 0 0 0 0,-1 1 0 0 0,-3 12-1 0 0,7-19-67 0 0,0 1 0 0 0,-1-1-1 0 0,1 0 1 0 0,-1 0-1 0 0,0 0 1 0 0,1 0 0 0 0,-1 0-1 0 0,0 0 1 0 0,1 0 0 0 0,-1 0-1 0 0,-2 2 1 0 0,1-1-40 0 0,1 0-1 0 0,-1 0 1 0 0,0 0 0 0 0,1 0 0 0 0,-1 1 0 0 0,1-1 0 0 0,0 0 0 0 0,-2 5-1 0 0,3-6 35 0 0,-1 0 0 0 0,1 0 0 0 0,0 0 0 0 0,-1 1-1 0 0,1-1 1 0 0,-1 0 0 0 0,1 0 0 0 0,-1 0-1 0 0,0 0 1 0 0,1-1 0 0 0,-1 1 0 0 0,0 0-1 0 0,0 0 1 0 0,0 0 0 0 0,-1 1 0 0 0,1-2-3 0 0,1 0 1 0 0,-1 1-1 0 0,1-1 1 0 0,0 0-1 0 0,-1 1 0 0 0,1-1 1 0 0,0 0-1 0 0,-1 1 1 0 0,1-1-1 0 0,0 0 1 0 0,-1 1-1 0 0,1-1 1 0 0,0 1-1 0 0,0-1 1 0 0,0 1-1 0 0,-1-1 1 0 0,1 1-1 0 0,-11 33 308 0 0,10-32-298 0 0,-6 7-20 0 0,7-9-95 0 0,0 2-82 0 0,3 4 138 0 0,-2-5-130 0 0,-1-1 161 0 0,0 0 0 0 0,0 0 0 0 0,0 1 1 0 0,0-1-1 0 0,0 0 0 0 0,0 0 0 0 0,0 0 0 0 0,0 0 0 0 0,0 0 1 0 0,0 1-1 0 0,0-1 0 0 0,0 0 0 0 0,0 0 0 0 0,1 0 0 0 0,-1 0 1 0 0,0 0-1 0 0,0 0 0 0 0,0 1 0 0 0,0-1 0 0 0,0 0 0 0 0,0 0 1 0 0,0 0-1 0 0,0 0 0 0 0,1 0 0 0 0,-1 0 0 0 0,0 0 0 0 0,0 0 1 0 0,0 0-1 0 0,0 0 0 0 0,0 0 0 0 0,1 0 0 0 0,-1 1 1 0 0,0-1-1 0 0,0 0 0 0 0,0 0 0 0 0,0 0 0 0 0,0 0 0 0 0,1 0 1 0 0,-1 0-1 0 0,0 0 0 0 0,0 0 0 0 0,0 0 0 0 0,0-1 0 0 0,0 1 1 0 0,1 0-1 0 0,-1 0 0 0 0,0 0 0 0 0,0 0 0 0 0,0 0 0 0 0,0 0 1 0 0,0 0-1 0 0,0 0 0 0 0,1 0 0 0 0,-1 0 0 0 0,0 0 0 0 0,0-1 1 0 0,0 1-1 0 0,0 0 0 0 0,0 0 0 0 0,8-7-910 0 0,7-12-1224 0 0,-11 10 1294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52.5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1 539 7800 0 0,'0'0'705'0'0,"5"-13"-193"0"0,8-11 1191 0 0,-11 22-1491 0 0,0 0 1 0 0,-1-1-1 0 0,1 1 1 0 0,-1 0 0 0 0,1-1-1 0 0,1-4 1 0 0,-2 4-25 0 0,0 0 0 0 0,1 0 0 0 0,-1 0 0 0 0,1 1 0 0 0,3-5 0 0 0,5-6 514 0 0,0-1 0 0 0,13-21 0 0 0,-14 19-487 0 0,19-24 0 0 0,-5 9-215 0 0,-16 21 0 0 0,0-1 0 0 0,1 2 0 0 0,13-13 0 0 0,-13 14-1 0 0,-1 0 1 0 0,13-19 0 0 0,1-1 11 0 0,35-42 307 0 0,-51 65-318 0 0,-3 4 0 0 0,-1 0 0 0 0,0-1 0 0 0,0 1 0 0 0,0 0 0 0 0,1 0 0 0 0,-1-1 0 0 0,0 1 0 0 0,-1-1 0 0 0,1 1 0 0 0,1-3 0 0 0,3-5 0 0 0,1 1 0 0 0,2 3 0 0 0,-2-1 0 0 0,2 1 0 0 0,-6 4-8 0 0,-1 0 0 0 0,1 0 0 0 0,0 0 1 0 0,-1 0-1 0 0,0 0 0 0 0,1-1 1 0 0,-1 1-1 0 0,2-2 0 0 0,1-1-74 0 0,12-20-1133 0 0,-14 23 1248 0 0,-1 0-146 0 0,0 0 1 0 0,0 0 0 0 0,0 0 0 0 0,0 0 0 0 0,0 0 0 0 0,-1 0 0 0 0,1 0-1 0 0,0-1 1 0 0,0 1 0 0 0,-1 0 0 0 0,1 0 0 0 0,-1 0 0 0 0,1-3 0 0 0,0 3-620 0 0,3-2-32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45.7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68 5616 0 0,'0'0'8425'0'0,"1"-1"-8220"0"0,52-31 2630 0 0,-23 23-1798 0 0,-16 6-897 0 0,-11 4-121 0 0,0-2-1 0 0,0 1 1 0 0,1 0-1 0 0,-1-1 1 0 0,0 1-1 0 0,6-3 0 0 0,1 2 43 0 0,-10 1-57 0 0,0 0 0 0 0,1 0-1 0 0,-1 0 1 0 0,1 0 0 0 0,-1 0-1 0 0,1 0 1 0 0,-1 0 0 0 0,0 0-1 0 0,1-1 1 0 0,-1 1-1 0 0,1 0 1 0 0,-1 0 0 0 0,0 0-1 0 0,1 0 1 0 0,-1-1 0 0 0,1 1-1 0 0,-1 0 1 0 0,0 0-1 0 0,1-1 1 0 0,-1 1 0 0 0,0 0-2 0 0,1-1-1 0 0,-1 1 1 0 0,0 0 0 0 0,0 0 0 0 0,0 0 0 0 0,0 0-1 0 0,0 0 1 0 0,0 0 0 0 0,0 0 0 0 0,0-1 0 0 0,1 1-1 0 0,-1 0 1 0 0,0 0 0 0 0,0 0 0 0 0,0 0-1 0 0,0 0 1 0 0,0 0 0 0 0,0 0 0 0 0,1 0 0 0 0,-1 0-1 0 0,0 0 1 0 0,0 0 0 0 0,0 0 0 0 0,0 0 0 0 0,0 0-1 0 0,1 0 1 0 0,-1 0 0 0 0,0 0 0 0 0,0 0 0 0 0,0 0-1 0 0,0 0 1 0 0,0 0 0 0 0,1 0 0 0 0,-1 0 0 0 0,0 0-1 0 0,0 0 1 0 0,1 1 3 0 0,-1-1 0 0 0,1 0 1 0 0,-1 0-1 0 0,1 0 0 0 0,0 0 0 0 0,-1 0 0 0 0,1 0 0 0 0,-1 0 0 0 0,1 0 0 0 0,0 0 1 0 0,-1 0-1 0 0,1 0 0 0 0,-1 0 0 0 0,1 0 0 0 0,0 0 0 0 0,-1 0 0 0 0,1-1 0 0 0,3-1 30 0 0,15 1 70 0 0,-17 1-108 0 0,-1 0 1 0 0,-1 0 0 0 0,1 0-1 0 0,-1 0 1 0 0,1 0 0 0 0,-1 0-1 0 0,1 0 1 0 0,-1 0 0 0 0,1 0 0 0 0,-1 0-1 0 0,0 0 1 0 0,1 0 0 0 0,-1 0-1 0 0,1 0 1 0 0,-1 0 0 0 0,1-1 0 0 0,-1 1-1 0 0,1 0 1 0 0,-1 0 0 0 0,0-1-1 0 0,1 1 1 0 0,-1 0 0 0 0,1 0 0 0 0,-1-1-1 0 0,0 1 1 0 0,1-1 0 0 0,19-4 246 0 0,-15 5-234 0 0,3 0-10 0 0,-2 0 0 0 0,-5 0-16 0 0,0 0 0 0 0,0 0-1 0 0,0 0 1 0 0,0 0 0 0 0,0 0-1 0 0,0 0 1 0 0,0 0 0 0 0,0 1-1 0 0,0-1 1 0 0,0 0 0 0 0,0 0-1 0 0,0 1 1 0 0,0-1 0 0 0,0 1-1 0 0,0-1 1 0 0,-1 1 0 0 0,1-1-1 0 0,0 1 1 0 0,0 0 0 0 0,0-1-1 0 0,-1 1 1 0 0,1 0 0 0 0,1 1-1 0 0,10 12-3234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1.7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0 662 5320 0 0,'0'0'3152'0'0,"9"-15"-2104"0"0,-5 6-805 0 0,-1 1 0 0 0,2-1 0 0 0,0 1 0 0 0,6-9 1 0 0,-8 12-77 0 0,0 0 0 0 0,0-1 1 0 0,3-9-1 0 0,5-6 188 0 0,-5 8-149 0 0,29-48 113 0 0,-22 48-191 0 0,-12 12-111 0 0,0 0 0 0 0,0 0 0 0 0,1 0 0 0 0,-2 0 0 0 0,1 0 0 0 0,1 0 0 0 0,-2 0 0 0 0,1-1 0 0 0,0 1 0 0 0,1-3 0 0 0,17-40 127 0 0,-15 34-88 0 0,0 2 0 0 0,8-13 1 0 0,4-10 18 0 0,1-5-75 0 0,-9 20 14 0 0,0-2 1 0 0,7-21 0 0 0,8-36-15 0 0,-22 71 0 0 0,6-13 0 0 0,-3 8 0 0 0,-2-3 0 0 0,-1-1 0 0 0,-2 4 0 0 0,-1 0 0 0 0,1 0 0 0 0,-2 1 0 0 0,-3-6 0 0 0,5 12 0 0 0,-6-8 0 0 0,2 1 0 0 0,1 0 0 0 0,-3 4 0 0 0,0 2 0 0 0,-1 2-12 0 0,2 2-47 0 0,0 1 38 0 0,2 0-13 0 0,-5 6 24 0 0,0 5 10 0 0,8-13 0 0 0,-1 3 0 0 0,0 0 0 0 0,-1 0 0 0 0,1 0 0 0 0,0 0 0 0 0,-1 1 0 0 0,1-1 0 0 0,0 1 0 0 0,1 0 0 0 0,-1-1 0 0 0,-2 8 0 0 0,-3 15 91 0 0,5-20-50 0 0,0-2 0 0 0,1 1 0 0 0,0 0 0 0 0,-1 1-1 0 0,2 0 1 0 0,-1-1 0 0 0,0 6 0 0 0,0 2 197 0 0,1-1 0 0 0,-5 20 0 0 0,-1 7-26 0 0,-1 49 244 0 0,2-49-226 0 0,2-21 211 0 0,0 31 1 0 0,-4 92 558 0 0,3-69-570 0 0,2-35-284 0 0,1-29-146 0 0,0 0 0 0 0,1 1 0 0 0,0-1-1 0 0,0 0 1 0 0,1 0 0 0 0,1 10-1 0 0,-1-14 1 0 0,-1-1 0 0 0,0 1 0 0 0,0 1 0 0 0,0-2 0 0 0,0 1 0 0 0,0-1 0 0 0,-2 5 0 0 0,0 15 0 0 0,2-18 0 0 0,0-1 0 0 0,-1 0 0 0 0,1-1 0 0 0,0 1 0 0 0,0-1 0 0 0,0 1 0 0 0,1-1 0 0 0,0 8 0 0 0,1-5-133 0 0,2-9-2064 0 0,-4 3 2010 0 0,1-1 0 0 0,-1 1-1 0 0,1 0 1 0 0,0-1-1 0 0,0 0 1 0 0,7-6-1422 0 0,-5-1 337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2.3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1 100 6688 0 0,'0'0'4320'0'0,"1"-1"-4174"0"0,7-6 118 0 0,9-4 1180 0 0,-13 9-1343 0 0,0 0 0 0 0,-1-1 0 0 0,0 1-1 0 0,1-2 1 0 0,5-4 0 0 0,1-2 642 0 0,-3 1-202 0 0,-6 7-478 0 0,-1 1-1 0 0,1 0 0 0 0,1 0 0 0 0,-2-1 1 0 0,2 1-1 0 0,-1 0 0 0 0,0 0 0 0 0,3-1 1 0 0,7-8-44 0 0,-10 9-19 0 0,0 0 0 0 0,0 0-1 0 0,-1-1 1 0 0,1 1 0 0 0,1 0 0 0 0,-1 1-1 0 0,-1-1 1 0 0,2 0 0 0 0,-1 1 0 0 0,0-1-1 0 0,0 1 1 0 0,0-1 0 0 0,0 1 0 0 0,3-1 0 0 0,-4 1-4 0 0,1 1 1 0 0,1-1 0 0 0,-2 0-1 0 0,1 0 1 0 0,0 0 0 0 0,1-1-1 0 0,-2 1 1 0 0,1 0 0 0 0,0 0-1 0 0,0-1 1 0 0,0 1 0 0 0,0 0 0 0 0,1-2-1 0 0,2 1-65 0 0,18 0-134 0 0,-17 0 2 0 0,1 1-1 0 0,0 0 0 0 0,-1 0 0 0 0,2 0 0 0 0,5 3 0 0 0,6 0-1198 0 0,-10-3 882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3.1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177 4 5840 0 0,'0'0'441'0'0,"0"0"-356"0"0,0-1 0 0 0,-1 1 1 0 0,1 0-1 0 0,-1-1 0 0 0,1 1 0 0 0,0 0 0 0 0,-1 0 0 0 0,1 0 0 0 0,-1-1 0 0 0,1 1 1 0 0,0 0-1 0 0,0 0 0 0 0,0 0 0 0 0,-1 0 0 0 0,1 0 0 0 0,-1 0 0 0 0,1 0 0 0 0,-1 0 1 0 0,1 0-1 0 0,-1 3 155 0 0,-2 1-223 0 0,-7 1 1862 0 0,5 0-1847 0 0,3-4-32 0 0,0 1 0 0 0,0-1 0 0 0,1 1 0 0 0,-1 0 0 0 0,0 0 0 0 0,1-1 0 0 0,-1 2 0 0 0,1-1 0 0 0,-1 0 0 0 0,2 0 0 0 0,-2 0 0 0 0,0 6 0 0 0,-2 1 0 0 0,0-2 17 0 0,2-3 12 0 0,0 0-1 0 0,0 0 1 0 0,0-1-1 0 0,-4 5 1 0 0,-7 16 184 0 0,3-4-34 0 0,6-12 1 0 0,0-1 1 0 0,1 3 0 0 0,0-2 0 0 0,-4 15 0 0 0,3-11-13 0 0,1 1-52 0 0,0 0-1 0 0,-2 14 1 0 0,-4 16 186 0 0,-1 11 30 0 0,2-12-217 0 0,3-17 124 0 0,2 0 1 0 0,0-1 0 0 0,1 1 0 0 0,-1 31-1 0 0,0-8 67 0 0,2-23-199 0 0,0-16-104 0 0,1-1-1 0 0,0 0 1 0 0,0-1-1 0 0,1 2 1 0 0,-1-1-1 0 0,1-1 1 0 0,2 12 0 0 0,-3-15-3 0 0,5 10 0 0 0,-4-11-43 0 0,0 0 0 0 0,0-1 0 0 0,0 1 0 0 0,1-1 0 0 0,-1 1 0 0 0,1-1 0 0 0,-1 0 1 0 0,1 0-1 0 0,0 0 0 0 0,-1 1 0 0 0,5 2 0 0 0,1 4-258 0 0,-6-7-31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4.0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1 374 6824 0 0,'0'0'6265'0'0,"5"-14"-5786"0"0,-3 8-361 0 0,0 1 0 0 0,1-2 0 0 0,-1 2 0 0 0,6-9 0 0 0,7-16 37 0 0,-9 13-110 0 0,-4 13-38 0 0,0 0 0 0 0,0-2-1 0 0,-1 2 1 0 0,2-9 0 0 0,-2 8 2 0 0,1 0 1 0 0,-1 1-1 0 0,1-1 1 0 0,-1 1-1 0 0,2 0 1 0 0,1-4-1 0 0,3-7-11 0 0,-1 3 58 0 0,-1-2 0 0 0,0 2 0 0 0,6-28 0 0 0,-9 30-68 0 0,2-1 0 0 0,0 2 0 0 0,-1 0 0 0 0,1-1 0 0 0,7-13 0 0 0,-9 21 12 0 0,3-11 37 0 0,6-16 0 0 0,-11 28-5 0 0,0 3-53 0 0,-22 88 397 0 0,9-46 387 0 0,5-19-683 0 0,5-17-68 0 0,1 0 1 0 0,-1 1 0 0 0,2-1 0 0 0,-1 0 0 0 0,1 2 0 0 0,-2 13 0 0 0,3-20-3 0 0,0-2 1 0 0,0 1-1 0 0,0-1 0 0 0,0 0 0 0 0,0 1 1 0 0,0-1-1 0 0,0 0 0 0 0,-1 1 0 0 0,1-1 1 0 0,-1 0-1 0 0,1 1 0 0 0,-2 1 1 0 0,-1 6 42 0 0,2 0-42 0 0,-2-1-11 0 0,3-7-6 0 0,0 0 0 0 0,0 0 1 0 0,0-1-1 0 0,0 1 0 0 0,0 0 1 0 0,-1 0-1 0 0,1 0 0 0 0,0-1 1 0 0,0 1-1 0 0,0 0 0 0 0,0 1 1 0 0,0-1-1 0 0,0-1 1 0 0,0 1-1 0 0,0 0 0 0 0,0 0 1 0 0,1 0-1 0 0,-1-1 0 0 0,0 1 1 0 0,0 0-1 0 0,0 0 0 0 0,0-1 1 0 0,0 1-1 0 0,2 1 0 0 0,0 3-991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5.2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130 65 4544 0 0,'0'0'352'0'0,"0"-10"79"0"0,-1 9-313 0 0,1 0 1 0 0,-1-1 0 0 0,1 1 0 0 0,-1 0 0 0 0,1-1 0 0 0,0 1 0 0 0,-1 0 0 0 0,1-2 0 0 0,0 2 0 0 0,0-1 0 0 0,0-1 0 0 0,0-10 1097 0 0,0 11-1012 0 0,-1 1-1 0 0,0-1 0 0 0,0 1 1 0 0,1-2-1 0 0,-1 2 0 0 0,-1 0 1 0 0,1-1-1 0 0,1 1 0 0 0,-1 0 1 0 0,-1 0-1 0 0,1 0 0 0 0,0 0 1 0 0,0 0-1 0 0,0 0 0 0 0,-2-1 1 0 0,2 2 84 0 0,-1 0-283 0 0,0 0 1 0 0,1 0 0 0 0,0 0-1 0 0,0 0 1 0 0,-1 0 0 0 0,0 1-1 0 0,1-1 1 0 0,0 1 0 0 0,0 0 0 0 0,-1-1-1 0 0,1 1 1 0 0,0 0 0 0 0,0 0-1 0 0,-1 0 1 0 0,0 1 0 0 0,-1 2 43 0 0,0 1 0 0 0,1-1 0 0 0,0 0 0 0 0,-4 6 1 0 0,-6 15-59 0 0,10-23 9 0 0,0 7 0 0 0,1-3 0 0 0,-1 0 0 0 0,1 25 0 0 0,1-26 0 0 0,-1 6 0 0 0,3 5 0 0 0,0-6 0 0 0,2-2 0 0 0,-3-1 0 0 0,5-2 0 0 0,-1 4 0 0 0,2-1 0 0 0,0-3 0 0 0,1-1 0 0 0,-1-1 0 0 0,-3-6 0 0 0,1 1 0 0 0,0-1 0 0 0,-1 0 0 0 0,0 0 0 0 0,0 0 0 0 0,0-1 0 0 0,0 0 0 0 0,0-1 0 0 0,-1 1 0 0 0,1 0 0 0 0,3-6 0 0 0,0-1 0 0 0,-6 10-38 0 0,0 0 1 0 0,0 0 0 0 0,-1 0 0 0 0,0 0-1 0 0,1 0 1 0 0,0 0 0 0 0,0-1 0 0 0,-1 1 0 0 0,1 0-1 0 0,-1 0 1 0 0,0-1 0 0 0,0 1 0 0 0,0 0-1 0 0,1-1 1 0 0,-1-1 0 0 0,6-28-303 0 0,-5 23 340 0 0,1 4 16 0 0,-1 3 152 0 0,-2 2-162 0 0,-1 0 1 0 0,1 0 0 0 0,-1 0 0 0 0,0 0 0 0 0,2 1-1 0 0,-2-1 1 0 0,1 0 0 0 0,0 1 0 0 0,-1-1-1 0 0,1 1 1 0 0,1 1 0 0 0,-4 2 0 0 0,2 0 32 0 0,-1 2 83 0 0,0 0-1 0 0,0 1 1 0 0,1 0 0 0 0,-3 13 0 0 0,-13 32 623 0 0,-1-7 286 0 0,18-42-950 0 0,-1 1 0 0 0,1-2 1 0 0,0 1-1 0 0,0 0 0 0 0,-3 4 1 0 0,3-8-78 0 0,1 1 0 0 0,-1-1 1 0 0,1 0-1 0 0,-1 1 0 0 0,1-1 1 0 0,-1 1-1 0 0,1-1 0 0 0,0 1 1 0 0,0-1-1 0 0,0 2 1 0 0,0-2-1 0 0,-1 1 0 0 0,1-1 1 0 0,0 1-1 0 0,0-1 0 0 0,0 1 1 0 0,0-1-1 0 0,-1 1 0 0 0,1 0 1 0 0,0-1-1 0 0,0 1 1 0 0,0-1-1 0 0,0 1 0 0 0,0 0 1 0 0,0-1-1 0 0,1 2 0 0 0,-1-2-3 0 0,0 0-1 0 0,0 0 1 0 0,0 0-1 0 0,0 0 1 0 0,0 1-1 0 0,0-1 1 0 0,0 0-1 0 0,0 0 1 0 0,0 0-1 0 0,0 0 1 0 0,0 0-1 0 0,0 1 1 0 0,0-1-1 0 0,0 0 1 0 0,0 0 0 0 0,0 0-1 0 0,-1 0 1 0 0,1 0-1 0 0,0 1 1 0 0,0-1-1 0 0,0 0 1 0 0,0 0-1 0 0,0 0 1 0 0,0 0-1 0 0,0 0 1 0 0,0 0-1 0 0,0 1 1 0 0,-1-1-1 0 0,1 0 1 0 0,0 0-1 0 0,0 0 1 0 0,0 0-1 0 0,0 0 1 0 0,0 0-1 0 0,0 0 1 0 0,0 0-1 0 0,0 0 1 0 0,0 0-1 0 0,0 0 1 0 0,-1 0-1 0 0,-2 3 74 0 0,1 0-1 0 0,-1 1 0 0 0,1 0 0 0 0,-4 5 1 0 0,5-6-37 0 0,0-1 0 0 0,-1 0-1 0 0,1 0 1 0 0,0 0 0 0 0,-1 0 0 0 0,1-1 0 0 0,-1 1 0 0 0,-3 3 0 0 0,4-4 10 0 0,0 0 0 0 0,-1 0 0 0 0,2 0 0 0 0,-2 0 0 0 0,1 0 0 0 0,0 0 0 0 0,0 0 0 0 0,0 0 0 0 0,-1 3 0 0 0,-1 0 278 0 0,-7 4-122 0 0,9-7-225 0 0,-1-1 1 0 0,1 1-1 0 0,-1 0 1 0 0,1 0-1 0 0,0 0 0 0 0,-1 0 1 0 0,-1 3-1 0 0,-4 4 86 0 0,6-8-264 0 0,-2 0-470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6.5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1 175 5312 0 0,'0'0'3472'0'0,"0"0"-3316"0"0,0-1 0 0 0,0 0 0 0 0,0 1 0 0 0,1-1 0 0 0,-1 0 0 0 0,0 1 0 0 0,0-1 0 0 0,1 0 0 0 0,-1 1 0 0 0,0-1 0 0 0,0 1 0 0 0,0-1 0 0 0,0 1 0 0 0,1-1 0 0 0,0 0 0 0 0,6-6 320 0 0,-5 5-365 0 0,-1 1 0 0 0,1-2-1 0 0,-1 1 1 0 0,1 1 0 0 0,-1 0 0 0 0,1-1 0 0 0,0 1 0 0 0,0 0 0 0 0,-1 0-1 0 0,1 0 1 0 0,0 0 0 0 0,3 0 0 0 0,-2 0 50 0 0,0 0 0 0 0,0 0 1 0 0,1-1-1 0 0,-1 1 0 0 0,0-1 0 0 0,2-2 1 0 0,1-1-31 0 0,10-1 428 0 0,-13 5-501 0 0,1 0-1 0 0,-1-1 1 0 0,0 0-1 0 0,5-3 1 0 0,6 0 24 0 0,-3-2 326 0 0,-10 5-376 0 0,2 1 0 0 0,-2 0 0 0 0,1 0 0 0 0,0 0 0 0 0,0 0 1 0 0,0 0-1 0 0,0 0 0 0 0,0 1 0 0 0,0-1 0 0 0,0 1 0 0 0,0 0 0 0 0,5 0 1 0 0,14-4 266 0 0,-20 4-290 0 0,-1 0-1 0 0,0 0 0 0 0,1 0 1 0 0,-1 0-1 0 0,1 0 0 0 0,0-1 1 0 0,-1 1-1 0 0,0 0 0 0 0,1 0 1 0 0,-1 0-1 0 0,1 0 0 0 0,0-1 1 0 0,-1 1-1 0 0,1 0 0 0 0,-1-1 1 0 0,1 0-1 0 0,1 0 11 0 0,-1 0-1 0 0,0 0 1 0 0,1 0 0 0 0,-1 0-1 0 0,1-1 1 0 0,0 2 0 0 0,0-1-1 0 0,-1 0 1 0 0,4 0-1 0 0,13-1-23 0 0,-4 0 81 0 0,-9-1-37 0 0,-4 3-34 0 0,-1-1-1 0 0,1 0 1 0 0,0 1 0 0 0,1-1 0 0 0,-2 1-1 0 0,1-1 1 0 0,0 1 0 0 0,0 0-1 0 0,0-1 1 0 0,0 1 0 0 0,0 0-1 0 0,0 0 1 0 0,0 0 0 0 0,0 0-1 0 0,1 0 1 0 0,0 0 0 0 0,5 0 5 0 0,42-19 902 0 0,-47 18-912 0 0,10-5 0 0 0,-8 4-41 0 0,-2 2 13 0 0,0-1-1 0 0,-1 0 0 0 0,1 1 1 0 0,-1 0-1 0 0,1-1 0 0 0,-1 1 1 0 0,1 0-1 0 0,-1 0 0 0 0,3 0 0 0 0,2 0 40 0 0,-3 1-5 0 0,0-1 0 0 0,0-1 0 0 0,0 1 0 0 0,0 0 0 0 0,0-1 0 0 0,0 0 0 0 0,0 0 0 0 0,0 0 0 0 0,4-2 0 0 0,9-4 115 0 0,-8 3-114 0 0,-7 3 33 0 0,11-2-141 0 0,-10 3 33 0 0,3 0 65 0 0,-2 0 56 0 0,1 0-19 0 0,-3 0-133 0 0,9 0-260 0 0,-9 0 110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7.3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1 361 7224 0 0,'0'0'1052'0'0,"3"-5"-416"0"0,32-53 3324 0 0,-19 34-2336 0 0,2-12-190 0 0,-15 27-1348 0 0,1 1 0 0 0,8-13 0 0 0,0 3 25 0 0,11-27 1 0 0,-20 40-84 0 0,0 1-7 0 0,-1-1-1 0 0,1 1 0 0 0,0 0 0 0 0,5-4 0 0 0,-5 5-18 0 0,0 0 0 0 0,0-2 1 0 0,-1 2-1 0 0,4-6 0 0 0,28-53-2 0 0,-30 54 0 0 0,0 2 0 0 0,2-1 0 0 0,-3 7 0 0 0,-2 5 0 0 0,0 11 0 0 0,-1-15 0 0 0,-1 10 11 0 0,0 1 0 0 0,-1 0-1 0 0,0-1 1 0 0,-1 1 0 0 0,-4 12-1 0 0,-11 36 65 0 0,13-46-12 0 0,3-10-43 0 0,1 0-1 0 0,0-1 1 0 0,0 0-1 0 0,0 0 1 0 0,0 1-1 0 0,1-1 1 0 0,-1 1-1 0 0,0 0 0 0 0,1 0 1 0 0,-1 4-1 0 0,1-2-24 0 0,0-4-99 0 0,2 1 104 0 0,8 6-3914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7.9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 4544 0 0,'0'0'1709'0'0,"5"1"-40"0"0,-5 0-1523 0 0,1-1 0 0 0,-1 1-1 0 0,1 0 1 0 0,-1-1-1 0 0,1 1 1 0 0,0-1 0 0 0,-1 2-1 0 0,0-2 1 0 0,1 1-1 0 0,0-1 1 0 0,0 0-1 0 0,0 1 1 0 0,-1-1 0 0 0,0 0-1 0 0,1 0 1 0 0,0 1-1 0 0,0-1 1 0 0,-1 0-1 0 0,1 0 1 0 0,1 0 338 0 0,10-10 742 0 0,-7 7-1068 0 0,-3 1-80 0 0,1-1-56 0 0,-2 3 21 0 0,5 0-32 0 0,-2 3 27 0 0,-3-1 31 0 0,0-1 0 0 0,0 0 0 0 0,0 1 0 0 0,-1-1 0 0 0,1 1-1 0 0,0 1 1 0 0,0-2 0 0 0,0 1 0 0 0,-1 0 0 0 0,1 0 0 0 0,-1-1 0 0 0,1 1 0 0 0,-1 0-1 0 0,0 0 1 0 0,1 0 0 0 0,-1 0 0 0 0,0 0 0 0 0,0 0 0 0 0,0 2 0 0 0,0 7 236 0 0,-1-1 0 0 0,0 1 1 0 0,0 0-1 0 0,-3 13 0 0 0,4 7 187 0 0,0-19-373 0 0,0-11-109 0 0,0 1 0 0 0,0 0 0 0 0,0-1 0 0 0,-1 0 0 0 0,1 1 0 0 0,0-1 0 0 0,-1 0 0 0 0,1 1 0 0 0,-1-1 0 0 0,1 2 0 0 0,-3 3 38 0 0,2 1 0 0 0,-1-2 0 0 0,0 1 0 0 0,2 0 0 0 0,-2 0 0 0 0,1 1 0 0 0,1 10 0 0 0,-8 10 16 0 0,8-19-96 0 0,0-6-136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8.4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43 6992 0 0,'2'4'9396'0'0,"0"-4"-9908"0"0,-1-2 572 0 0,2 1 0 0 0,-1-2 0 0 0,1 2 0 0 0,-1 0 0 0 0,1 0 0 0 0,-1 0 0 0 0,1 0 0 0 0,2 0 0 0 0,-3 1 10 0 0,8-8 174 0 0,5-7 105 0 0,-10 9-333 0 0,2 4-16 0 0,0-1-14 0 0,0 2-45 0 0,24 5-361 0 0,-18-1-341 0 0,-12-3 621 0 0,1 1-1 0 0,-1-1 1 0 0,1 0-1 0 0,0 1 0 0 0,-1-1 1 0 0,1 0-1 0 0,-1 0 1 0 0,1 0-1 0 0,-1-1 0 0 0,1 1 1 0 0,0 0-1 0 0,0-1 1 0 0,2-1-1 0 0,-2 1-390 0 0,5 1-11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53.2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 0 6408 0 0,'0'0'5088'0'0,"15"19"-3384"0"0,-11-1-903 0 0,2 7-370 0 0,-6-18-326 0 0,1 0 1 0 0,0 0 0 0 0,2 9-1 0 0,-2-9-88 0 0,1-1-1 0 0,-1 1 0 0 0,0 8 1 0 0,3 40 893 0 0,0-6-868 0 0,0 44 22 0 0,-11 54 136 0 0,4-103-133 0 0,3-29-68 0 0,-1 0 0 0 0,0 0 1 0 0,-5 16-1 0 0,-13 74 75 0 0,10-58-20 0 0,-4 7-54 0 0,12-39 41 0 0,-1 0 1 0 0,2 0 0 0 0,1 18 0 0 0,1 11-219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9.2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7552 0 0,'0'0'1396'0'0,"4"4"-1016"0"0,-1-1-282 0 0,0 0 1 0 0,0 0 0 0 0,0 2-1 0 0,-1-2 1 0 0,0 1-1 0 0,1-1 1 0 0,-1 1 0 0 0,0 0-1 0 0,0 0 1 0 0,0 1 0 0 0,-1-1-1 0 0,2 6 1 0 0,3 10 741 0 0,4 29 1 0 0,-9-46-755 0 0,21 123 2945 0 0,-19-108-2555 0 0,1 29 0 0 0,-3-28-8 0 0,6 26-1 0 0,-5-29-37 0 0,2 25-1 0 0,0 1-104 0 0,-3-31-255 0 0,-1-1 0 0 0,1 1 0 0 0,-2 16 0 0 0,1-4 58 0 0,-1-12-96 0 0,0-1 0 0 0,-1 1 0 0 0,-1 12 0 0 0,-2 1-32 0 0,-13 68-448 0 0,17-83 192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0.5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94 3880 0 0,'0'0'4660'0'0,"0"0"-4633"0"0,0-1 0 0 0,0 1 0 0 0,0 0 0 0 0,0-1 1 0 0,0 1-1 0 0,0 0 0 0 0,0-1 0 0 0,0 1 0 0 0,0 0 0 0 0,0-1 1 0 0,0 1-1 0 0,0 0 0 0 0,0-1 0 0 0,0 1 0 0 0,0 0 0 0 0,1 0 1 0 0,-1-1-1 0 0,0 1 0 0 0,0 0 0 0 0,0-1 0 0 0,0 1 0 0 0,1 0 1 0 0,-1-1 13 0 0,0 1 38 0 0,1 0 0 0 0,0-1 0 0 0,-1 1 1 0 0,1-1-1 0 0,-1 1 0 0 0,1-1 0 0 0,-1 1 1 0 0,1-1-1 0 0,0 1 0 0 0,-1-1 1 0 0,1 1-1 0 0,-1-1 0 0 0,0 0 0 0 0,0 0 1 0 0,1 1-1 0 0,-1-1 0 0 0,1 0 0 0 0,0-1 1 0 0,10-4 744 0 0,-5 3-592 0 0,-3 0-154 0 0,1 1-1 0 0,-1 0 1 0 0,1 1 0 0 0,0-1-1 0 0,0 1 1 0 0,5-1 0 0 0,-5 1-29 0 0,-1 0 1 0 0,1 0-1 0 0,0 0 0 0 0,6-3 1 0 0,6-3-25 0 0,32-1 103 0 0,-17 1-454 0 0,-31 7 295 0 0,1 0-1 0 0,-1 0 1 0 0,1-1 0 0 0,-1 1-1 0 0,1 0 1 0 0,-1-1-1 0 0,0 1 1 0 0,0 0-1 0 0,0 0 1 0 0,0-1 0 0 0,1 1-1 0 0,-1-1 1 0 0,0 1-1 0 0,1 0 1 0 0,-1-1 0 0 0,0 1-1 0 0,1-1 1 0 0,0-2-81 0 0,15-10-1839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1.0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35 6056 0 0,'0'0'841'0'0,"0"9"166"0"0,0 8 2553 0 0,4-17-2883 0 0,-2 0-586 0 0,1 0 0 0 0,-1 1 0 0 0,0-1 0 0 0,1 1 1 0 0,4 1-1 0 0,-6-2-83 0 0,-1 1 0 0 0,1-1 1 0 0,0 1-1 0 0,-1-1 0 0 0,1 0 1 0 0,-1 0-1 0 0,1 0 0 0 0,0 1 1 0 0,0-1-1 0 0,0 0 1 0 0,-1 0-1 0 0,1 0 0 0 0,0 0 1 0 0,0 0-1 0 0,-1-1 0 0 0,3 1 1 0 0,1-1 9 0 0,0 0 17 0 0,2 0 0 0 0,-1 0 1 0 0,0 0-1 0 0,7-4 1 0 0,-7 3 5 0 0,0 0 0 0 0,1 1 1 0 0,-1-1-1 0 0,8 1 1 0 0,-7 0-84 0 0,-1-1 0 0 0,2 1 0 0 0,-2-2 0 0 0,1 1 0 0 0,0-1 0 0 0,-1 0 0 0 0,1 0 0 0 0,-1 0 0 0 0,9-7 0 0 0,3-3-821 0 0,-8 9 330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1.8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30 6296 0 0,'-2'4'8892'0'0,"3"-6"-8764"0"0,0 1 0 0 0,0 0 0 0 0,0 0 1 0 0,0 0-1 0 0,1 0 0 0 0,-1 0 1 0 0,0 0-1 0 0,3-1 0 0 0,7-3 146 0 0,-9 3-236 0 0,0 1 1 0 0,1-1 0 0 0,-2 1-1 0 0,1 0 1 0 0,1 1 0 0 0,-1-1-1 0 0,3 0 1 0 0,2 1-29 0 0,0 0-10 0 0,-2 0 0 0 0,2 0 0 0 0,0-1 0 0 0,-1-2 42 0 0,-3 1 231 0 0,-1 2-135 0 0,21 2 425 0 0,10-7-3996 0 0,-27 5 1731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3.6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203 66 4000 0 0,'0'0'183'0'0,"0"-1"-10"0"0,0-36 138 0 0,0 37-302 0 0,0 0 0 0 0,0-1 0 0 0,0 1 0 0 0,0 0 0 0 0,0 0 0 0 0,0 0 0 0 0,0 0 1 0 0,0 0-1 0 0,0 0 0 0 0,0-1 0 0 0,0 1 0 0 0,0 0 0 0 0,0 0 0 0 0,0 0 1 0 0,0 0-1 0 0,0 0 0 0 0,0 0 0 0 0,0 0 0 0 0,0-1 0 0 0,0 1 0 0 0,0 0 0 0 0,0 0 1 0 0,0 0-1 0 0,0 0 0 0 0,0 0 0 0 0,-1 0 0 0 0,1 0 0 0 0,0 0 0 0 0,0 0 1 0 0,0 0-1 0 0,0-1 0 0 0,0 1 0 0 0,0 0 0 0 0,-1 0 0 0 0,1 0 0 0 0,0 0 0 0 0,0 0 1 0 0,0 0 27 0 0,0 0 1 0 0,-1 0 0 0 0,1 0-1 0 0,0 0 1 0 0,0 0 0 0 0,0 0-1 0 0,0 0 1 0 0,0 0 0 0 0,0 0-1 0 0,0 0 1 0 0,-1 0 0 0 0,1 0-1 0 0,0 0 1 0 0,0 0 0 0 0,0 0-1 0 0,0 0 1 0 0,0-1 0 0 0,0 1-1 0 0,0 0 1 0 0,0 0 0 0 0,0 0-1 0 0,0 0 1 0 0,0 0 0 0 0,0 0-1 0 0,0 0 1 0 0,0 0 0 0 0,0-1-1 0 0,0 1 1 0 0,0 0 0 0 0,0 0-1 0 0,0 0 1 0 0,0 0 0 0 0,0 0-1 0 0,0 0 1 0 0,0-1 0 0 0,0 1-1 0 0,0 0 1 0 0,0-1 11 0 0,0 0 0 0 0,0 0-1 0 0,0 1 1 0 0,0-1 0 0 0,-1 0 0 0 0,1-1 0 0 0,0 1-1 0 0,0 1 1 0 0,-1-1 0 0 0,1 0 0 0 0,-1 0 0 0 0,1 1-1 0 0,-1-1 1 0 0,1 0 0 0 0,0 1 0 0 0,0-1-1 0 0,-1 0 1 0 0,1 1 0 0 0,-1-1 0 0 0,0 1 0 0 0,1-1-1 0 0,0 1 1 0 0,-1-1 0 0 0,1 1 0 0 0,-1-1-1 0 0,0 1 1 0 0,0 0 0 0 0,1 0 0 0 0,0-1 0 0 0,-1 1-1 0 0,0 0 1 0 0,0 0 0 0 0,0 0 0 0 0,1 0-1 0 0,0 0 1 0 0,-1 0 0 0 0,0 0 0 0 0,0 0 0 0 0,1 0-1 0 0,-1 0 1 0 0,-1 1 0 0 0,0-1 5 0 0,0 1 0 0 0,0-1-1 0 0,0 1 1 0 0,0 0 0 0 0,0-1 0 0 0,1 1 0 0 0,-1 1 0 0 0,0-1-1 0 0,0 0 1 0 0,1 0 0 0 0,-2 1 0 0 0,2-1 0 0 0,-2 4 0 0 0,-37 55 1104 0 0,10-16-28 0 0,5-2-768 0 0,21-34-272 0 0,0 1-1 0 0,1-1 0 0 0,0 0 1 0 0,0 1-1 0 0,-1 0 1 0 0,0 13-1 0 0,-5 11 100 0 0,2 13 96 0 0,0 20 119 0 0,2-9 87 0 0,5-41-422 0 0,-2 0 0 0 0,2 0-1 0 0,1 20 1 0 0,0 1 107 0 0,-1-31-127 0 0,1 1 0 0 0,0 0 0 0 0,1 11 0 0 0,-1-16-43 0 0,0 0 35 0 0,0 1-1 0 0,-1-1 0 0 0,1 0 0 0 0,1 0 1 0 0,-1 1-1 0 0,0-1 0 0 0,0 0 1 0 0,2 2-1 0 0,-2-4-38 0 0,0 1 0 0 0,-1 0 0 0 0,0-1-1 0 0,1 2 1 0 0,0-2 0 0 0,0 0 0 0 0,0 1 0 0 0,-1-1 0 0 0,1 0 0 0 0,0 1 0 0 0,0-1 0 0 0,-1 0 0 0 0,1 0-1 0 0,0 0 1 0 0,0 0 0 0 0,0 0 0 0 0,-1 0 0 0 0,1 0 0 0 0,0 0 0 0 0,0 0 0 0 0,0-1 0 0 0,4 0 195 0 0,46-8 559 0 0,-50 9-746 0 0,0 0 0 0 0,-1 0 0 0 0,1 0 0 0 0,0 0 0 0 0,0 0 0 0 0,-1 0 0 0 0,1 0 1 0 0,0 0-1 0 0,0 0 0 0 0,0-1 0 0 0,-1 1 0 0 0,1 0 0 0 0,0-1 0 0 0,0 1 1 0 0,-1-1-1 0 0,0 1 0 0 0,1-1 0 0 0,0 1 0 0 0,0-1 0 0 0,3-2 20 0 0,-2 2-11 0 0,1-1 0 0 0,0 0 0 0 0,0 0 1 0 0,-1 0-1 0 0,1 0 0 0 0,0-1 1 0 0,-1 1-1 0 0,4-6 0 0 0,11-10 127 0 0,-14 15-134 0 0,-1 0 0 0 0,1 0-1 0 0,0 0 1 0 0,-1-1-1 0 0,0 1 1 0 0,1-1-1 0 0,-2-1 1 0 0,2 1-1 0 0,-2 0 1 0 0,4-9 0 0 0,-3 6 6 0 0,1 0 1 0 0,0 1 0 0 0,5-10 0 0 0,-7 12-10 0 0,2 1 0 0 0,-2-1 1 0 0,1 0-1 0 0,-1 0 0 0 0,3-9 0 0 0,2-8-11 0 0,-2 12 11 0 0,-1 0 0 0 0,0-1-1 0 0,-1 1 1 0 0,0 0-1 0 0,0-1 1 0 0,-1 0 0 0 0,0 1-1 0 0,1-15 1 0 0,-1 2 66 0 0,1-28 114 0 0,-2 44-187 0 0,0-1 1 0 0,-1 1 0 0 0,-1-11-1 0 0,2 9-2 0 0,-1-2 0 0 0,-4-4 3 0 0,2 9-79 0 0,-1-2 61 0 0,-1 3 5 0 0,0 1 30 0 0,0 1-2720 0 0,-1 2 2111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4.3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46 0 7824 0 0,'0'0'5298'0'0,"-4"5"-4756"0"0,3-4-517 0 0,-1 0 0 0 0,1 0 1 0 0,1 1-1 0 0,-2-1 0 0 0,1 0 1 0 0,0 2-1 0 0,1-2 1 0 0,-1 1-1 0 0,0-1 0 0 0,0 1 1 0 0,1-1-1 0 0,0 1 1 0 0,-1-1-1 0 0,1 1 0 0 0,-2 3 1 0 0,-5 15 376 0 0,6-19-369 0 0,1 0 0 0 0,0 0 1 0 0,-1 0-1 0 0,1 0 1 0 0,-1 0-1 0 0,1 0 1 0 0,-1 0-1 0 0,1 0 1 0 0,0 1-1 0 0,0-1 1 0 0,-1 0-1 0 0,1 2 1 0 0,-2 12 251 0 0,-9 26 443 0 0,11-41-713 0 0,-1 2 0 0 0,1-2 0 0 0,0 1 0 0 0,0-1 0 0 0,0 1 0 0 0,0-1 0 0 0,0 1 0 0 0,-1-1 0 0 0,1 1 0 0 0,0-1 0 0 0,0 1 0 0 0,0-1 0 0 0,-1 1 0 0 0,1-1 0 0 0,0 1 1 0 0,0-1-1 0 0,0 1 0 0 0,0-1 0 0 0,0 1 0 0 0,0 0 0 0 0,0-1 0 0 0,1 2 0 0 0,7-1 113 0 0,-3-1-162 0 0,-4 0 19 0 0,0 0 0 0 0,1 0 1 0 0,0-1-1 0 0,-2 1 0 0 0,2-1 1 0 0,0 1-1 0 0,-1-1 0 0 0,0 1 1 0 0,0-1-1 0 0,0 0 0 0 0,1 0 1 0 0,-1 0-1 0 0,0 0 0 0 0,0 0 1 0 0,0 0-1 0 0,0 0 1 0 0,0-1-1 0 0,1 0 0 0 0,-1-1 1 0 0,3-3-140 0 0,-1-1 1 0 0,0 0 0 0 0,4-10 0 0 0,6-14-1225 0 0,-5 18 654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5.4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145 12 5904 0 0,'0'0'665'0'0,"-5"-5"30"0"0,-14 2 701 0 0,18 3-1128 0 0,-16-4 1068 0 0,3 10-708 0 0,12-6-525 0 0,0 1 0 0 0,-1 0 0 0 0,2 0 0 0 0,-2 0 0 0 0,1 0 0 0 0,0 0 0 0 0,-1 2 0 0 0,2-2 0 0 0,-2 1 0 0 0,2 0 0 0 0,-5 3 0 0 0,0 4 56 0 0,5-8-144 0 0,0 1 0 0 0,-1-1 0 0 0,1 1 0 0 0,0-1-1 0 0,0 2 1 0 0,0-1 0 0 0,0-1 0 0 0,0 1 0 0 0,0 0 0 0 0,0 0 0 0 0,1 0 0 0 0,0 0 0 0 0,-1 0 0 0 0,0 0 0 0 0,1 0 0 0 0,-1 3 0 0 0,0 0 13 0 0,1-1 0 0 0,0 0-1 0 0,-1-1 1 0 0,0 1 0 0 0,-1-1 0 0 0,2 1-1 0 0,-4 6 1 0 0,-6 18 490 0 0,-1 77 382 0 0,11-105-899 0 0,-3 21 166 0 0,-1 35 1 0 0,4-43-109 0 0,-1-11-41 0 0,1 0-1 0 0,0 0 0 0 0,-1 0 0 0 0,1 1 0 0 0,0-1 0 0 0,1 0 0 0 0,-1 0 1 0 0,0 1-1 0 0,0-1 0 0 0,1 0 0 0 0,-1 0 0 0 0,0 0 0 0 0,1 0 1 0 0,0 0-1 0 0,0 0 0 0 0,-1 0 0 0 0,1 0 0 0 0,0 0 0 0 0,1 1 1 0 0,2 3-18 0 0,-4-5 4 0 0,0-1 0 0 0,1 1 1 0 0,0-1-1 0 0,-1 1 1 0 0,1-1-1 0 0,-1 1 1 0 0,1-1-1 0 0,0 0 0 0 0,-1 1 1 0 0,1-1-1 0 0,0 0 1 0 0,-1 0-1 0 0,1 1 1 0 0,0-1-1 0 0,0 0 0 0 0,0 0 1 0 0,-1 0-1 0 0,0 0 1 0 0,1 0-1 0 0,0 0 1 0 0,0-1-1 0 0,-1 1 0 0 0,1 0 1 0 0,1-1-1 0 0,-1 1 14 0 0,4-2 14 0 0,-1 0 1 0 0,1-1 0 0 0,-1 1 0 0 0,5-5 0 0 0,16-7 3 0 0,-23 13-27 0 0,0 0 1 0 0,0 0-1 0 0,0-2 1 0 0,0 2-1 0 0,0-1 1 0 0,-1 0 0 0 0,1 1-1 0 0,0-1 1 0 0,-1 0-1 0 0,1 0 1 0 0,2-5-1 0 0,10-12 157 0 0,-7 9-44 0 0,0 0 1 0 0,-1 0 0 0 0,0-1 0 0 0,11-22 0 0 0,-14 26-81 0 0,1-2 34 0 0,0-1 0 0 0,4-11 1 0 0,-4 8-44 0 0,-4 11-11 0 0,2-1 1 0 0,-1 1-1 0 0,0-1 0 0 0,-1 0 1 0 0,1 0-1 0 0,-1 0 1 0 0,1-1-1 0 0,0-4 0 0 0,0-16 109 0 0,0 21-103 0 0,-1-1 1 0 0,1 0 0 0 0,-1 0 0 0 0,0 0-1 0 0,0-1 1 0 0,0 1 0 0 0,-1 0-1 0 0,1 1 1 0 0,-2-6 0 0 0,-2-21 261 0 0,4 29-254 0 0,-1-2 0 0 0,0 1-1 0 0,0 1 1 0 0,1 0-1 0 0,-1-1 1 0 0,0 1-1 0 0,0-1 1 0 0,0 1-1 0 0,0 0 1 0 0,-2-2-1 0 0,-2 0 3 0 0,-4-7 105 0 0,9 9-15 0 0,-2 1-88 0 0,-3 0-145 0 0,4 0-226 0 0,1 6-1857 0 0,0-5 2093 0 0,0-1-1 0 0,0 1 1 0 0,0-1 0 0 0,-1 1-1 0 0,1-1 1 0 0,0 1-1 0 0,0-1 1 0 0,0 1 0 0 0,-1-1-1 0 0,1 1 1 0 0,-1 0-1 0 0,-3 11-1673 0 0,-1-6 924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6.3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160 38 7248 0 0,'0'0'209'0'0,"-4"-4"508"0"0,3 2-497 0 0,0 0-1 0 0,0 0 0 0 0,0 1 0 0 0,-1-1 1 0 0,1 1-1 0 0,0-1 0 0 0,-1 1 0 0 0,0 0 0 0 0,1-1 1 0 0,-1 1-1 0 0,1 0 0 0 0,-1-1 0 0 0,1 1 1 0 0,-1 1-1 0 0,-3-2 0 0 0,-7-4 555 0 0,10 5-751 0 0,1 0 1 0 0,-1 1-1 0 0,1-1 1 0 0,0 1-1 0 0,-1-1 1 0 0,1 1-1 0 0,-1 0 1 0 0,0 0-1 0 0,1 0 1 0 0,-1 0-1 0 0,1 0 1 0 0,-1 0 0 0 0,1 1-1 0 0,0-1 1 0 0,-2 1-1 0 0,-1 0 78 0 0,1 1-1 0 0,0 0 1 0 0,-1 0-1 0 0,1 0 1 0 0,0 0-1 0 0,-4 5 1 0 0,4-3-12 0 0,-1 0 0 0 0,1-1 1 0 0,0 2-1 0 0,0-1 1 0 0,-1 1-1 0 0,2 0 1 0 0,-1 0-1 0 0,1-1 1 0 0,-1 1-1 0 0,-1 8 1 0 0,-5 26 54 0 0,-5 17 101 0 0,11-40-227 0 0,2-10 8 0 0,-1 1 1 0 0,2-1-1 0 0,-1 2 1 0 0,0 6 0 0 0,1 0 166 0 0,0-9-171 0 0,0 0 1 0 0,0-1-1 0 0,0 1 0 0 0,0 1 1 0 0,1-1-1 0 0,0-1 0 0 0,1 9 1 0 0,2 9 105 0 0,-4-21-128 0 0,1-1 0 0 0,-1 1 0 0 0,0 0 0 0 0,0 0 0 0 0,0 0 0 0 0,0 0 0 0 0,0 1 0 0 0,1-1 0 0 0,-1 0 0 0 0,0 0 0 0 0,0 0 0 0 0,0-1 0 0 0,0 1 0 0 0,-1 1 0 0 0,4 5 0 0 0,4 10 242 0 0,-6-16-230 0 0,0 1 22 0 0,0-2-31 0 0,-1 0 0 0 0,0 0 0 0 0,0 1 0 0 0,0-1 0 0 0,1 0 0 0 0,-1 0 0 0 0,0 0 0 0 0,0 1 0 0 0,0-1 0 0 0,0 0 0 0 0,1 0 0 0 0,-1 0 0 0 0,0 1 0 0 0,0-1 0 0 0,0 0 0 0 0,0 0 1 0 0,0 1-1 0 0,0-1 0 0 0,0 0 0 0 0,0 0 0 0 0,0 1 0 0 0,0-1 0 0 0,0 0 0 0 0,0 0 0 0 0,0 1 0 0 0,0-1 0 0 0,0 0 0 0 0,0 1 0 0 0,0-1-10 0 0,0 1-1 0 0,0-1 0 0 0,0 1 1 0 0,0-1-1 0 0,0 1 1 0 0,0-1-1 0 0,0 1 0 0 0,0-1 1 0 0,0 1-1 0 0,0-1 0 0 0,0 0 1 0 0,1 1-1 0 0,-1-1 1 0 0,0 1-1 0 0,0-1 0 0 0,1 1 1 0 0,-1-1-1 0 0,0 0 0 0 0,1 1 1 0 0,-1-1-1 0 0,0 0 1 0 0,0 1-1 0 0,0-1 0 0 0,1 0 1 0 0,-1 0-1 0 0,0 1 0 0 0,1-1 1 0 0,-1 0-1 0 0,2 0 1 0 0,-2 2 0 0 0,1 1-2 0 0,11 4 169 0 0,-10-6-112 0 0,0-1-29 0 0,-1 0 0 0 0,2 0 1 0 0,-2 0-1 0 0,1 0 0 0 0,-1 0 1 0 0,1-1-1 0 0,0 1 0 0 0,2-2 1 0 0,2 1 42 0 0,-6 1-58 0 0,1 0 1 0 0,-1 0-1 0 0,0 0 1 0 0,1 0 0 0 0,-1 0-1 0 0,1 0 1 0 0,-1 0-1 0 0,1-1 1 0 0,-1 1 0 0 0,0 0-1 0 0,1 0 1 0 0,-1 0 0 0 0,1-1-1 0 0,-1 1 1 0 0,1 0-1 0 0,-1-1 1 0 0,1 1 0 0 0,-1 0-1 0 0,0-1 1 0 0,0 1 0 0 0,1-1-1 0 0,-1 1 1 0 0,1-3-1 0 0,8-7 67 0 0,2-2-50 0 0,-8 6 56 0 0,0 1 0 0 0,-1 0 0 0 0,1 0 0 0 0,0-1 0 0 0,2-10 0 0 0,2-2 106 0 0,6-20 167 0 0,-12 31-290 0 0,2 0 0 0 0,-1 0 0 0 0,4-10 0 0 0,-3 12 3 0 0,-3 3-63 0 0,4-24 150 0 0,-3 23-136 0 0,0 1 0 0 0,-1 0 0 0 0,0-1 0 0 0,1 1 0 0 0,-1-1 0 0 0,0 1 0 0 0,0 0 0 0 0,0-1 0 0 0,-1-4 0 0 0,0-4 99 0 0,1 4-97 0 0,0-3-5 0 0,0 6 14 0 0,0 3-25 0 0,0 1 1 0 0,0-1 0 0 0,1 1 0 0 0,-1-1 0 0 0,0 1 0 0 0,0-1 0 0 0,0 1-1 0 0,0-1 1 0 0,0 1 0 0 0,0-1 0 0 0,0 1 0 0 0,0-1 0 0 0,-1 1 0 0 0,1-1 0 0 0,0 1-1 0 0,0-1 1 0 0,0 1 0 0 0,0-1 0 0 0,-1 1 0 0 0,1 0 0 0 0,0-1 0 0 0,0 1 0 0 0,0-1-1 0 0,-2-1 17 0 0,0 0 0 0 0,1-1 0 0 0,-1 1 0 0 0,2-1 0 0 0,-2 0 0 0 0,1 1 0 0 0,-3-7 1256 0 0,-4-9-5590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54.71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18 9168 0 0,'0'0'5328'0'0,"10"0"-4575"0"0,-8 1-715 0 0,1 0 0 0 0,-1 0 0 0 0,0-1-1 0 0,1 1 1 0 0,-1-1 0 0 0,0 1 0 0 0,1-1 0 0 0,-1 0 0 0 0,1 0 0 0 0,-1 0 0 0 0,1-1 0 0 0,-1 1-1 0 0,0 0 1 0 0,1-1 0 0 0,-1 0 0 0 0,0 1 0 0 0,4-3 0 0 0,22-4-71 0 0,-8 6 33 0 0,-3-2 48 0 0,-8 1-49 0 0,0 1 1 0 0,0 0-1 0 0,12-1 1 0 0,-15 3 0 0 0,59 16 0 0 0,-62-16-128 0 0,0 0 1 0 0,0-1 0 0 0,0 0 0 0 0,1 1 0 0 0,-1-1 0 0 0,0-1 0 0 0,0 1 0 0 0,0 0 0 0 0,5-2 0 0 0,-7 2 76 0 0,0 0 1 0 0,0-1 0 0 0,0 1-1 0 0,0 0 1 0 0,0 0-1 0 0,1 0 1 0 0,-1 0-1 0 0,0 0 1 0 0,0 0-1 0 0,0 0 1 0 0,0 0 0 0 0,2 1-1 0 0,-2-1-19 0 0,0 0-1 0 0,0 1 1 0 0,0-1 0 0 0,0 0-1 0 0,0 0 1 0 0,0 0 0 0 0,0 0 0 0 0,0 0-1 0 0,0 0 1 0 0,0-1 0 0 0,0 1-1 0 0,0 0 1 0 0,0 0 0 0 0,1-1-1 0 0,10-3-909 0 0,-3 0 462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55.4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34 6992 0 0,'0'0'7912'0'0,"1"0"-7678"0"0,4 0-126 0 0,-1-1 0 0 0,0 0 0 0 0,0 0 0 0 0,0 0 0 0 0,0-1 1 0 0,0 1-1 0 0,0-1 0 0 0,0 0 0 0 0,5-3 0 0 0,15-8-127 0 0,-20 12 31 0 0,-1 0 1 0 0,1 0-1 0 0,0 0 1 0 0,-1 1 0 0 0,1-1-1 0 0,0 1 1 0 0,-1 0-1 0 0,1 0 1 0 0,0 1 0 0 0,5 0-1 0 0,-5 0 15 0 0,0 1 0 0 0,0-1-1 0 0,-1 1 1 0 0,1 0 0 0 0,0 0 0 0 0,-1 0-1 0 0,0 0 1 0 0,5 4 0 0 0,-5-3-26 0 0,0-1-1 0 0,1 1 1 0 0,0-1 0 0 0,-1 0 0 0 0,9 3-1 0 0,3 1-37 0 0,-13-5-226 0 0,1 0-1 0 0,0 0 1 0 0,0 0 0 0 0,0 0 0 0 0,0-1 0 0 0,0 1 0 0 0,4 0 0 0 0,-1-1-1482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54.6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1 126 7960 0 0,'0'0'7928'0'0,"0"-1"-7748"0"0,0-5-144 0 0,0 1-36 0 0,4-2 0 0 0,1 1 0 0 0,-3 4 0 0 0,0-1 0 0 0,0 1 0 0 0,0 0 0 0 0,0 0 0 0 0,0 0 0 0 0,0 0 0 0 0,0 1 0 0 0,1-1 0 0 0,-1 0 0 0 0,1 1 0 0 0,3-2 0 0 0,12-7 0 0 0,14-5 0 0 0,-27 13 0 0 0,-1 0 0 0 0,1 0 0 0 0,-1 0 0 0 0,10-1 0 0 0,7-3 0 0 0,1-3 0 0 0,-14 5 2 0 0,0 0-1 0 0,0 1 0 0 0,1 1 1 0 0,-1-1-1 0 0,1 1 1 0 0,16-1-1 0 0,-23 3 5 0 0,0 0 0 0 0,0 0 0 0 0,0 0 0 0 0,0 1 0 0 0,0-1 0 0 0,0 1 0 0 0,0-1 0 0 0,2 2 0 0 0,8 1-6 0 0,-7-7 0 0 0,-2 1 0 0 0,-1 2-17 0 0,0 1 1 0 0,0-1 0 0 0,0 0 0 0 0,1 1 0 0 0,-1-1-1 0 0,0 1 1 0 0,1 0 0 0 0,-1 0 0 0 0,0 0 0 0 0,0 0-1 0 0,1 0 1 0 0,-1 0 0 0 0,0 0 0 0 0,1 1 0 0 0,-1-1-1 0 0,0 1 1 0 0,0 0 0 0 0,0 0 0 0 0,0 0 0 0 0,4 2 0 0 0,-4-2-227 0 0,1 0 1 0 0,-1 0 0 0 0,0 0 0 0 0,0 0 0 0 0,1 0 0 0 0,-1 0 0 0 0,0-1 0 0 0,1 1-1 0 0,4-1 1 0 0,-2 0-1236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0.3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167 12 7688 0 0,'0'0'2130'0'0,"0"-1"-2046"0"0,0 0 0 0 0,0 1 0 0 0,-1-1 0 0 0,1 1 0 0 0,0-1-1 0 0,0 1 1 0 0,-1-1 0 0 0,1 1 0 0 0,0-1 0 0 0,-1 1 0 0 0,1-1 0 0 0,-1 1-1 0 0,1-1 1 0 0,-1 1 0 0 0,1-1 0 0 0,0 1 0 0 0,-2-1 0 0 0,0 1 16 0 0,0-1 0 0 0,0 1 1 0 0,0 0-1 0 0,0 0 0 0 0,0 0 1 0 0,0 0-1 0 0,0 0 1 0 0,0 0-1 0 0,0 0 0 0 0,-3 1 1 0 0,2 0 100 0 0,0-1 1 0 0,0 1 0 0 0,1-1-1 0 0,-1 0 1 0 0,0 0 0 0 0,-4 0 0 0 0,-2-1 146 0 0,7 2-318 0 0,0 0 0 0 0,1 0 1 0 0,-1 0-1 0 0,0 0 1 0 0,1 1-1 0 0,-1-1 1 0 0,1 0-1 0 0,-1 1 1 0 0,1 0-1 0 0,0-1 1 0 0,-1 1-1 0 0,0 1 0 0 0,-3 3 12 0 0,2-3-37 0 0,1-1 10 0 0,0 0 0 0 0,0 0-1 0 0,1 0 1 0 0,-1-1 0 0 0,1 2-1 0 0,-1-1 1 0 0,1 0 0 0 0,0 0-1 0 0,-1 0 1 0 0,1 1 0 0 0,0-1-1 0 0,-1 4 1 0 0,-21 61 416 0 0,18-52-310 0 0,0 1 0 0 0,1 0 1 0 0,1 0-1 0 0,1 0 0 0 0,-2 25 1 0 0,-1 11 67 0 0,4-22-168 0 0,0-12-7 0 0,1-1-1 0 0,1 1 0 0 0,4 25 1 0 0,0 6-14 0 0,-1-23 12 0 0,-3-15 16 0 0,1 0-1 0 0,0 0 0 0 0,0 0 0 0 0,1-1 0 0 0,7 15 1 0 0,23 41-139 0 0,-31-62-54 0 0,0 0 1 0 0,1-1-1 0 0,-1 1 1 0 0,1-1-1 0 0,-1 0 1 0 0,7 6-1 0 0,-5-5-268 0 0,-2-3-321 0 0,7-1-20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0.96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9072 0 0,'0'0'3529'0'0,"6"14"-2296"0"0,-5-11-1065 0 0,0 1 0 0 0,0 0 0 0 0,1-1-1 0 0,-1 1 1 0 0,1-1 0 0 0,0 0 0 0 0,0 1-1 0 0,0-1 1 0 0,0 0 0 0 0,4 3 0 0 0,-1 11 56 0 0,17 17-146 0 0,-17-24-48 0 0,1-1 0 0 0,7 10 0 0 0,-6-10-30 0 0,0 1 0 0 0,5 11 0 0 0,-8-13 0 0 0,0-1 0 0 0,1 0 0 0 0,0 0 0 0 0,0 0 0 0 0,8 7 0 0 0,-10-11-1 0 0,0 1 0 0 0,-1-1 0 0 0,1 0 0 0 0,-1 1 0 0 0,1 0 0 0 0,-1-1 0 0 0,0 1 0 0 0,0 0 0 0 0,-1 0 1 0 0,3 8-1 0 0,0-2 43 0 0,-1-1 0 0 0,10 18 1 0 0,-11-24-41 0 0,-1-1 10 0 0,1 1 1 0 0,-1-1-1 0 0,1 1 0 0 0,-1-1 0 0 0,1 0 1 0 0,0 1-1 0 0,0-1 0 0 0,0 0 0 0 0,0 0 1 0 0,0 0-1 0 0,4 2 0 0 0,-4-2 42 0 0,2 4-1 0 0,-4-5-53 0 0,0-1 1 0 0,1 1 0 0 0,-1-1-1 0 0,0 0 1 0 0,0 1-1 0 0,0-1 1 0 0,1 0 0 0 0,-1 1-1 0 0,0-1 1 0 0,1 0-1 0 0,-1 1 1 0 0,0-1-1 0 0,1 0 1 0 0,-1 1 0 0 0,0-1-1 0 0,1 0 1 0 0,-1 0-1 0 0,0 0 1 0 0,1 1 0 0 0,-1-1-1 0 0,1 0 1 0 0,-1 0-1 0 0,0 0 1 0 0,1 0-1 0 0,-1 0 1 0 0,1 0 0 0 0,-1 0-1 0 0,1 0 1 0 0,0 0-1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1.60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0 370 7752 0 0,'0'0'6718'0'0,"0"-2"-6508"0"0,1-3-115 0 0,-1 0 0 0 0,1 0 0 0 0,-1-1 0 0 0,1 1 0 0 0,1 0 0 0 0,-1 1 0 0 0,1-1 0 0 0,0 0 0 0 0,0 0 0 0 0,0 1 0 0 0,1-1 0 0 0,0 1 0 0 0,0 0 0 0 0,0-1 0 0 0,6-5 0 0 0,9-10-95 0 0,1 2 0 0 0,1 0 0 0 0,32-22 0 0 0,-41 32 0 0 0,5-5 0 0 0,0 0 0 0 0,14-16 0 0 0,-24 23 0 0 0,5-6 0 0 0,25-21 0 0 0,-32 29 0 0 0,1-3 0 0 0,0 3 0 0 0,0 0 0 0 0,45-13 0 0 0,-39 14-14 0 0,-9 3-112 0 0,0 0 0 0 0,-1-1 1 0 0,1 1-1 0 0,0-1 0 0 0,0 0 1 0 0,-1 1-1 0 0,1-1 0 0 0,-1 0 0 0 0,1 0 1 0 0,-1 0-1 0 0,1 0 0 0 0,1-2 1 0 0,4-5-357 0 0,6-5-1303 0 0,-5 9 860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2.2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22 7384 0 0,'0'0'4342'0'0,"16"-9"-2824"0"0,23-2 246 0 0,-32 12-1526 0 0,-7-1-222 0 0,0 0 0 0 0,1 1 0 0 0,-1-1 0 0 0,1 0 0 0 0,-1 0 1 0 0,0 1-1 0 0,1-1 0 0 0,-1 0 0 0 0,1 0 0 0 0,-1 0 0 0 0,1 0 0 0 0,-1 0 1 0 0,1 0-1 0 0,-1 0 0 0 0,1 0 0 0 0,-1 0 0 0 0,1 0 0 0 0,-1 0 1 0 0,1 0-1 0 0,0-1 0 0 0,0 0 38 0 0,2-1-13 0 0,11 2 199 0 0,-10-1-240 0 0,-6 1 0 0 0,33 9 0 0 0,-29-8 0 0 0,1-1 0 0 0,-1 1 0 0 0,1-1 0 0 0,-1 1 0 0 0,1-1 0 0 0,-1 0 0 0 0,1 0 0 0 0,-1 0 0 0 0,4-1 0 0 0,17-1 0 0 0,-13 2 0 0 0,31 0 0 0 0,-30 1 0 0 0,-1 2 0 0 0,-8-2-36 0 0,0-1 1 0 0,0 1 0 0 0,1-1 0 0 0,-1 0 0 0 0,0 1 0 0 0,0-1 0 0 0,0 0 0 0 0,0 0 0 0 0,4-1 0 0 0,4 0-713 0 0,1 0-437 0 0,-2-3-323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3.5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1 297 5440 0 0,'0'0'1872'0'0,"1"0"-1306"0"0,2 0-427 0 0,-1 0 46 0 0,1 0-1 0 0,-1 1 0 0 0,1-2 1 0 0,-1 1-1 0 0,1 0 1 0 0,-1 0-1 0 0,1-1 0 0 0,-1 1 1 0 0,1-1-1 0 0,-1 0 1 0 0,1 0-1 0 0,-1 0 0 0 0,0 0 1 0 0,1 0-1 0 0,2-3 1 0 0,15-6 1300 0 0,18-18 76 0 0,197-174 353 0 0,-225 194-2224 0 0,1 0 1 0 0,16-9 0 0 0,-19 13 309 0 0,-3 0 0 0 0,-1 0 17 0 0,-4 3 224 0 0,1 7-485 0 0,0-4 303 0 0,0 0 0 0 0,0 0 0 0 0,0 0 0 0 0,0 0 0 0 0,0 0 0 0 0,-1 0 0 0 0,1 0 0 0 0,-1 0 0 0 0,0 0 0 0 0,0 1 0 0 0,0-1 0 0 0,0 0 0 0 0,0 0 0 0 0,0 0 0 0 0,-1 4 0 0 0,-1 4-72 0 0,-1 0 0 0 0,-5 12 0 0 0,-3 11 299 0 0,3-3-12 0 0,5-21-214 0 0,0 0-1 0 0,1 0 0 0 0,1 1 0 0 0,-2 10 0 0 0,1 1 111 0 0,1-17-167 0 0,0-1-1 0 0,1 0 1 0 0,0 0-1 0 0,-1 1 1 0 0,1-1-1 0 0,1 0 1 0 0,-1 1-1 0 0,1 3 0 0 0,11 22 9 0 0,-11-27-120 0 0,0-1-1 0 0,-1 1 1 0 0,1-1 0 0 0,0 0-1 0 0,0 1 1 0 0,-1-1 0 0 0,1 0-1 0 0,0 1 1 0 0,1-1-1 0 0,-1 0 1 0 0,0 0 0 0 0,0 0-1 0 0,0 0 1 0 0,1 0-1 0 0,-1 0 1 0 0,0 0 0 0 0,1-1-1 0 0,2 2 1 0 0,6 4-407 0 0,-9-6 120 0 0,-1 3-603 0 0,0-3 826 0 0,0 1 0 0 0,0 0 0 0 0,0 0 0 0 0,1 0 0 0 0,-1-1 0 0 0,0 1 0 0 0,0 0 0 0 0,0-1 1 0 0,1 1-1 0 0,-1 0 0 0 0,1 0 0 0 0,0 1-271 0 0,-1 6-314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4.1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1 8208 0 0,'0'0'622'0'0,"14"9"2244"0"0,-10-6-2675 0 0,0 0-1 0 0,0 0 1 0 0,-1 1 0 0 0,1 0 0 0 0,-1-1 0 0 0,0 1 0 0 0,0 0 0 0 0,0 1 0 0 0,0-1 0 0 0,-1 0 0 0 0,0 1 0 0 0,0 0 0 0 0,0-1 0 0 0,1 7 0 0 0,4 9 121 0 0,-5-16-250 0 0,-1 0 1 0 0,1 1 0 0 0,-1-1-1 0 0,0 1 1 0 0,0 7 0 0 0,5 22 401 0 0,-2 25-180 0 0,-4-53-242 0 0,1 17 83 0 0,-1 0 1 0 0,-1 0 0 0 0,-1 0-1 0 0,-2 0 1 0 0,-8 35-1 0 0,-35 72 187 0 0,42-116-312 0 0,2-1 0 0 0,-4 21 0 0 0,-1 9 0 0 0,6-35-91 0 0,0-1 0 0 0,1 1-1 0 0,1-1 1 0 0,-1 13-1 0 0,1-18-285 0 0,0 2-588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4.90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345 9 7616 0 0,'0'0'1272'0'0,"-10"-8"1217"0"0,-33 12-1000 0 0,41-4-1409 0 0,-1 0-1 0 0,1 1 0 0 0,-1 0 1 0 0,1-1-1 0 0,-1 1 0 0 0,1 0 1 0 0,0 0-1 0 0,-1 0 0 0 0,1 0 1 0 0,0 1-1 0 0,0-1 1 0 0,0 0-1 0 0,0 1 0 0 0,0 0 1 0 0,0-1-1 0 0,0 1 0 0 0,-1 2 1 0 0,-6 6 11 0 0,1 1 1 0 0,-7 13-1 0 0,5-8-7 0 0,-5 7-34 0 0,2 0-1 0 0,-12 27 1 0 0,4-11 59 0 0,16-30-59 0 0,0 0 0 0 0,0 1 0 0 0,-5 14 1 0 0,3-6 77 0 0,0-1 0 0 0,-16 29 0 0 0,15-23-64 0 0,2-3-64 0 0,-8 18 39 0 0,1 1 1 0 0,-11 59-1 0 0,23-91-29 0 0,-4 43-10 0 0,4-44 0 0 0,1-1 0 0 0,0 1 0 0 0,0 0 0 0 0,0 0 0 0 0,2 7 0 0 0,1 13 0 0 0,-2-18 22 0 0,0 0 0 0 0,0-1 0 0 0,1 1 0 0 0,0-1 0 0 0,1 0 1 0 0,0 0-1 0 0,4 10 0 0 0,-5-16-176 0 0,-1 1 0 0 0,1 0 0 0 0,-1-1 0 0 0,1 1 0 0 0,-1-1 0 0 0,1 0 0 0 0,0 0 0 0 0,0 1 0 0 0,-1-1 0 0 0,1 0 0 0 0,0 0 0 0 0,0-1 0 0 0,0 1 0 0 0,0 0 0 0 0,3 0 0 0 0,1 0-815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5.95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7464 0 0,'0'0'8517'0'0,"5"7"-8373"0"0,-3-3-142 0 0,1-1 0 0 0,0 0 1 0 0,0 0-1 0 0,0 0 0 0 0,0-1 0 0 0,1 1 1 0 0,6 3-1 0 0,12 11-89 0 0,5 1 69 0 0,-22-15 18 0 0,0 0 0 0 0,0 1 1 0 0,0-1-1 0 0,-1 1 0 0 0,6 5 1 0 0,40 37-65 0 0,8 30 64 0 0,-42-51 112 0 0,19 38 0 0 0,-35-59-102 0 0,1-3 44 0 0,21 19 30 0 0,-12-9 37 0 0,-9-9 41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6.47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0 357 7688 0 0,'0'0'1324'0'0,"10"-14"836"0"0,13-14-390 0 0,-18 22-1450 0 0,0 0-1 0 0,0 1 1 0 0,0 0-1 0 0,7-6 1 0 0,-1 2-124 0 0,24-26 705 0 0,-25 23-857 0 0,1 1 1 0 0,0 1-1 0 0,1 0 1 0 0,0 0-1 0 0,14-8 1 0 0,-14 11-45 0 0,-1 0 0 0 0,12-11 0 0 0,-14 10 0 0 0,0 1 0 0 0,1 0 0 0 0,16-8 0 0 0,21-12 0 0 0,-37 20 0 0 0,0 0 0 0 0,1 2 0 0 0,-1-1 0 0 0,1 1 0 0 0,21-6 0 0 0,-2-1 19 0 0,-26 10-171 0 0,0 0 0 0 0,0 0 0 0 0,0 0 0 0 0,1 1 0 0 0,-1 0 0 0 0,0 0 0 0 0,9-1 1 0 0,-6 1-432 0 0,-1-3-94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7.1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46 8840 0 0,'0'0'6076'0'0,"6"-5"-5155"0"0,-5 5-915 0 0,0 0 0 0 0,-1 0 0 0 0,1-1 0 0 0,0 1 0 0 0,0 0 0 0 0,-1 0-1 0 0,1-1 1 0 0,0 1 0 0 0,-1 0 0 0 0,1-1 0 0 0,0 1 0 0 0,-1-1 0 0 0,1 1 0 0 0,-1-1 0 0 0,1 1 0 0 0,-1-1 0 0 0,1 1 0 0 0,0-2 0 0 0,-1 2-7 0 0,1-1 1 0 0,-1 0 0 0 0,0 1-1 0 0,1-1 1 0 0,-1 1 0 0 0,1-1-1 0 0,-1 1 1 0 0,1-1-1 0 0,-1 1 1 0 0,1-1 0 0 0,0 1-1 0 0,-1-1 1 0 0,1 1 0 0 0,0 0-1 0 0,-1-1 1 0 0,2 1 0 0 0,0-2 0 0 0,0 0 0 0 0,17 1 0 0 0,14 1 0 0 0,-23 1 0 0 0,-9 0 0 0 0,1 1 0 0 0,14-1 0 0 0,-7-2 0 0 0,-1-3 0 0 0,-1 1 0 0 0,0 1 0 0 0,23-10 0 0 0,-26 11 0 0 0,-3 0 0 0 0,1 1 0 0 0,-1 0 0 0 0,0 0 0 0 0,1 0 0 0 0,-1 0 0 0 0,0 0 0 0 0,1 0 0 0 0,-1 0 0 0 0,1 0 0 0 0,-1 0 0 0 0,0 0 0 0 0,1 1 0 0 0,-1-1 0 0 0,0 1 0 0 0,0-1 0 0 0,1 1 0 0 0,-1-1 0 0 0,0 1 0 0 0,0 0 0 0 0,2 1 0 0 0,4 1 13 0 0,-5-3-84 0 0,-1 1-1 0 0,0 0 1 0 0,1-1-1 0 0,-1 1 1 0 0,0 0 0 0 0,1-1-1 0 0,-1 1 1 0 0,0 0-1 0 0,0 0 1 0 0,2 2 0 0 0,1 5-373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55.2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77 9416 0 0,'0'0'5530'0'0,"1"-10"-4828"0"0,3 3-489 0 0,1-1-170 0 0,-1 2-43 0 0,2-2 0 0 0,2 1 0 0 0,-2 2 0 0 0,2 0 0 0 0,-2-1 0 0 0,3 2 0 0 0,-8 3 0 0 0,1 1 0 0 0,-1 0 0 0 0,0 0 0 0 0,1-1 0 0 0,-1 1 0 0 0,0-1 0 0 0,1 1 0 0 0,-1-1 0 0 0,0 0 0 0 0,3-1 0 0 0,-4 2 0 0 0,1-1 0 0 0,0 1 0 0 0,0-1 0 0 0,0 1 0 0 0,-1 0 0 0 0,1 0 0 0 0,0-1 0 0 0,0 1 0 0 0,0 0 0 0 0,0 0 0 0 0,0 0 0 0 0,0 0 0 0 0,-1 0 0 0 0,1 0 0 0 0,0 0 0 0 0,0 0 0 0 0,1 0 0 0 0,7 0 0 0 0,-7 0 0 0 0,0 0 0 0 0,-1 0 0 0 0,1 1 0 0 0,0-1 0 0 0,-1 0 0 0 0,1 0 0 0 0,0 1 0 0 0,-1-1 0 0 0,1 1 0 0 0,-1 0 0 0 0,1-1 0 0 0,-1 1 0 0 0,1 0 0 0 0,-1 0 0 0 0,1 0 0 0 0,-1 0 0 0 0,2 2 0 0 0,4 2 0 0 0,0-1-7 0 0,-1 0 0 0 0,1 1 1 0 0,6 6-1 0 0,-13-11-6 0 0,0 1 1 0 0,1-1-1 0 0,-1 0 0 0 0,1 0 1 0 0,-1 0-1 0 0,0 1 0 0 0,1-1 1 0 0,-1 0-1 0 0,1 0 0 0 0,-1 0 1 0 0,1 0-1 0 0,-1 0 0 0 0,0 0 1 0 0,1 0-1 0 0,-1 0 0 0 0,1 0 1 0 0,-1 0-1 0 0,1 0 0 0 0,-1 0 1 0 0,1 0-1 0 0,-1 0 0 0 0,0 0 1 0 0,1-1-1 0 0,-1 1 0 0 0,1 0 1 0 0,11-7-1108 0 0,-10 5 277 0 0,6-2-726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8.6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29 72 9328 0 0,'0'0'3205'0'0,"5"-5"-2438"0"0,0-2-542 0 0,0 2 1 0 0,1-1 0 0 0,0 0-1 0 0,0 1 1 0 0,0 0 0 0 0,10-6 0 0 0,-14 10-216 0 0,2-1 15 0 0,0-1 0 0 0,1 1 0 0 0,-1 0-1 0 0,1 0 1 0 0,-1 1 0 0 0,8-2 0 0 0,16-2-25 0 0,-21 5 0 0 0,0-1 0 0 0,0 1 0 0 0,-1 0 0 0 0,1 1 0 0 0,0 0 0 0 0,12 3 0 0 0,-10-1 0 0 0,-3-2 0 0 0,2 3 0 0 0,-8-4 0 0 0,1 0 0 0 0,-1 0 0 0 0,0 0 0 0 0,1 0 0 0 0,-1 0 0 0 0,0 1 0 0 0,1-1 0 0 0,-1 0 0 0 0,0 0 0 0 0,1 0 0 0 0,-1 1 0 0 0,0-1 0 0 0,0 0 0 0 0,1 0 0 0 0,-1 1 0 0 0,0-1 0 0 0,0 0 0 0 0,0 1 0 0 0,1-1 0 0 0,-1 0 0 0 0,0 1 0 0 0,0-1 0 0 0,0 0 0 0 0,0 1 0 0 0,0-1 0 0 0,0 0 0 0 0,0 1 0 0 0,0-1 0 0 0,0 0 0 0 0,0 1 0 0 0,0-1 0 0 0,0 1 0 0 0,0-1 0 0 0,0 0 0 0 0,0 1 0 0 0,0-1 0 0 0,0 0 0 0 0,0 1 0 0 0,0-1 0 0 0,-1 1 0 0 0,1 2 2 0 0,0 0 1 0 0,-1 0 0 0 0,1 0-1 0 0,-1 0 1 0 0,0 0 0 0 0,0 0 0 0 0,0-1-1 0 0,0 1 1 0 0,0 0 0 0 0,-1 0 0 0 0,-1 2-1 0 0,-24 29 185 0 0,11-15-166 0 0,-21 26-19 0 0,-21 30-112 0 0,25-29-62 0 0,12-14 147 0 0,16-25 19 0 0,0-1 1 0 0,1 1-1 0 0,0 1 0 0 0,0-1 1 0 0,1 1-1 0 0,-4 9 1 0 0,5-10-6 0 0,1-5-42 0 0,6-5-503 0 0,-4 2 563 0 0,-1 1-1 0 0,0-1 1 0 0,1 1-1 0 0,-1 0 0 0 0,1-1 1 0 0,-1 1-1 0 0,1-1 1 0 0,-1 1-1 0 0,1 0 1 0 0,-1 0-1 0 0,1-1 1 0 0,-1 1-1 0 0,1 0 1 0 0,0 0-1 0 0,-1 0 0 0 0,1-1 1 0 0,-1 1-1 0 0,1 0 1 0 0,0 0-1 0 0,-1 0 1 0 0,2 0-1 0 0,0 0 70 0 0,5-4-4 0 0,0 0-17 0 0,1 0-44 0 0,-7 4-9 0 0,0-1 0 0 0,0 1 0 0 0,0 0 1 0 0,0 0-1 0 0,0 0 0 0 0,0-1 0 0 0,0 1 1 0 0,0 0-1 0 0,0 0 0 0 0,0 0 1 0 0,0 0-1 0 0,0 1 0 0 0,0-1 0 0 0,0 0 1 0 0,0 0-1 0 0,0 1 0 0 0,0-1 1 0 0,0 0-1 0 0,0 1 0 0 0,1 0 0 0 0,10 4 15 0 0,-11-4-17 0 0,0-1 0 0 0,1 1 0 0 0,-1-1 0 0 0,0 0 0 0 0,1 1 0 0 0,-1-1 0 0 0,0 0 0 0 0,1 0 0 0 0,-1 0 0 0 0,1 0 0 0 0,-1 0 0 0 0,0 0 0 0 0,3-1 0 0 0,2 0 0 0 0,27 5 13 0 0,-9 0 150 0 0,-5-1-170 0 0,-15-3-6 0 0,-1 0 0 0 0,0 1 0 0 0,1-1 1 0 0,-1 1-1 0 0,1 0 0 0 0,4 2 1 0 0,33 13 12 0 0,-38-15-12 0 0,1 0 1 0 0,-1 0 0 0 0,1-1 0 0 0,-1 1 0 0 0,1-1-1 0 0,-1 1 1 0 0,1-1 0 0 0,-1 0 0 0 0,1-1 0 0 0,-1 1-1 0 0,1-1 1 0 0,-1 1 0 0 0,1-1 0 0 0,4-2 0 0 0,4-1-388 0 0,0-1 1 0 0,16-9 0 0 0,-14 9-31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09.3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 9024 0 0,'0'0'1008'0'0,"13"-5"-183"0"0,-10 4-667 0 0,-1 1 0 0 0,1-1 0 0 0,0 1 1 0 0,0-1-1 0 0,-1 1 0 0 0,1 0 0 0 0,0 1 0 0 0,0-1 0 0 0,0 0 0 0 0,-1 1 1 0 0,1-1-1 0 0,0 1 0 0 0,-1 0 0 0 0,1 0 0 0 0,0 0 0 0 0,-1 0 0 0 0,4 2 1 0 0,-5-2 27 0 0,9 3 268 0 0,-10-4-443 0 0,1 0 0 0 0,0 0 0 0 0,0 1 1 0 0,0-1-1 0 0,-1 0 0 0 0,1 0 1 0 0,0 1-1 0 0,-1-1 0 0 0,1 0 0 0 0,0 1 1 0 0,-1-1-1 0 0,1 1 0 0 0,0-1 1 0 0,-1 1-1 0 0,1-1 0 0 0,-1 1 0 0 0,1-1 1 0 0,-1 1-1 0 0,1 0 0 0 0,-1-1 0 0 0,1 1 1 0 0,-1 0-1 0 0,1 1 0 0 0,0-1 6 0 0,0 1-1 0 0,0-1 1 0 0,0 0-1 0 0,0 1 1 0 0,0-1-1 0 0,0 0 1 0 0,0 0 0 0 0,1 0-1 0 0,1 2 1 0 0,-1-2 1 0 0,-1 1 0 0 0,1 0 0 0 0,0-1 0 0 0,0 1 0 0 0,-1 0 0 0 0,1 0-1 0 0,-1 0 1 0 0,1 1 0 0 0,1 3 0 0 0,6 9 167 0 0,-5-8-81 0 0,0 0 0 0 0,-1 1 0 0 0,1 0 0 0 0,-2-1 1 0 0,1 1-1 0 0,-1 0 0 0 0,2 15 0 0 0,-2-13-153 0 0,1 7 235 0 0,1 26 1 0 0,-3-36-135 0 0,-1 0-1 0 0,-1 0 1 0 0,1 0 0 0 0,-1 1 0 0 0,-1-1 0 0 0,-1 8-1 0 0,0-5 20 0 0,1 0 0 0 0,0 0-1 0 0,-1 13 1 0 0,2-12 0 0 0,0 0 0 0 0,-6 19 0 0 0,-13 53 121 0 0,7-32-132 0 0,-2-4 119 0 0,11-31-87 0 0,-2 24-67 0 0,6-34-74 0 0,-1 1-1 0 0,0-1 1 0 0,0 0 0 0 0,-1 1 0 0 0,1-1-1 0 0,-6 12 1 0 0,-14 14-1357 0 0,13-21 124 0 0,0 0 200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10.2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1 268 9184 0 0,'0'0'6264'0'0,"1"-1"-6048"0"0,21-31 0 0 0,-19 26-196 0 0,1 1 1 0 0,0 0 0 0 0,0-1-1 0 0,0 2 1 0 0,0-1 0 0 0,1 0-1 0 0,0 1 1 0 0,0 0 0 0 0,9-6-1 0 0,-5 3 18 0 0,0 0 0 0 0,11-11 0 0 0,-9 6-1 0 0,-6 5-48 0 0,1 2-1 0 0,-1-1 1 0 0,1 0 0 0 0,0 1 0 0 0,0 0-1 0 0,1 0 1 0 0,-1 1 0 0 0,13-6 0 0 0,-16 8 18 0 0,-1 1 0 0 0,1-1 0 0 0,-1 0 1 0 0,1 0-1 0 0,-1 0 0 0 0,0 0 1 0 0,0 0-1 0 0,2-3 0 0 0,9-8-96 0 0,-5 9 78 0 0,-6 1-32 0 0,2-4 33 0 0,5-1 10 0 0,-3 0 0 0 0,2 3 0 0 0,-4-2 0 0 0,-3 0-11 0 0,-1 5 360 0 0,0 4-305 0 0,-1 0 0 0 0,1-1 0 0 0,-1 1 0 0 0,0-1 0 0 0,1 1 0 0 0,-1 0 0 0 0,0-1 0 0 0,-1 2 0 0 0,-4 10 29 0 0,2-1 11 0 0,1-1 0 0 0,-1 1 0 0 0,-9 16 0 0 0,-34 77 280 0 0,27-72 3 0 0,-3 12-575 0 0,10-20 396 0 0,12-25-182 0 0,1 1-1 0 0,0-1 1 0 0,-1 1-1 0 0,1-1 0 0 0,0 1 1 0 0,0 0-1 0 0,0-1 1 0 0,0 1-1 0 0,0-1 1 0 0,-1 1-1 0 0,1 0 1 0 0,0-1-1 0 0,0 1 1 0 0,1 0-1 0 0,-1-1 1 0 0,0 2-1 0 0,1 13-9 0 0,-1-14-65 0 0,0 0-1 0 0,0 0 0 0 0,0 0 0 0 0,1 0 0 0 0,-1 0 0 0 0,0 0 1 0 0,1-1-1 0 0,-1 1 0 0 0,1 0 0 0 0,-1 0 0 0 0,0 0 0 0 0,1 0 1 0 0,0-1-1 0 0,-1 1 0 0 0,1 0 0 0 0,0-1 0 0 0,-1 1 0 0 0,1 0 1 0 0,0-1-1 0 0,0 1 0 0 0,-1-1 0 0 0,1 1 0 0 0,0-1 0 0 0,0 1 1 0 0,0-1-1 0 0,0 0 0 0 0,0 1 0 0 0,-1-1 0 0 0,1 0 0 0 0,0 0 1 0 0,0 0-1 0 0,0 1 0 0 0,0-1 0 0 0,0 0 0 0 0,0 0 0 0 0,2-1 1 0 0,3-1-919 0 0,-1 2-32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10.9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123 0 6992 0 0,'0'0'9012'0'0,"-6"5"-8656"0"0,5-5-324 0 0,0 0 0 0 0,0 0 0 0 0,0 0 0 0 0,0 0 0 0 0,0 1 1 0 0,0-1-1 0 0,0 0 0 0 0,0 1 0 0 0,0-1 0 0 0,0 0 0 0 0,0 1 1 0 0,0 0-1 0 0,0-1 0 0 0,0 1 0 0 0,0-1 0 0 0,0 1 0 0 0,0 0 1 0 0,1 0-1 0 0,-1 0 0 0 0,0-1 0 0 0,0 1 0 0 0,0 2 0 0 0,-8 9 90 0 0,8-11-111 0 0,-1 1 0 0 0,1-1 0 0 0,0 1 0 0 0,0-1 0 0 0,0 1 0 0 0,0 0 0 0 0,0-1 0 0 0,0 4-1 0 0,-27 45-10 0 0,15-19 0 0 0,7-19 0 0 0,1 1 0 0 0,-5 16 0 0 0,2-10 304 0 0,8-18-160 0 0,-5 4-361 0 0,5-3 180 0 0,1 0 0 0 0,0 0 0 0 0,0 0 0 0 0,0 0 0 0 0,0 0 0 0 0,0 0 0 0 0,0 0 0 0 0,0 0 0 0 0,1-1 0 0 0,-1 1 0 0 0,4 2 0 0 0,3 0-29 0 0,-5-2 56 0 0,0-1-1 0 0,0 0 1 0 0,0 0-1 0 0,0 0 1 0 0,0 0-1 0 0,0 0 1 0 0,0-1-1 0 0,0 0 1 0 0,0 1-1 0 0,0-1 1 0 0,0 0-1 0 0,3-1 0 0 0,-2 1 1 0 0,13 0-8 0 0,0 0 0 0 0,25-5 0 0 0,-24 1-36 0 0,-1 0 0 0 0,28-13 0 0 0,-13 8 0 0 0,-31 9 54 0 0,-1 0 0 0 0,1 0 0 0 0,-1 0 0 0 0,0 0 0 0 0,1 0 0 0 0,-1 0 0 0 0,1 0 0 0 0,-1 0 0 0 0,0-1 0 0 0,1 1 0 0 0,-1 0 0 0 0,1 0 0 0 0,-1 0 0 0 0,0-1 0 0 0,1 1 0 0 0,-1 0 0 0 0,0 0 0 0 0,1-1 0 0 0,-1 1 0 0 0,0 0 0 0 0,0-1 0 0 0,1 1 0 0 0,-1 0 0 0 0,0-1 0 0 0,3-1 0 0 0,0 1 0 0 0,-2 0 0 0 0,0 1 0 0 0,0 0 0 0 0,0-1 0 0 0,-1 1 0 0 0,1 0 0 0 0,0 0 0 0 0,0 0 0 0 0,0 0 0 0 0,0 0 0 0 0,0-1 0 0 0,0 2 0 0 0,0-1 0 0 0,-1 0 0 0 0,1 0 0 0 0,0 0 0 0 0,0 0 0 0 0,0 0 0 0 0,0 1 0 0 0,0-1 0 0 0,1 1 0 0 0,2 1-12 0 0,0 0 0 0 0,0-1-1 0 0,0 0 1 0 0,0 0-1 0 0,6 1 1 0 0,-8-2-93 0 0,8 1-3358 0 0,-6 2 2506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11.4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192 0 7384 0 0,'0'0'3016'0'0,"-12"12"-728"0"0,10-11-2205 0 0,0 0 0 0 0,0 0 1 0 0,0-1-1 0 0,1 1 0 0 0,-1 1 1 0 0,0-1-1 0 0,0 0 0 0 0,1 0 1 0 0,-1 1-1 0 0,1-1 0 0 0,-1 1 1 0 0,1-1-1 0 0,0 1 0 0 0,0 0 1 0 0,-1-1-1 0 0,1 1 0 0 0,0 0 1 0 0,1 0-1 0 0,-1 0 0 0 0,0 0 1 0 0,0 0-1 0 0,1 0 0 0 0,-1 2 1 0 0,0-1 31 0 0,0-1 1 0 0,0 1 0 0 0,-1-1 0 0 0,1 0 0 0 0,-1 1 0 0 0,1-1 0 0 0,-5 4 0 0 0,-7 12 495 0 0,-29 71 321 0 0,17-32-523 0 0,8-18-1 0 0,16-35-408 0 0,-1-1 0 0 0,1 1 0 0 0,1 0 0 0 0,-1 0 0 0 0,0 5 0 0 0,-4 17 0 0 0,0-18 0 0 0,0 5 0 0 0,-3 8 0 0 0,6-17 0 0 0,1 0 0 0 0,1 0 0 0 0,-1 0 0 0 0,0 0 0 0 0,1 0 0 0 0,0 6 0 0 0,0-2 0 0 0,0 0 0 0 0,-1 12-161 0 0,0-19 26 0 0,1 0 1 0 0,0 0 0 0 0,0 0 0 0 0,0 0 0 0 0,0 0-1 0 0,0 0 1 0 0,0 0 0 0 0,0 0 0 0 0,0 0-1 0 0,1 0 1 0 0,-1 0 0 0 0,1 1 0 0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12.9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1 115 7464 0 0,'0'0'2201'0'0,"0"-1"-2152"0"0,1 0 0 0 0,-1 0 1 0 0,1 0-1 0 0,-1 0 0 0 0,1 0 0 0 0,0 0 1 0 0,0 0-1 0 0,-1 0 0 0 0,1 0 0 0 0,0 0 0 0 0,1 0 1 0 0,3-1 243 0 0,1 0-1 0 0,-1-1 1 0 0,8-4 0 0 0,-8 3-11 0 0,1 1 0 0 0,-1 1 0 0 0,12-5 1 0 0,57-19 1718 0 0,-9 9-1814 0 0,-32 9-187 0 0,-13 2-4 0 0,-17 4 7 0 0,0 1 0 0 0,0 0 0 0 0,0 0 0 0 0,0 1 0 0 0,0-1 0 0 0,6 0 0 0 0,1 1 53 0 0,-6 0-28 0 0,-1 0 0 0 0,1 0 0 0 0,0 0-1 0 0,0 0 1 0 0,-1 1 0 0 0,1 0 0 0 0,4 1 0 0 0,0 0-28 0 0,0 0 0 0 0,0-1 0 0 0,0 0 0 0 0,0 0 0 0 0,0-1 0 0 0,16-1 0 0 0,2 0 0 0 0,-2-3 0 0 0,-22 4 7 0 0,-1 0 0 0 0,1 0 0 0 0,0 0 1 0 0,0 0-1 0 0,0-1 0 0 0,0 1 0 0 0,-1-1 0 0 0,1 1 1 0 0,0-1-1 0 0,0 1 0 0 0,2-2 0 0 0,3 0 75 0 0,-5 1-2 0 0,-1 0-80 0 0,0 1 1 0 0,0-1 0 0 0,0 1 0 0 0,0-1 0 0 0,-1 1-1 0 0,1-1 1 0 0,0 1 0 0 0,0 0 0 0 0,0-1 0 0 0,0 1-1 0 0,0 0 1 0 0,0 0 0 0 0,0 0 0 0 0,0 0-1 0 0,0 0 1 0 0,0 0 0 0 0,0 0 0 0 0,0 0 0 0 0,0 0-1 0 0,0 0 1 0 0,1 1 0 0 0,16 6-4 0 0,-16-6 5 0 0,26 11-154 0 0,-27-12 57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13.82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61 0 6288 0 0,'0'0'3640'0'0,"-4"13"-1814"0"0,-1 9-580 0 0,-5 28 66 0 0,8-39-1072 0 0,0 1 0 0 0,0 0 1 0 0,1 1-1 0 0,1-1 0 0 0,1 24 1 0 0,0-3 61 0 0,-1-14-250 0 0,0 0 0 0 0,-2-1 0 0 0,-5 27 0 0 0,6-37-32 0 0,0 0 1 0 0,0 0-1 0 0,1 0 1 0 0,2 16 0 0 0,-2-15 3 0 0,1 0 0 0 0,-1 0 0 0 0,-2 13 1 0 0,-3 25-9 0 0,2 0 1 0 0,3 52 0 0 0,1-41-4 0 0,-6-20-13 0 0,3-28 3 0 0,0-1 1 0 0,1 14 0 0 0,1-17 24 0 0,0 2-22 0 0,-1-1 0 0 0,1 1 0 0 0,-1-1 0 0 0,-1 1 0 0 0,-2 10 0 0 0,3 11 47 0 0,1-20-53 0 0,0-1 0 0 0,0 0 0 0 0,0 42 76 0 0,0-48-71 0 0,0-1 0 0 0,1 1-1 0 0,-1 0 1 0 0,0-1 0 0 0,1 1-1 0 0,-1-1 1 0 0,1 1 0 0 0,0-1-1 0 0,-1 0 1 0 0,1 1 0 0 0,0-1-1 0 0,0 0 1 0 0,1 3 0 0 0,7 3-11 0 0,-1 5-787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9:14.7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1 126 5072 0 0,'0'0'10706'0'0,"1"-1"-10623"0"0,2-4-94 0 0,1 0 0 0 0,0 1 0 0 0,1 0 0 0 0,-1 0 0 0 0,1 0 0 0 0,-1 0 0 0 0,12-5 0 0 0,42-20 212 0 0,-44 22-271 0 0,33-10-792 0 0,-41 15 853 0 0,0 1 1 0 0,0-1-1 0 0,0 1 0 0 0,12 0 0 0 0,5-2 11 0 0,-7 1-2 0 0,-14 2 0 0 0,-1 0 0 0 0,1 0 0 0 0,0 0 0 0 0,-1-1 0 0 0,1 1 0 0 0,0 0 0 0 0,-1-1 0 0 0,4 0 0 0 0,36-16 272 0 0,-39 16-272 0 0,-1 1 0 0 0,8 4 0 0 0,-2-3 0 0 0,-1-1 0 0 0,2 0 0 0 0,27 4 0 0 0,-27-4 0 0 0,-2 0 0 0 0,25 0 189 0 0,-28 1-136 0 0,6 3-4 0 0,3 3-25 0 0,-7-3-34 0 0,-5-3-95 0 0,0 2-783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0:46.45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29 173 3512 0 0,'0'0'485'0'0,"1"-1"-429"0"0,3-5-33 0 0,11-27 766 0 0,-6 21-82 0 0,18-19 1 0 0,-16 20-546 0 0,-8 7-85 0 0,0 0 1 0 0,1 1-1 0 0,0 0 0 0 0,0-1 1 0 0,0 1-1 0 0,6-3 1 0 0,22-19 610 0 0,-30 24-600 0 0,-2 1-4 0 0,1 0-75 0 0,-1 0-1 0 0,1 0 1 0 0,-1 0 0 0 0,0 0 0 0 0,1 0 0 0 0,-1 0-1 0 0,1 0 1 0 0,-1 0 0 0 0,0 0 0 0 0,1 0 0 0 0,-1 0 0 0 0,1-1-1 0 0,-1 1 1 0 0,0 0 0 0 0,1 0 0 0 0,-1 0 0 0 0,0-1-1 0 0,1 1 1 0 0,-1 0 0 0 0,0 0 0 0 0,0-1 0 0 0,1 1-1 0 0,-1 0 1 0 0,0-1 0 0 0,1 0 0 0 0,-1 1-2 0 0,0 0-1 0 0,0 0 1 0 0,0-1 0 0 0,0 1 0 0 0,0 0-1 0 0,1 0 1 0 0,-1 0 0 0 0,0-1-1 0 0,0 1 1 0 0,0 0 0 0 0,1 0 0 0 0,-1 0-1 0 0,0 0 1 0 0,0-1 0 0 0,1 1 0 0 0,-1 0-1 0 0,0 0 1 0 0,0 0 0 0 0,1 0-1 0 0,-1 0 1 0 0,0 0 0 0 0,0 0 0 0 0,1 0-1 0 0,-1 0 1 0 0,0 0 0 0 0,2 0 34 0 0,-1-1 0 0 0,1 1 1 0 0,-1 0-1 0 0,0-1 0 0 0,1 1 1 0 0,-1-1-1 0 0,0 1 0 0 0,1-1 1 0 0,-1 1-1 0 0,2-2 0 0 0,-2 1 25 0 0,0 0-1 0 0,1 0 0 0 0,-1 0 1 0 0,1 1-1 0 0,-1-1 0 0 0,0 1 1 0 0,1-1-1 0 0,-1 1 0 0 0,1-1 1 0 0,2 1-1 0 0,12-4 682 0 0,-15 4-656 0 0,0 0 0 0 0,0 0 1 0 0,0 0-1 0 0,0 0 1 0 0,0 0-1 0 0,0 0 0 0 0,-1 1 1 0 0,1-1-1 0 0,0 0 0 0 0,0 1 1 0 0,0-1-1 0 0,0 1 0 0 0,-1-1 1 0 0,1 1-1 0 0,0-1 1 0 0,0 1-1 0 0,-1-1 0 0 0,2 2 1 0 0,-1-1 45 0 0,5 13 118 0 0,-4-13-238 0 0,-1 2-27 0 0,0 13 211 0 0,-2-11-144 0 0,0 0 1 0 0,0 0 0 0 0,0-1 0 0 0,-1 1 0 0 0,0 0 0 0 0,0-1-1 0 0,-3 6 1 0 0,-14 28 20 0 0,-2 3 128 0 0,-24 62 0 0 0,41-92-217 0 0,0-1 0 0 0,-7 10 0 0 0,-7 20-20 0 0,-5 9 31 0 0,13-30-28 0 0,9-17 24 0 0,-1 1-1 0 0,0 1 1 0 0,1-1 0 0 0,-1 0 0 0 0,-1 5-1 0 0,3-6 10 0 0,0-1-1 0 0,-1 0 1 0 0,1 0-1 0 0,-1 0 1 0 0,1 1-1 0 0,-1-1 1 0 0,0 0-1 0 0,0 0 1 0 0,1 0-1 0 0,-1 0 0 0 0,-1 1 1 0 0,1-1-4 0 0,0 0 0 0 0,0 0-1 0 0,1 0 1 0 0,-1 0 0 0 0,0 0 0 0 0,1 0 0 0 0,-1 0-1 0 0,0 0 1 0 0,1 0 0 0 0,0 0 0 0 0,-1 0-1 0 0,0 2 1 0 0,1-1 6 0 0,-1 1-1 0 0,1-1 0 0 0,-1 1 1 0 0,0-1-1 0 0,0 0 0 0 0,0 1 1 0 0,0-1-1 0 0,0 0 0 0 0,-3 4 1 0 0,-13 24-97 0 0,17-29 93 0 0,0-1 0 0 0,-1 0 0 0 0,1 1 1 0 0,0-1-1 0 0,0 0 0 0 0,-1 0 0 0 0,1 0 1 0 0,0 1-1 0 0,-1-1 0 0 0,1 0 0 0 0,0 0 1 0 0,0 0-1 0 0,-1 0 0 0 0,1 1 0 0 0,0-1 1 0 0,-1 0-1 0 0,1 0 0 0 0,-1 0 0 0 0,1 0 1 0 0,0 0-1 0 0,-1 0 0 0 0,1 0 0 0 0,-1 0 3 0 0,0-1 0 0 0,1 1 0 0 0,-1 0 1 0 0,0-1-1 0 0,1 1 0 0 0,-1-1 0 0 0,1 1 0 0 0,-1 0 0 0 0,0-1 0 0 0,1 0 0 0 0,-1 1 0 0 0,1-1 0 0 0,-1 1 0 0 0,1-1 0 0 0,0 1 0 0 0,-1-1 0 0 0,1 0 0 0 0,0 1 0 0 0,-1-1 0 0 0,1 0 0 0 0,0 0 0 0 0,0 1 0 0 0,0-1 0 0 0,-1 0 1 0 0,1 0-1 0 0,0-6-18 0 0,-1 5-36 0 0,1 1 47 0 0,-1 1 1 0 0,1 0-1 0 0,0-1 1 0 0,-1 1-1 0 0,1-1 1 0 0,0 1 0 0 0,-1-1-1 0 0,1 1 1 0 0,0 0-1 0 0,0-1 1 0 0,0 1 0 0 0,0-1-1 0 0,0 1 1 0 0,-1-1-1 0 0,1 1 1 0 0,0-1-1 0 0,0 0 1 0 0,0 1 0 0 0,0-1-1 0 0,0 1 1 0 0,0-1-1 0 0,1 0 1 0 0,-1 1-3 0 0,0-1 0 0 0,0 1 0 0 0,0-1 0 0 0,0 1 1 0 0,0-1-1 0 0,0 1 0 0 0,0-1 0 0 0,-1 1 0 0 0,1-1 0 0 0,0 1 0 0 0,0-1 0 0 0,0 1 1 0 0,-1-1-1 0 0,1 1 0 0 0,0-1 0 0 0,0 1 0 0 0,-1 0 0 0 0,1-1 0 0 0,0 1 0 0 0,-1-1 1 0 0,1 1-1 0 0,0 0 0 0 0,-1-1 0 0 0,0 0-72 0 0,1-1 19 0 0,0-5 814 0 0,0 12-612 0 0,0 0 1 0 0,0 0-1 0 0,1-1 1 0 0,0 1 0 0 0,2 7-1 0 0,-2-7 88 0 0,0 0-1 0 0,0 0 0 0 0,1 10 1 0 0,-2-13-144 0 0,0-1 0 0 0,0 1 0 0 0,1-1 0 0 0,-1 1 1 0 0,1-1-1 0 0,-1 0 0 0 0,1 1 0 0 0,0-1 0 0 0,1 2 0 0 0,2 6 291 0 0,-4-8-362 0 0,0-1 1 0 0,0 1-1 0 0,0-1 0 0 0,0 1 0 0 0,0-1 0 0 0,0 1 0 0 0,1-1 0 0 0,-1 1 0 0 0,0-1 0 0 0,0 1 0 0 0,1-1 0 0 0,-1 1 0 0 0,0-1 0 0 0,1 1 0 0 0,-1-1 0 0 0,1 1 0 0 0,3 7 113 0 0,10 10-146 0 0,11 4 1026 0 0,-25-22-1012 0 0,1 0 0 0 0,-1 0 0 0 0,0 1 0 0 0,0-1 0 0 0,0 0 0 0 0,0 0 0 0 0,1 1 0 0 0,-1-1 0 0 0,0 0 0 0 0,0 0 0 0 0,1 0 0 0 0,-1 1 1 0 0,0-1-1 0 0,0 0 0 0 0,1 0 0 0 0,-1 0 0 0 0,0 0 0 0 0,0 0 0 0 0,1 1 0 0 0,-1-1 0 0 0,0 0 0 0 0,1 0 0 0 0,-1 0 0 0 0,0 0 0 0 0,1 0 0 0 0,-1 0 0 0 0,0 0 0 0 0,0 0 0 0 0,1 0 1 0 0,-1 0-1 0 0,0 0 0 0 0,1-1 0 0 0,5 2 200 0 0,-4 0-155 0 0,0-1-1 0 0,0 1 1 0 0,0-1-1 0 0,0 1 0 0 0,0-1 1 0 0,0 0-1 0 0,0 1 1 0 0,0-1-1 0 0,0 0 1 0 0,0 0-1 0 0,0-1 0 0 0,3 0 1 0 0,27-7-168 0 0,-5 0-213 0 0,53-10-400 0 0,-70 16 391 0 0,-1 0-1 0 0,0-1 1 0 0,0 0 0 0 0,9-5-1 0 0,-7 3-165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0:47.4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99 1 5072 0 0,'0'0'5560'0'0,"-6"5"-4896"0"0,3-4-504 0 0,-27 15 1065 0 0,28-15-1190 0 0,0 0-1 0 0,0 1 1 0 0,1-1-1 0 0,-1 0 1 0 0,1 1 0 0 0,-1 0-1 0 0,1-1 1 0 0,0 1-1 0 0,-1 0 1 0 0,1 0-1 0 0,0-1 1 0 0,0 1-1 0 0,0 0 1 0 0,0 4 0 0 0,-6 10 649 0 0,5-14-525 0 0,1 1-1 0 0,0-1 1 0 0,0 0 0 0 0,0 0-1 0 0,1 1 1 0 0,-1-1-1 0 0,1 0 1 0 0,-1 5 0 0 0,-8 40 362 0 0,3-6 509 0 0,-2 51-234 0 0,8 148 507 0 0,4-200-1239 0 0,0-10 0 0 0,11-5 103 0 0,-15-24-170 0 0,0-1 1 0 0,1 0 0 0 0,-1 1 0 0 0,0-1-1 0 0,0 0 1 0 0,0 1 0 0 0,0-1-1 0 0,0 1 1 0 0,1-1 0 0 0,-1 0 0 0 0,0 0-1 0 0,0 1 1 0 0,1-1 0 0 0,-1 0-1 0 0,0 1 1 0 0,1-1 0 0 0,-1 0 0 0 0,0 0-1 0 0,0 0 1 0 0,1 1 0 0 0,-1-1-1 0 0,0 0 1 0 0,1 0 0 0 0,-1 0-1 0 0,1 0 1 0 0,-1 0 0 0 0,0 1 0 0 0,1-1-1 0 0,-1 0 1 0 0,0 0 0 0 0,1 0-1 0 0,13 6-59 0 0,-10-4-277 0 0,-1 0 0 0 0,1-1 0 0 0,0 1 0 0 0,-1-1 0 0 0,1 0 0 0 0,0 0 0 0 0,7 0 0 0 0,-8-1-593 0 0,5-4-25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57.9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18 5344 0 0,'-5'4'6768'0'0,"6"-3"-6695"0"0,3 2-58 0 0,2 1-15 0 0,0-3 16 0 0,-4-1 128 0 0,-1 0-80 0 0,4 0-10 0 0,-4 0-44 0 0,0 0 0 0 0,0 0 0 0 0,0 0 0 0 0,0 0 0 0 0,-1 0 1 0 0,1 0-1 0 0,0 0 0 0 0,0 0 0 0 0,0 0 0 0 0,0 0 0 0 0,-1-1 0 0 0,1 1 0 0 0,0 0 0 0 0,0 0 0 0 0,0-1 0 0 0,-1 1 0 0 0,1-1 0 0 0,0 1 1 0 0,0-1-1 0 0,0 0 54 0 0,3 1 53 0 0,2 0-106 0 0,9-5 120 0 0,1 2 586 0 0,-13 2-584 0 0,-2 0-131 0 0,0-1 0 0 0,0 1 0 0 0,1 0 0 0 0,-1 0 0 0 0,1 0 0 0 0,-1 0 0 0 0,1 0 0 0 0,0 0 0 0 0,-1 0 0 0 0,1 1 0 0 0,0-1 0 0 0,3 0 0 0 0,3-2-15 0 0,-3 3-40 0 0,4 0 133 0 0,-8 0 3 0 0,0 0-17 0 0,1 0-67 0 0,-1 0 50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0:48.19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1 6592 0 0,'0'0'4357'0'0,"-5"14"-3500"0"0,4-11-687 0 0,0 0 0 0 0,1 1 0 0 0,-1-1 0 0 0,1 0 0 0 0,-1 1 0 0 0,1-1 0 0 0,0 1 0 0 0,0-1 0 0 0,0 0 0 0 0,1 1 0 0 0,1 5 0 0 0,0 14 141 0 0,-2-22-242 0 0,0 1-1 0 0,1-1 1 0 0,-1 0 0 0 0,0 1-1 0 0,1-1 1 0 0,-1 0 0 0 0,1 0-1 0 0,-1 1 1 0 0,1-1 0 0 0,0 0-1 0 0,-1 0 1 0 0,1 0 0 0 0,0 0-1 0 0,1 2 1 0 0,7 11 392 0 0,5 32-184 0 0,-7-21 2 0 0,-5-19-216 0 0,0 0 0 0 0,-1 1 0 0 0,0-1 0 0 0,1 11 0 0 0,-1-12-41 0 0,-1-1 0 0 0,1 1 0 0 0,0 0-1 0 0,0-1 1 0 0,1 1 0 0 0,-1-1-1 0 0,1 1 1 0 0,0-1 0 0 0,4 5 0 0 0,-4-5 73 0 0,0 1 1 0 0,0-1 0 0 0,0 0 0 0 0,0 1 0 0 0,-1-1 0 0 0,1 1 0 0 0,-1-1 0 0 0,0 1 0 0 0,0 5-1 0 0,8 12 161 0 0,1 1-258 0 0,-4-12 96 0 0,-5-8-47 0 0,1 0-1 0 0,-1 0 1 0 0,0 0-1 0 0,0 0 1 0 0,1 6-1 0 0,-1-8-3 0 0,3 3-33 0 0,0 3-10 0 0,-3-2 0 0 0,4-1 0 0 0,18 6 0 0 0,-20-9 453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0:48.8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1 571 3496 0 0,'0'0'6210'0'0,"1"-7"-5836"0"0,1-1-270 0 0,1 0 0 0 0,-2 0 1 0 0,1-1-1 0 0,-1 1 0 0 0,0-1 0 0 0,-1-10 1 0 0,4-26 813 0 0,10-23-222 0 0,-13 63-666 0 0,1 0 0 0 0,-1 0 1 0 0,1 1-1 0 0,0-1 0 0 0,0 0 1 0 0,3-3-1 0 0,-2 2 17 0 0,0 1 0 0 0,0 0 0 0 0,-1-1 1 0 0,3-11-1 0 0,-2 9 15 0 0,0-1 0 0 0,0 1 0 0 0,0 0 0 0 0,1 0 1 0 0,5-8-1 0 0,5-25-27 0 0,-4 19 153 0 0,9-28 0 0 0,-18 47-240 0 0,0-3 98 0 0,1 0 1 0 0,1 1 0 0 0,3-9-1 0 0,-1 9 36 0 0,5-6-25 0 0,4-7 176 0 0,-11 11-179 0 0,-1 2-1 0 0,2 0-42 0 0,3-5-26 0 0,-7 7 32 0 0,21-23 301 0 0,-19 24-265 0 0,2-3-52 0 0,-4 5 0 0 0,1-1-1 0 0,-1 1 0 0 0,0 0 0 0 0,0-1 0 0 0,1 1 0 0 0,-1 0 1 0 0,0 0-1 0 0,1-1 0 0 0,-1 1 0 0 0,0 0 0 0 0,1 0 1 0 0,-1-1-1 0 0,0 1 0 0 0,1 0 0 0 0,-1 0 0 0 0,1 0 0 0 0,-1 0 1 0 0,0 0-1 0 0,1 0 0 0 0,-1-1 0 0 0,1 1 0 0 0,-1 0 0 0 0,0 0 1 0 0,1 0-1 0 0,-1 0 0 0 0,1 0 0 0 0,-1 1 0 0 0,0-1 0 0 0,1 0 1 0 0,0 0-1 0 0,19 1-84 0 0,-19-1 75 0 0,-1 0 1 0 0,0 0 0 0 0,1 0-1 0 0,-1-1 1 0 0,1 1 0 0 0,-1 0 0 0 0,1 1-1 0 0,-1-1 1 0 0,0 0 0 0 0,1 0 0 0 0,-1 0-1 0 0,1 0 1 0 0,-1 0 0 0 0,1 0-1 0 0,-1 0 1 0 0,0 1 0 0 0,1-1 0 0 0,-1 0-1 0 0,0 0 1 0 0,1 0 0 0 0,-1 1 0 0 0,1-1-1 0 0,4 2-667 0 0,-1-2 199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0:49.6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22 7112 0 0,'4'-1'8904'0'0,"-3"2"-8800"0"0,5 4 345 0 0,-3-3-447 0 0,26 0 241 0 0,-24-2-218 0 0,3-1-25 0 0,-4-2 11 0 0,-3 2 42 0 0,0 1 1 0 0,2 0-46 0 0,18-13 58 0 0,-13 9-66 0 0,1 1 0 0 0,-2 2 0 0 0,4 1 0 0 0,-4 0 0 0 0,0 0-26 0 0,1-3-220 0 0,-6 2 199 0 0,-1 1-114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0:52.0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 4008 0 0,'0'0'2732'0'0,"1"-1"-2416"0"0,3-1-751 0 0,-3 2 632 0 0,0-1 1 0 0,-1 1 0 0 0,1-1-1 0 0,-1 1 1 0 0,1 0-1 0 0,-1-1 1 0 0,1 1 0 0 0,0 0-1 0 0,-1 0 1 0 0,1 0 0 0 0,0-1-1 0 0,-1 1 1 0 0,1 0 0 0 0,0 0-1 0 0,-1 0 1 0 0,1 0 0 0 0,0 0-1 0 0,-1 0 1 0 0,1 0 0 0 0,0 0-1 0 0,-1 1 1 0 0,1-1 0 0 0,0 0-1 0 0,-1 0 1 0 0,2 1 0 0 0,-1 0 2 0 0,14 8 504 0 0,-9-5-503 0 0,0 0 0 0 0,0 1 0 0 0,0 0 0 0 0,-1 0 0 0 0,0 0 0 0 0,0 1 0 0 0,3 6 0 0 0,12 11 191 0 0,-8-2 130 0 0,-10-17-435 0 0,1 1-1 0 0,-1 0 0 0 0,0 0 1 0 0,0 1-1 0 0,-1-1 1 0 0,0 0-1 0 0,2 9 1 0 0,-1-5-71 0 0,2 22 418 0 0,-3-24-343 0 0,0 0 1 0 0,-1 0-1 0 0,1-1 1 0 0,-2 14-1 0 0,0 1 17 0 0,0-14-81 0 0,0 0 1 0 0,0 0-1 0 0,-5 15 0 0 0,0 5 64 0 0,-13 32-81 0 0,16-49-8 0 0,0 0-1 0 0,-1 0 1 0 0,-6 13-1 0 0,8-19 4 0 0,-26 38 48 0 0,28-38-42 0 0,0-5 42 0 0,0-9 1 0 0,0 8-49 0 0,1 1-1 0 0,-1 0 1 0 0,0 0 0 0 0,0-1-1 0 0,1 1 1 0 0,-1 0 0 0 0,1 0 0 0 0,-1-1-1 0 0,1 1 1 0 0,-1 0 0 0 0,1 0 0 0 0,0 0-1 0 0,0 0 1 0 0,1-2 0 0 0,2-2-2 0 0,2-21-3 0 0,-6 25 0 0 0,0 1 0 0 0,0-1 0 0 0,0 0 0 0 0,0 1 0 0 0,0-1 0 0 0,0 1 0 0 0,0-1 0 0 0,0 0 0 0 0,0 1 0 0 0,1-1 0 0 0,-1 1 0 0 0,0-1 0 0 0,0 1 0 0 0,1-1 0 0 0,-1 0 0 0 0,0 1 0 0 0,1-1 0 0 0,-1 1 0 0 0,1 0 0 0 0,0-2 0 0 0,4-9 0 0 0,-2 4-17 0 0,-3 5-67 0 0,2 2-71 0 0,-1 0 187 0 0,1 0 0 0 0,0 0 0 0 0,-1 0 0 0 0,1 1 0 0 0,-1-1 0 0 0,1 0 0 0 0,-1 1 0 0 0,1-1 0 0 0,-1 1 0 0 0,1-1 0 0 0,-1 1 0 0 0,1 0 0 0 0,-1 0 0 0 0,0 0 0 0 0,1 0 0 0 0,-1 0 0 0 0,0 0 0 0 0,0 0 0 0 0,0 0 0 0 0,0 0 0 0 0,0 0 0 0 0,1 2 0 0 0,11 9 80 0 0,-12-11-112 0 0,0 0 0 0 0,-1-1 0 0 0,1 1 0 0 0,-1 0 0 0 0,1 0 0 0 0,-1 0 0 0 0,1-1 0 0 0,-1 1 0 0 0,0 0 0 0 0,1 0 0 0 0,-1 0 0 0 0,0 0 0 0 0,0 0 0 0 0,1 0 0 0 0,-1-1 0 0 0,0 3 0 0 0,3 2 15 0 0,-2-3 3 0 0,0-1 0 0 0,0 1 0 0 0,0 0 0 0 0,0 0 0 0 0,0-1 0 0 0,-1 1 0 0 0,1 0 0 0 0,0 0 0 0 0,-1 0 0 0 0,0 0 0 0 0,1 3 0 0 0,4 14 58 0 0,-4-17-23 0 0,-1-1-50 0 0,-1-1 0 0 0,1 1 0 0 0,0-1 0 0 0,0 1 0 0 0,0-1 0 0 0,1 1-1 0 0,-1-1 1 0 0,0 1 0 0 0,0-1 0 0 0,0 1 0 0 0,0-1 0 0 0,0 1 0 0 0,1-1-1 0 0,-1 1 1 0 0,0-1 0 0 0,0 1 0 0 0,1-1 0 0 0,-1 0 0 0 0,0 1 0 0 0,1 0-1 0 0,0 0 2 0 0,4 3-4 0 0,4-4 0 0 0,1-4 0 0 0,-3-1 15 0 0,0 1-1 0 0,0-1 1 0 0,0-1-1 0 0,11-11 0 0 0,114-96-130 0 0,-126 107-173 0 0,-1 0-1 0 0,0 0 0 0 0,-1 0 1 0 0,7-10-1 0 0,-5 6-1023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0:53.4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6768 0 0,'0'0'7024'0'0,"0"21"-6215"0"0,0-21-626 0 0,1 2 1 0 0,16 32 885 0 0,-10-24-738 0 0,1 3-84 0 0,-7-9-147 0 0,1 0-1 0 0,0 0 0 0 0,0 1 0 0 0,5 5 0 0 0,-5-7-60 0 0,0 0 1 0 0,-1-1-1 0 0,1 1 0 0 0,-1 0 0 0 0,1 0 1 0 0,-1 0-1 0 0,0 0 0 0 0,0 0 0 0 0,1 5 0 0 0,-1-6 32 0 0,1 0-44 0 0,0 0 0 0 0,0 0 0 0 0,0 0 0 0 0,-1 0 1 0 0,1 0-1 0 0,0 0 0 0 0,-1 1 0 0 0,0-1 0 0 0,1 0 0 0 0,1 6 0 0 0,-1-3 12 0 0,18 40 95 0 0,-15-31-113 0 0,5 5 107 0 0,-10-13-99 0 0,0-4-14 0 0,0 0 1 0 0,1 0-1 0 0,-1 0 0 0 0,1 0 1 0 0,-1 0-1 0 0,1 0 0 0 0,0 0 0 0 0,0 0 1 0 0,0 0-1 0 0,1 3 0 0 0,0 1 16 0 0,0 0-1 0 0,-1 0 0 0 0,1 0 1 0 0,-1 1-1 0 0,0 7 1 0 0,3 20 77 0 0,-3-29-82 0 0,0-1 0 0 0,-1 1 0 0 0,0 0 0 0 0,0 8 0 0 0,0-9-7 0 0,0 0 0 0 0,0 0 0 0 0,0-1-1 0 0,0 1 1 0 0,1 0 0 0 0,-1 0-1 0 0,2 4 1 0 0,-1-6-9 0 0,-1 0 0 0 0,0 0-1 0 0,1 0 1 0 0,-1 0 0 0 0,0 0 0 0 0,-1 1 0 0 0,1-1 0 0 0,0 0-1 0 0,-1 0 1 0 0,1 0 0 0 0,-1 0 0 0 0,1 0 0 0 0,-2 3-1 0 0,-4 17 81 0 0,-4 61 214 0 0,10-79-241 0 0,0 0 0 0 0,-1-1 0 0 0,0 1 0 0 0,0 0 1 0 0,0-1-1 0 0,-1 4 0 0 0,0-3-52 0 0,1-1-1 0 0,0 0 1 0 0,0 0 0 0 0,1 1 0 0 0,-1 5-1 0 0,0-3-73 0 0,0 0 0 0 0,0 0 1 0 0,-1 0-1 0 0,0-1 0 0 0,0 1 0 0 0,0 0 0 0 0,0-1 0 0 0,-5 8 0 0 0,2-4-951 0 0,1 2-318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0:56.5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90 4832 0 0,'0'0'2736'0'0,"21"14"112"0"0,-20-14-2776 0 0,0 1 0 0 0,0 0 0 0 0,0-1 1 0 0,0 1-1 0 0,0-1 0 0 0,0 1 1 0 0,0-1-1 0 0,0 1 0 0 0,0-1 0 0 0,0 0 1 0 0,1 1-1 0 0,-1-1 0 0 0,0 0 0 0 0,0 0 1 0 0,0 0-1 0 0,0 0 0 0 0,1 0 0 0 0,-1 0 1 0 0,0 0-1 0 0,0-1 0 0 0,0 1 0 0 0,0 0 1 0 0,1 0-1 0 0,-1-1 0 0 0,0 1 1 0 0,2-2-1 0 0,10-1 73 0 0,-13 3-132 0 0,1 0 0 0 0,-1 0 1 0 0,1 0-1 0 0,0 0 0 0 0,-1-1 1 0 0,1 1-1 0 0,-1 0 1 0 0,1 0-1 0 0,-1 0 0 0 0,1-1 1 0 0,-1 1-1 0 0,1 0 0 0 0,-1-1 1 0 0,1 1-1 0 0,-1 0 0 0 0,2-1 1 0 0,-2 0-8 0 0,1 1 0 0 0,-1-1 0 0 0,1 1 0 0 0,-1 0-1 0 0,1-1 1 0 0,-1 1 0 0 0,1 0 0 0 0,-1-1 0 0 0,1 1 0 0 0,-1 0 0 0 0,1 0 0 0 0,0 0 0 0 0,-1-1 0 0 0,1 1 0 0 0,0 0 0 0 0,0 0 0 0 0,4-1 26 0 0,-1-1 103 0 0,18 1 131 0 0,-20 1-170 0 0,4-4 377 0 0,19 4-429 0 0,-24 0 158 0 0,5-1-284 0 0,9-5 168 0 0,-13 5-80 0 0,22-12 154 0 0,-19 10-124 0 0,1-2-21 0 0,1-3 62 0 0,-4 7-34 0 0,4-3-32 0 0,-2-4 1 0 0,3-3 48 0 0,-4 9-63 0 0,-1 1 6 0 0,38-19 151 0 0,-39 19-132 0 0,12 2 370 0 0,-9-1-328 0 0,2 3-34 0 0,-5-1-130 0 0,2 1-22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0:57.1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 5744 0 0,'0'0'760'0'0,"1"10"241"0"0,1-3-551 0 0,-1 0-1 0 0,1 0 1 0 0,-2 0 0 0 0,1 0-1 0 0,-1 0 1 0 0,0 0-1 0 0,-1 12 1 0 0,0 2 470 0 0,6-3-272 0 0,0 44 4 0 0,-5 22 1322 0 0,0-76-1974 0 0,0 55 0 0 0,0-57 0 0 0,0 1 0 0 0,-2-1-1 0 0,3-3 2 0 0,9 5-13 0 0,-9-7-59 0 0,-1 7-2002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00.9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0 441 5584 0 0,'0'0'5728'0'0,"6"-5"-5274"0"0,-4 1-449 0 0,0 1 0 0 0,0 0-1 0 0,0-1 1 0 0,-1 1 0 0 0,1-1 0 0 0,0-6-1 0 0,8-13 115 0 0,-6 13-17 0 0,1 0-1 0 0,3-17 1 0 0,8-15 13 0 0,-11 28-84 0 0,0 1 0 0 0,4-24 0 0 0,0 2-6 0 0,0-1 36 0 0,-5 20 28 0 0,7-20 1 0 0,-7 17-103 0 0,-3 16 5 0 0,0-1-1 0 0,0 0 1 0 0,0 0-1 0 0,0 0 1 0 0,0 0-1 0 0,3-4 1 0 0,-2 7 26 0 0,1-11 28 0 0,1 3-46 0 0,0 2 10 0 0,-4 6 44 0 0,0-1 10 0 0,0-3 0 0 0,0 3-22 0 0,1 1-74 0 0,3-5 32 0 0,-3 5 54 0 0,-1-1-12 0 0,0-3-63 0 0,0 3 577 0 0,0 4-486 0 0,0 0 0 0 0,0 0 0 0 0,0 0 0 0 0,-1 0 0 0 0,1 0 0 0 0,-1 0 0 0 0,1 0 0 0 0,-3 4 1 0 0,3-3-55 0 0,-1-1 0 0 0,1 1 0 0 0,0 0 0 0 0,0-1 1 0 0,0 1-1 0 0,0 0 0 0 0,0-1 0 0 0,1 1 0 0 0,-1-1 1 0 0,2 5-1 0 0,1 14 176 0 0,-3 54 231 0 0,-6-40 490 0 0,2 98 1172 0 0,3-128-2085 0 0,-1 0 0 0 0,1 19 0 0 0,1 4 0 0 0,0-26 13 0 0,0-1 0 0 0,0 1-1 0 0,0 0 1 0 0,1-1 0 0 0,-1 1 0 0 0,0-1-1 0 0,1 1 1 0 0,0-1 0 0 0,-1 1-1 0 0,2 1 1 0 0,1 8-1874 0 0,0-9 1459 0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01.96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109 1 4976 0 0,'0'0'371'0'0,"-1"0"-247"0"0,-1 2-2 0 0,1-1 0 0 0,-1 0 1 0 0,1 1-1 0 0,-1-1 1 0 0,1 1-1 0 0,0-1 1 0 0,-1 1-1 0 0,1 0 1 0 0,0 0-1 0 0,0-1 1 0 0,0 1-1 0 0,0 0 1 0 0,1 0-1 0 0,-1 0 1 0 0,0 0-1 0 0,1 0 1 0 0,0 0-1 0 0,-1 0 1 0 0,1 4-1 0 0,-3 8 647 0 0,0-3 269 0 0,2-7-882 0 0,0 0 1 0 0,-1 0 0 0 0,1 0-1 0 0,-1 0 1 0 0,-2 3-1 0 0,-4 11 292 0 0,7-15-394 0 0,0 0-1 0 0,0 0 1 0 0,0 0 0 0 0,-1-1-1 0 0,1 1 1 0 0,-1-1 0 0 0,-1 4 0 0 0,-1-1 58 0 0,0 0 0 0 0,0 1 0 0 0,0 0 0 0 0,1 0 0 0 0,0 0 0 0 0,0 0 0 0 0,1 1 0 0 0,0-1 0 0 0,0 1 0 0 0,0 0 0 0 0,1-1 0 0 0,-1 11 0 0 0,2-15-84 0 0,-1 0 0 0 0,1-1 0 0 0,0 1 0 0 0,-1 0 0 0 0,1 0 0 0 0,-1-1-1 0 0,1 1 1 0 0,-2 2 0 0 0,1-2-11 0 0,0-1-1 0 0,0 0 1 0 0,1 1-1 0 0,-1 0 1 0 0,1-1-1 0 0,0 1 1 0 0,-1-1-1 0 0,1 3 1 0 0,-2 13 111 0 0,1-9-73 0 0,0 0-1 0 0,0 1 1 0 0,1 9-1 0 0,0-11-11 0 0,0-6-43 0 0,0-1 1 0 0,0 0-1 0 0,0 1 1 0 0,0-1-1 0 0,0 0 1 0 0,0 1-1 0 0,0-1 1 0 0,0 0-1 0 0,0 1 1 0 0,0-1-1 0 0,0 0 1 0 0,0 1-1 0 0,0-1 1 0 0,0 0-1 0 0,1 1 1 0 0,-1-1-1 0 0,0 0 1 0 0,0 1-1 0 0,0-1 1 0 0,0 0-1 0 0,1 0 1 0 0,-1 1-1 0 0,0-1 1 0 0,0 0-1 0 0,1 1 0 0 0,0 0-1 0 0,1 6 1 0 0,6-6 0 0 0,-6-2 27 0 0,1 0 0 0 0,0 0 1 0 0,0 1-1 0 0,-1-1 1 0 0,1 1-1 0 0,5 0 1 0 0,5-9-48 0 0,-10 7-5 0 0,-2 2 20 0 0,-1 0-1 0 0,1-1 1 0 0,0 1 0 0 0,-1 0-1 0 0,1-1 1 0 0,-1 1-1 0 0,1 0 1 0 0,0 0 0 0 0,-1 0-1 0 0,1 0 1 0 0,0 0 0 0 0,-1 0-1 0 0,1-1 1 0 0,0 2-1 0 0,-1-1 1 0 0,1 0 0 0 0,1 0-1 0 0,10 0-4 0 0,-10 0 10 0 0,0 0 0 0 0,0 0 0 0 0,0-1 0 0 0,0 1 0 0 0,-1 0 0 0 0,1-1 0 0 0,0 1 0 0 0,0-1 0 0 0,-1 0 0 0 0,4-1 0 0 0,1-1 0 0 0,13-3 24 0 0,-16 4-19 0 0,0 1 0 0 0,0 0 0 0 0,0 1 0 0 0,0-1 0 0 0,0 0 0 0 0,0 1 0 0 0,4 0 0 0 0,-5-1-59 0 0,-2 1 54 0 0,0-1 0 0 0,1 1 1 0 0,-1 0-1 0 0,1 0 0 0 0,-1-1 0 0 0,0 1 0 0 0,1 0 0 0 0,-1 0 0 0 0,1 0 0 0 0,-1 0 0 0 0,1 0 0 0 0,-1 0 0 0 0,1-1 1 0 0,-1 1-1 0 0,1 0 0 0 0,-1 0 0 0 0,1 0 0 0 0,-1 1 0 0 0,1-1 0 0 0,-1 0 0 0 0,0 0 0 0 0,1 0 0 0 0,-1 0 1 0 0,1 0-1 0 0,-1 0 0 0 0,1 1 0 0 0,-1-1 0 0 0,0 0 0 0 0,1 0 0 0 0,-1 1 0 0 0,1-1 0 0 0,-1 0 0 0 0,0 1 0 0 0,1-1 1 0 0,-1 0-1 0 0,0 1 0 0 0,1-1 0 0 0,-1 0 0 0 0,0 1 0 0 0,0-1 0 0 0,1 1 0 0 0,-1 0 138 0 0,0 0-123 0 0,1 0 29 0 0,2-1-40 0 0,8 12-83 0 0,7 11 223 0 0,-16-20-62 0 0,-1 0-1 0 0,0 1 1 0 0,0-1 0 0 0,0 1 0 0 0,-1-1 0 0 0,1 1 0 0 0,-1 0 0 0 0,0-1 0 0 0,0 1 0 0 0,0 0 0 0 0,0-1 0 0 0,-1 5 0 0 0,0 9 325 0 0,-4 7-47 0 0,5-22-240 0 0,-4 11 73 0 0,2-11-162 0 0,1 0 1 0 0,0 0 0 0 0,0 0-1 0 0,0 0 1 0 0,0 0-1 0 0,0 0 1 0 0,0 0-1 0 0,0 3 1 0 0,1-4-20 0 0,-1-1 0 0 0,1 1 0 0 0,-1 0 0 0 0,1-1 0 0 0,-1 1 0 0 0,1-1 0 0 0,-1 1 0 0 0,1-1 0 0 0,-1 1 0 0 0,1-1 0 0 0,-1 1 1 0 0,0-1-1 0 0,0 1 0 0 0,0-1 25 0 0,0 1 1 0 0,1-1 0 0 0,-1 0 0 0 0,0 1 0 0 0,1-1-1 0 0,-1 1 1 0 0,1-1 0 0 0,-1 0 0 0 0,1 1 0 0 0,-1 0-1 0 0,1-1 1 0 0,-1 1 0 0 0,1-1 0 0 0,-1 1 0 0 0,1-1-1 0 0,0 1 1 0 0,-1 0 0 0 0,1-1 0 0 0,0 1 0 0 0,-1 1-1 0 0,-14-3-175 0 0,13 0 13 0 0,0 0 1 0 0,0-1 0 0 0,1 1-1 0 0,-1 0 1 0 0,1-1-1 0 0,-1 0 1 0 0,1 1 0 0 0,0-1-1 0 0,0 0 1 0 0,-2-3 0 0 0,-3-3-1181 0 0,-2-4-571 0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02.6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99 7856 0 0,'0'0'6776'0'0,"4"-4"-6712"0"0,42-18-54 0 0,-39 18 33 0 0,1 3-32 0 0,1-3-11 0 0,1 1 0 0 0,-1 1 0 0 0,-2-1 0 0 0,29-13 0 0 0,-13 3 0 0 0,-13 9 0 0 0,-2 0 0 0 0,-2-1 0 0 0,2 2 13 0 0,-5 1 56 0 0,10-4 16 0 0,-12 6-84 0 0,-1 0 1 0 0,1-1 0 0 0,0 1 0 0 0,-1 0 0 0 0,1 0 0 0 0,0-1 0 0 0,-1 1 0 0 0,1 0 0 0 0,0 0 0 0 0,0 0 0 0 0,-1 0-1 0 0,1 0 1 0 0,0 0 0 0 0,0 0 0 0 0,0 0 0 0 0,19 1 41 0 0,-17-2-73 0 0,-2 1-1 0 0,-1 0-1 0 0,1 0 0 0 0,0 0 1 0 0,0 0-1 0 0,-1 0 1 0 0,1 0-1 0 0,0 0 0 0 0,0 0 1 0 0,-1 0-1 0 0,1 1 1 0 0,0-1-1 0 0,0 0 0 0 0,-1 0 1 0 0,1 1-1 0 0,0-1 1 0 0,-1 0-1 0 0,1 1 0 0 0,-1-1 1 0 0,2 1-1 0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15.60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50 105 6160 0 0,'0'0'1320'0'0,"5"-6"-322"0"0,-3 2-613 0 0,-1-1-1 0 0,1 1 0 0 0,-1-1 0 0 0,2-9 1 0 0,-2 10-208 0 0,3-5 1046 0 0,-1 3-1206 0 0,-2 4 64 0 0,-1 1-65 0 0,1-1 0 0 0,-1 1 0 0 0,1 0 0 0 0,-1-1-1 0 0,1 1 1 0 0,0 0 0 0 0,0 0 0 0 0,0 0 0 0 0,0-1 0 0 0,-1 1 0 0 0,2 0-1 0 0,-1 0 1 0 0,0 0 0 0 0,2-1 0 0 0,1-1 5 0 0,-1 0-54 0 0,-1 1 93 0 0,0 0 1 0 0,1 0-1 0 0,0 1 0 0 0,-1-1 1 0 0,1 0-1 0 0,5-1 0 0 0,-6 2-24 0 0,17-4 195 0 0,-17 5-180 0 0,-1-1 0 0 0,1 1 1 0 0,0 0-1 0 0,0 0 0 0 0,0 0 1 0 0,0 1-1 0 0,0-1 0 0 0,0 0 0 0 0,-1 1 1 0 0,1-1-1 0 0,0 1 0 0 0,0-1 0 0 0,0 1 1 0 0,-1 0-1 0 0,3 1 0 0 0,2 2 100 0 0,-1 0 0 0 0,-1 0 0 0 0,8 7 0 0 0,-9-8-140 0 0,-2 0 8 0 0,0 0 1 0 0,0-1 0 0 0,0 1 0 0 0,0 0 0 0 0,0 0 0 0 0,-1 0 0 0 0,1 0 0 0 0,-1 0-1 0 0,0 0 1 0 0,0 0 0 0 0,0 0 0 0 0,0 4 0 0 0,-2 0 90 0 0,0 0 1 0 0,0 0 0 0 0,-4 9-1 0 0,-3 10 42 0 0,-19 61-228 0 0,8-24 12 0 0,-5 5 89 0 0,-23 36 862 0 0,42-91-887 0 0,-3 8 0 0 0,-1-1 0 0 0,8-18 0 0 0,1 1 0 0 0,-1-1 0 0 0,1 1 0 0 0,0-1 0 0 0,0 1 0 0 0,-1 2 0 0 0,1-1 0 0 0,1-4 0 0 0,-1 1 0 0 0,-10 20 0 0 0,-3 12 0 0 0,13-31 0 0 0,7-11 0 0 0,-6 8 0 0 0,1 1 0 0 0,-1 0 0 0 0,1-1 0 0 0,-1 1 0 0 0,1-1 0 0 0,-1 1 0 0 0,0-1 0 0 0,1 1 0 0 0,-1-1 0 0 0,0 1 0 0 0,1-1 0 0 0,-1 1 0 0 0,0-1 0 0 0,0 1 0 0 0,1-1 0 0 0,-1 1 0 0 0,0-1 0 0 0,0 1 0 0 0,0-1 0 0 0,0 0 0 0 0,0 1 0 0 0,0-1 0 0 0,0 0 0 0 0,0 1 0 0 0,0-1 0 0 0,0 1 0 0 0,0 0 0 0 0,0-1 0 0 0,0 1 0 0 0,0 0 0 0 0,0-1 0 0 0,0 1 0 0 0,0-1 0 0 0,0 1 0 0 0,1 0 0 0 0,-1-1 0 0 0,0 1 0 0 0,0 0 0 0 0,0-1 0 0 0,0 1 0 0 0,1 0 0 0 0,-1 0 0 0 0,0-1 0 0 0,0 1 0 0 0,1 0 0 0 0,-1-1 0 0 0,0 1 0 0 0,0 0 0 0 0,1-1 0 0 0,7-6 0 0 0,-4 4 0 0 0,-3 6 0 0 0,-1-1 0 0 0,0 0 0 0 0,5 7 0 0 0,-5-1 0 0 0,1 0 0 0 0,2-4 0 0 0,-2 3 0 0 0,2-1 0 0 0,-2 2 0 0 0,-1 0 0 0 0,0-3 0 0 0,0 2 0 0 0,1-1 0 0 0,3 1 0 0 0,-3-1 0 0 0,-1-3 4 0 0,0-3-4 0 0,0 1 0 0 0,-1-1 0 0 0,1 0 0 0 0,0 0 0 0 0,0 1 0 0 0,0-1 1 0 0,0 0-1 0 0,0 1 0 0 0,0-1 0 0 0,0 0 0 0 0,0 1 0 0 0,1-1 0 0 0,-1 0 0 0 0,0 1 0 0 0,0-1 1 0 0,0 0-1 0 0,0 0 0 0 0,0 1 0 0 0,0-1 0 0 0,1 0 0 0 0,-1 0 0 0 0,0 1 0 0 0,0-1 0 0 0,0 0 0 0 0,1 0 1 0 0,-1 1-1 0 0,0-1 0 0 0,0 0 0 0 0,1 0 0 0 0,-1 0 0 0 0,0 1 0 0 0,0-1 0 0 0,1 0 0 0 0,4 4 46 0 0,0-1-35 0 0,0-2-11 0 0,2 2 0 0 0,0 1 0 0 0,1-3 0 0 0,-2-1 0 0 0,-1 0 0 0 0,3 0 0 0 0,-5 0 0 0 0,-1 0 0 0 0,0 0 0 0 0,1 0 0 0 0,-1-1 0 0 0,0 1 0 0 0,1-1 0 0 0,-1 1 0 0 0,0-1 0 0 0,1 0 0 0 0,2-1 0 0 0,15-6 0 0 0,-15 6 41 0 0,0 0 0 0 0,0-1 1 0 0,0 0-1 0 0,5-3 1 0 0,1-1 15 0 0,-8 6-57 0 0,-1-1 1 0 0,0 1 0 0 0,0 0-1 0 0,0-1 1 0 0,0 0 0 0 0,-1 1-1 0 0,4-4 1 0 0,4-2-86 0 0,5-1 68 0 0,15-6 159 0 0,-12 2-75 0 0,-16 11-195 0 0,0 0-1 0 0,0 0 1 0 0,0 0 0 0 0,0 0 0 0 0,0 0-1 0 0,1 0 1 0 0,-1 1 0 0 0,0-1 0 0 0,0 0 0 0 0,1 1-1 0 0,-1-1 1 0 0,3 0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07.9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179 0 6384 0 0,'0'0'2250'0'0,"0"2"-2176"0"0,-1 5-5 0 0,-5 12-32 0 0,4-9 389 0 0,-3 12-38 0 0,4-14-265 0 0,-1-1-1 0 0,1 0 1 0 0,-1 0 0 0 0,0 1 0 0 0,-1-1 0 0 0,-4 9 0 0 0,5-4 78 0 0,2-12-196 0 0,0 1 1 0 0,0-1-1 0 0,0 1 0 0 0,0 0 1 0 0,0-1-1 0 0,0 1 1 0 0,0-1-1 0 0,0 1 0 0 0,0 0 1 0 0,0-1-1 0 0,-1 1 1 0 0,1-1-1 0 0,0 1 1 0 0,0 0-1 0 0,-1-1 0 0 0,1 1 1 0 0,0-1-1 0 0,-1 2 1 0 0,-2 2 69 0 0,0 1-1 0 0,1 0 1 0 0,0 0 0 0 0,0 0 0 0 0,0 0 0 0 0,1 1 0 0 0,0-1 0 0 0,0 0 0 0 0,0 1 0 0 0,0 9 0 0 0,1-13-50 0 0,0 0 1 0 0,0 0-1 0 0,-1 0 1 0 0,1 0 0 0 0,-1 0-1 0 0,0 0 1 0 0,-1 3-1 0 0,-3 9-29 0 0,-10 23 137 0 0,11-21-23 0 0,3-12-57 0 0,0-1 0 0 0,0 1 1 0 0,0-1-1 0 0,1 1 0 0 0,-1 4 0 0 0,1-3-20 0 0,-1 0 1 0 0,1-1-1 0 0,-1 1 0 0 0,-1-1 0 0 0,1 0 1 0 0,0 1-1 0 0,-1-1 0 0 0,0 0 0 0 0,0 0 0 0 0,-4 7 1 0 0,5-9-23 0 0,0 1 0 0 0,0-1 1 0 0,0 1-1 0 0,0-1 0 0 0,1 1 1 0 0,-1-1-1 0 0,1 5 1 0 0,-4 11 25 0 0,-4 27 920 0 0,-2-6-312 0 0,5-1-329 0 0,1-5-240 0 0,3-13 120 0 0,1-15-118 0 0,-1-1 1 0 0,1 0-1 0 0,0 0 1 0 0,-1 0-1 0 0,-1 5 1 0 0,0 6 107 0 0,2-14-171 0 0,0 0 0 0 0,0 1-1 0 0,0-1 1 0 0,0 0 0 0 0,0 1 0 0 0,0-1 0 0 0,-1 0 0 0 0,1 1-1 0 0,0-1 1 0 0,-1 0 0 0 0,0 3 0 0 0,-3 2 12 0 0,2 0 1 0 0,-1 0-1 0 0,1 0 1 0 0,0 0-1 0 0,0 0 1 0 0,1 1-1 0 0,0-1 1 0 0,0 1-1 0 0,0-1 1 0 0,1 8 0 0 0,-1-1-28 0 0,0-12 0 0 0,1 1 0 0 0,0 0 0 0 0,0-1 0 0 0,0 1 0 0 0,0 0 0 0 0,0-1 0 0 0,0 1 0 0 0,0 0 0 0 0,1 2 0 0 0,4 18 74 0 0,-5-18-51 0 0,0-1 0 0 0,0 0 0 0 0,0 1 0 0 0,0-1 0 0 0,0 0 0 0 0,-1 0 0 0 0,1 1 0 0 0,-2 3 0 0 0,1-3 26 0 0,-3 10 244 0 0,4-7-226 0 0,4 6 58 0 0,-3-11-29 0 0,-2 17 70 0 0,1-17-165 0 0,0-2-1 0 0,0 0 1 0 0,-1 1-1 0 0,1-1 0 0 0,0 1 1 0 0,0-1-1 0 0,0 1 0 0 0,0-1 1 0 0,0 1-1 0 0,0-1 1 0 0,0 1-1 0 0,0-1 0 0 0,0 1 1 0 0,0-1-1 0 0,0 1 0 0 0,0-1 1 0 0,1 0-1 0 0,-1 1 1 0 0,0-1-1 0 0,0 1 0 0 0,0-1 1 0 0,0 1-1 0 0,1-1 0 0 0,-1 0 1 0 0,0 1-1 0 0,1-1 0 0 0,-1 0 1 0 0,1 1-1 0 0,1 1 0 0 0,0-1 0 0 0,-1 1 0 0 0,1 0 0 0 0,0 0 0 0 0,-1-1 0 0 0,1 1 0 0 0,2 4-1 0 0,8 6-141 0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08.4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 1 8112 0 0,'0'0'1249'0'0,"-1"8"-573"0"0,-5 2 252 0 0,5-10-800 0 0,1 1-1 0 0,-1 0 1 0 0,0 0 0 0 0,1 0-1 0 0,-1 0 1 0 0,1-1 0 0 0,-1 1 0 0 0,1 0-1 0 0,-1 0 1 0 0,1 0 0 0 0,0 0 0 0 0,0 0-1 0 0,-1 1 1 0 0,1-1-65 0 0,0 0 1 0 0,0 0 0 0 0,0 0-1 0 0,-1-1 1 0 0,1 1-1 0 0,0 0 1 0 0,0 0-1 0 0,-1-1 1 0 0,1 1-1 0 0,-1 0 1 0 0,1 0-1 0 0,-1-1 1 0 0,0 2-1 0 0,1-1-36 0 0,-1-1-1 0 0,1 1 0 0 0,-1-1 0 0 0,1 1 0 0 0,-1 0 0 0 0,1 0 1 0 0,0-1-1 0 0,-1 1 0 0 0,1 0 0 0 0,0-1 0 0 0,0 1 1 0 0,-1 0-1 0 0,1 1 0 0 0,0 79 2193 0 0,0-79-2209 0 0,1 0 1 0 0,-1 0 0 0 0,1 0 0 0 0,-1 0 0 0 0,1 0 0 0 0,0 0 0 0 0,0 0 0 0 0,0 0-1 0 0,0 0 1 0 0,0 0 0 0 0,2 3 0 0 0,20 21 80 0 0,-11-13-72 0 0,-8-9-6 0 0,0 0 0 0 0,1 0 0 0 0,-1 0 0 0 0,7 3 0 0 0,-6-4-14 0 0,-1 0 0 0 0,1 1 0 0 0,-1 0 0 0 0,0-1 0 0 0,4 6 0 0 0,-6-7 1 0 0,-2-3 4 0 0,1 2-8 0 0,15 18-59 0 0,-3-6 126 0 0,-11-9-63 0 0,-1-1 1 0 0,0-1 0 0 0,1 1 0 0 0,-1-1 0 0 0,1 1 0 0 0,0-1-1 0 0,0 0 1 0 0,0 1 0 0 0,0-1 0 0 0,0 0 0 0 0,0 0-1 0 0,5 2 1 0 0,3 4 68 0 0,-8-6-47 0 0,-2-2-16 0 0,1 0 0 0 0,-1 1 0 0 0,1-1 1 0 0,-1 0-1 0 0,1 1 0 0 0,-1-1 1 0 0,1 0-1 0 0,-1 0 0 0 0,1 1 0 0 0,-1-1 1 0 0,1 0-1 0 0,-1 0 0 0 0,1 0 1 0 0,-1 0-1 0 0,1 0 0 0 0,-1 0 0 0 0,1 0 1 0 0,0 0-1 0 0,-1 0 0 0 0,2 0 0 0 0,3 4-2088 0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09.1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5 253 5096 0 0,'0'0'6264'0'0,"-4"-8"-5518"0"0,3-8-20 0 0,1 15-304 0 0,1-17 372 0 0,0 13-692 0 0,0-1 0 0 0,0 1 0 0 0,-1-1 0 0 0,1-8 0 0 0,-1 11-20 0 0,2-11 24 0 0,-1 11-90 0 0,-1 0-1 0 0,1 0 1 0 0,0 0 0 0 0,-1 0-1 0 0,0 0 1 0 0,0-5 0 0 0,9-29 97 0 0,-8 35-172 0 0,6-5 45 0 0,-5-2 14 0 0,3-3 0 0 0,-2 9 0 0 0,7-14 0 0 0,-4 9 0 0 0,1 4 10 0 0,-5 2 33 0 0,3-2-32 0 0,4-3-11 0 0,-1 2-20 0 0,0-1-175 0 0,-7 5 78 0 0,-1 1 1 0 0,1-1-1 0 0,-1 1 0 0 0,1-1 1 0 0,-1 1-1 0 0,1-1 0 0 0,-1 1 0 0 0,1-1 1 0 0,-1 1-1 0 0,1 0 0 0 0,0-1 1 0 0,-1 1-1 0 0,1 0 0 0 0,0 0 0 0 0,-1-1 1 0 0,1 1-1 0 0,0 0 0 0 0,0 0 1 0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10.0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81 6824 0 0,'0'0'506'0'0,"0"1"-342"0"0,0 5-98 0 0,0-5 92 0 0,9 9 1188 0 0,-9-10-1270 0 0,0 0 1 0 0,0 1-1 0 0,0-1 0 0 0,0 0 1 0 0,0 1-1 0 0,1-1 1 0 0,-1 1-1 0 0,0-1 0 0 0,0 0 1 0 0,0 1-1 0 0,1-1 1 0 0,-1 0-1 0 0,0 1 1 0 0,0-1-1 0 0,1 0 0 0 0,-1 0 1 0 0,0 1-1 0 0,0-1 1 0 0,1 0-1 0 0,-1 0 1 0 0,0 1-1 0 0,1-1 0 0 0,-1 0 1 0 0,1 0-1 0 0,-1 0 1 0 0,0 0-1 0 0,1 1 0 0 0,-1-1 1 0 0,0 0-1 0 0,1 0 1 0 0,-1 0-1 0 0,1 0 1 0 0,-1 0-1 0 0,0 0 0 0 0,1 0 1 0 0,-1 0-1 0 0,1 0 1 0 0,-1 0-1 0 0,1-1 1 0 0,0 1-200 0 0,1 0 389 0 0,8-10 1371 0 0,-10 10-1626 0 0,1 0-7 0 0,-1 0 0 0 0,1 0 0 0 0,-1 0 0 0 0,1-1-1 0 0,-1 1 1 0 0,0 0 0 0 0,1 0 0 0 0,-1-1 0 0 0,1 1 0 0 0,-1 0-1 0 0,0-1 1 0 0,1 1 0 0 0,-1 0 0 0 0,0-1 0 0 0,1 1-1 0 0,-1-1 1 0 0,0 1 0 0 0,0-1 0 0 0,1 1 0 0 0,-1-1 0 0 0,0 1-1 0 0,0 0 1 0 0,0-1 0 0 0,1 1 0 0 0,-1-1 0 0 0,0 1 0 0 0,0-1-1 0 0,0 1 1 0 0,0-1 0 0 0,0 1 0 0 0,0-1 0 0 0,0 0-1 0 0,-1 0 1 0 0,1 1-1 0 0,0 0 0 0 0,0-1 0 0 0,0 1 0 0 0,1 0 0 0 0,-1-1-1 0 0,0 1 1 0 0,0 0 0 0 0,0 0 0 0 0,0-1 0 0 0,0 1 0 0 0,0 0 0 0 0,0 0 0 0 0,0-1-1 0 0,1 1 1 0 0,-1 0 0 0 0,0 0 0 0 0,0 0 0 0 0,0-1 0 0 0,1 1 0 0 0,-1 0 0 0 0,0 0-1 0 0,0 0 1 0 0,0 0 0 0 0,1-1 0 0 0,-1 1 0 0 0,0 0 0 0 0,0 0 0 0 0,1 0 0 0 0,-1 0-1 0 0,1 0 1 0 0,-1 0-1 0 0,1-1 0 0 0,-1 1 0 0 0,1 0 0 0 0,-1 0 0 0 0,1-1 0 0 0,-1 1 0 0 0,1 0 0 0 0,-1-1 0 0 0,1 1 0 0 0,-1 0 0 0 0,0-1 0 0 0,1 1 0 0 0,-1-1 0 0 0,1 1 0 0 0,-1-1 0 0 0,0 1 0 0 0,0-1 0 0 0,1 1 0 0 0,-1-1 0 0 0,0 1 0 0 0,0-1 0 0 0,0 1 0 0 0,1-1 0 0 0,-1 1-1 0 0,0-1 1 0 0,0 1 0 0 0,0-1 0 0 0,0 0 0 0 0,0 1 0 0 0,0-1 0 0 0,0 0 0 0 0,1-1 41 0 0,7-1-32 0 0,-4 0-1 0 0,-2 1 33 0 0,0 0-19 0 0,0 0 45 0 0,2-1 9 0 0,8-4-61 0 0,-12 7-18 0 0,7-6 1 0 0,-1 2 0 0 0,2 3 0 0 0,-2-2 0 0 0,1 2 0 0 0,0-3 0 0 0,4-2 0 0 0,-10 5 0 0 0,0-1 0 0 0,0 1 0 0 0,0 0 0 0 0,-1 1 0 0 0,1-1 0 0 0,0 1 0 0 0,0-1 1 0 0,0 1-1 0 0,0 0 0 0 0,0-1 0 0 0,0 1 0 0 0,-1 0 0 0 0,1-1 1 0 0,0 1-1 0 0,0 0 0 0 0,0 0 0 0 0,0 0 0 0 0,0 0 0 0 0,0 0 1 0 0,0 0-1 0 0,0 0 0 0 0,0 0 0 0 0,0 0 0 0 0,0 1 0 0 0,0-1 1 0 0,0 0-1 0 0,1 1 0 0 0,1 0 6 0 0,6 2 37 0 0,-3-3-32 0 0,2 0-11 0 0,-4 0 69 0 0,-3 1-105 0 0,-1-1 0 0 0,1 0-1 0 0,-1 0 1 0 0,1 0 0 0 0,0 0 0 0 0,-1 0-1 0 0,1 0 1 0 0,0 0 0 0 0,-1 0 0 0 0,1 0 0 0 0,-1 0-1 0 0,1 0 1 0 0,0 0 0 0 0,-1-1 0 0 0,1 1-1 0 0,-1 0 1 0 0,1 0 0 0 0,-1-1 0 0 0,1 1-1 0 0,0 0 1 0 0,-1-1 0 0 0,1 1 0 0 0,0-1 0 0 0,9-4-2828 0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10.9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1 327 3936 0 0,'0'0'4968'0'0,"9"-15"-3272"0"0,14-36-456 0 0,-22 50-1098 0 0,-1-8 58 0 0,2 3-152 0 0,1 0 0 0 0,-1 0-1 0 0,1 0 1 0 0,0 0 0 0 0,1 0-1 0 0,4-5 1 0 0,-3 4 0 0 0,0-1-1 0 0,7-15 0 0 0,-8 12-4 0 0,0 0-22 0 0,1-1 1 0 0,9-15-1 0 0,2-5 21 0 0,-13 25-35 0 0,0-1-1 0 0,1 1 1 0 0,0 0-1 0 0,10-13 1 0 0,-13 17-7 0 0,-2 1 0 0 0,9-17 1968 0 0,-17 48-1536 0 0,6-21-361 0 0,2-4 6 0 0,0 0 0 0 0,0 0 0 0 0,-1 0 0 0 0,1-1 0 0 0,-1 1 0 0 0,0-1 0 0 0,-4 6 1 0 0,5-8-79 0 0,0 1 1 0 0,0 0-1 0 0,0-1 1 0 0,1 1 0 0 0,-1 0-1 0 0,1 0 1 0 0,-1 0 0 0 0,1-1-1 0 0,-1 1 1 0 0,1 3 0 0 0,0-3 7 0 0,-1 0 0 0 0,1 0 0 0 0,0 0 0 0 0,-1 0 0 0 0,1 0 0 0 0,-1 0 0 0 0,0 0 0 0 0,0 0 0 0 0,-1 2 0 0 0,0-1 20 0 0,0 0-1 0 0,1 0 0 0 0,-1 1 1 0 0,1-1-1 0 0,0 0 0 0 0,-2 7 1 0 0,-4 12 122 0 0,1-3-16 0 0,6-17-113 0 0,0 0 1 0 0,-1 1 0 0 0,1-1 0 0 0,-1 0-1 0 0,0 0 1 0 0,0 0 0 0 0,0 0 0 0 0,-1 2-1 0 0,1-3 44 0 0,1 0 0 0 0,0 3-40 0 0,0 0-31 0 0,0-1 1 0 0,0 1-1 0 0,0-1 0 0 0,1 0 1 0 0,-1 1-1 0 0,1-1 0 0 0,0 1 1 0 0,0-1-1 0 0,1 4 0 0 0,1 1 26 0 0,-2-3-19 0 0,-1 2 0 0 0,4 17 0 0 0,-1-11 66 0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12.23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5728 0 0,'0'0'2609'0'0,"1"6"-2282"0"0,2 13 1105 0 0,-3-18-1272 0 0,0 5 721 0 0,0-5-798 0 0,0 2 100 0 0,0 0 1 0 0,0 0-1 0 0,0 0 1 0 0,1 0-1 0 0,-1 0 1 0 0,1 0 0 0 0,-1 0-1 0 0,3 4 1 0 0,-2-3-17 0 0,0-1 0 0 0,-1 1 0 0 0,1-1 1 0 0,-1 1-1 0 0,0 0 0 0 0,0 0 0 0 0,0-1 1 0 0,-1 5-1 0 0,0 5-16 0 0,1-6 66 0 0,0 1 0 0 0,1-1 0 0 0,0 0 0 0 0,0 1 0 0 0,4 9 0 0 0,23 64 153 0 0,-23-62-370 0 0,0-7 0 0 0,-4-11 0 0 0,-1 1 0 0 0,1-1 0 0 0,0 1 0 0 0,-1-1 0 0 0,1 1 0 0 0,-1 0 0 0 0,1-1 0 0 0,-1 1-1 0 0,0 2 2 0 0,9 24-1 0 0,-9-26 1 0 0,0 0 1 0 0,1 0 0 0 0,-1 0-1 0 0,0 0 1 0 0,1 0 0 0 0,0-1-1 0 0,1 4 1 0 0,-1-3 12 0 0,-1 0 1 0 0,1-1-1 0 0,0 1 0 0 0,-1 0 1 0 0,1 0-1 0 0,-1 0 0 0 0,1 3 1 0 0,-1 90 240 0 0,-4-57-63 0 0,-2-10-192 0 0,2-3 41 0 0,-1 2 36 0 0,1 19-3 0 0,4-45-74 0 0,0-1 0 0 0,0 1 0 0 0,0 0 0 0 0,0-1 0 0 0,0 1 0 0 0,0-1 0 0 0,0 1 0 0 0,0 0 0 0 0,0-1 0 0 0,0 1 0 0 0,0-1 0 0 0,0 1 0 0 0,0 0 0 0 0,-1-1 0 0 0,1 1 0 0 0,0-1 0 0 0,0 1 0 0 0,-1-1 0 0 0,1 1 0 0 0,0-1 0 0 0,-1 1 0 0 0,0 0 0 0 0,-1 2 0 0 0,-3 20 57 0 0,4-18-42 0 0,0 0-1 0 0,0 0 0 0 0,-1 0 0 0 0,-1 5 0 0 0,3-7-30 0 0,-1 0 0 0 0,1 0 0 0 0,0 0 0 0 0,0 0 0 0 0,0 0 0 0 0,1 3 0 0 0,-1-5 32 0 0,2 3-16 0 0,4 13 0 0 0,-4-13 0 0 0,-1-3 0 0 0,-1 0 0 0 0,1 0 0 0 0,-1 0 0 0 0,0 1 0 0 0,1-1 0 0 0,-1 0 0 0 0,0 0 0 0 0,0 0 0 0 0,0 0 0 0 0,1 0 0 0 0,-1 0 0 0 0,0 0 0 0 0,-1 2 0 0 0,3 2 2 0 0,-1-5-3 0 0,-1 1-1 0 0,0-1 1 0 0,1 0 0 0 0,-1 1-1 0 0,0-1 1 0 0,1 0-1 0 0,-1 1 1 0 0,0-1 0 0 0,0 0-1 0 0,1 1 1 0 0,-1-1-1 0 0,0 1 1 0 0,0-1 0 0 0,0 0-1 0 0,0 1 1 0 0,0-1-1 0 0,0 1 1 0 0,1-1 0 0 0,-1 1-1 0 0,0-1 1 0 0,0 1-1 0 0,0-1 1 0 0,-1 0 0 0 0,1 1-1 0 0,0-1 1 0 0,0 2-1 0 0,0-1-183 0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14.70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94 84 3664 0 0,'3'-5'12317'0'0,"-10"-10"-12125"0"0,6 14-249 0 0,4 0-65 0 0,37-10 112 0 0,-38 10 10 0 0,0 1 0 0 0,1-1 0 0 0,-1 1 0 0 0,0 0 0 0 0,1-1 0 0 0,-1 1 0 0 0,1 0 0 0 0,-1 1 0 0 0,3-1 0 0 0,7 0 0 0 0,-2-1-48 0 0,0 1 1 0 0,14 0 0 0 0,-14 0-73 0 0,0 0-1 0 0,0 0 0 0 0,14-3 1 0 0,38-11 102 0 0,-56 13 2 0 0,12-3-163 0 0,32-10 0 0 0,-27 3 485 0 0,-21 10 68 0 0,-2 1-161 0 0,4 0 445 0 0,-3 1-594 0 0,1 2 0 0 0,-1-2-10 0 0,-1 21-44 0 0,0-21-3 0 0,0 0-1 0 0,0 1 1 0 0,0-1-1 0 0,0 0 1 0 0,0 1-1 0 0,0-1 1 0 0,0 0-1 0 0,-1 0 1 0 0,1 1-1 0 0,0-1 1 0 0,-2 2-1 0 0,1 3 44 0 0,1-4-37 0 0,0 0-1 0 0,0 0 0 0 0,0 0 0 0 0,-1 0 0 0 0,1 0 0 0 0,-1 0 1 0 0,1 0-1 0 0,-1-1 0 0 0,0 1 0 0 0,-1 3 0 0 0,-2 9-18 0 0,0 24 6 0 0,-1 70 0 0 0,19 216 0 0 0,-6-174 67 0 0,-6-32-32 0 0,-3-64 183 0 0,3-46-200 0 0,-1-3-32 0 0,0 1 0 0 0,0-1 0 0 0,-1 0-1 0 0,1 9 1 0 0,-1-12-23 0 0,0-2 46 0 0,1 1 0 0 0,-1 0-1 0 0,0-1 1 0 0,0 1 0 0 0,0 0-1 0 0,0 0 1 0 0,0-1 0 0 0,0 1-1 0 0,0 0 1 0 0,0-1 0 0 0,0 1-1 0 0,0 0 1 0 0,-1-1-1 0 0,1 1 1 0 0,0 0 0 0 0,0-1-1 0 0,-1 1 1 0 0,1-1 0 0 0,0 1-1 0 0,-1 0 1 0 0,1-1 0 0 0,0 1-1 0 0,-1-1 1 0 0,1 1 0 0 0,-1-1-1 0 0,1 1 1 0 0,-2 0-1 0 0,-3 4-8 0 0,4-5 0 0 0,-7 3 0 0 0,-2 3 0 0 0,6-5 0 0 0,-1 0 0 0 0,-32 16 0 0 0,18-4 0 0 0,11-10 0 0 0,0 1 0 0 0,0 0 0 0 0,0 0 0 0 0,-7 6 0 0 0,-6 3 0 0 0,18-11 0 0 0,0 0 0 0 0,0 0 0 0 0,-1 0 0 0 0,2 1 0 0 0,-1-1 0 0 0,0 1 0 0 0,0-1 0 0 0,1 1 0 0 0,-3 4 0 0 0,-14 15 0 0 0,15-17 0 0 0,-7 10 0 0 0,-12 3 870 0 0,1-3-1140 0 0,10-14 1638 0 0,-5-5-1568 0 0,17 4 71 0 0,-5-4-6 0 0,1 3 135 0 0,3 0-2 0 0,-22-6 212 0 0,20 6 12 0 0,1-1-271 0 0,-22 1-332 0 0,6 1 265 0 0,13 1 163 0 0,5-1-47 0 0,-1 1 0 0 0,1-1 0 0 0,-1 0 0 0 0,1 1 0 0 0,-1-1 0 0 0,1 0 0 0 0,-1 0 0 0 0,0 1 0 0 0,1-1-1 0 0,-1 0 1 0 0,0 0 0 0 0,1 0 0 0 0,-1 0 0 0 0,1 0 0 0 0,-1 0 0 0 0,0 0 0 0 0,1 0 0 0 0,-1 0 0 0 0,0 0 0 0 0,-1 0-48 0 0,2 0 53 0 0,0 0 1 0 0,0 1 0 0 0,0-1 0 0 0,0 0-1 0 0,0 0 1 0 0,-1 0 0 0 0,1 1-1 0 0,0-1 1 0 0,0 0 0 0 0,0 0 0 0 0,0 1-1 0 0,0-1 1 0 0,-1 0 0 0 0,1 0-1 0 0,0 0 1 0 0,0 0 0 0 0,-1 1 0 0 0,1-1-1 0 0,0 0 1 0 0,0 0 0 0 0,0 0-1 0 0,-1 0 1 0 0,1 0 0 0 0,0 0 0 0 0,0 0-1 0 0,-1 0 1 0 0,1 0 0 0 0,0 0-1 0 0,0 0 1 0 0,-1 0 0 0 0,1 0 0 0 0,-2 1-13 0 0,0-1 1 0 0,1 1-1 0 0,-1-1 1 0 0,1 1 0 0 0,-1-1-1 0 0,1 1 1 0 0,-1 0-1 0 0,1 0 1 0 0,-3 2-1 0 0,-7 3 47 0 0,9-5 8 0 0,1 0 202 0 0,0-1-138 0 0,-2 0-154 0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1:15.56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35 6656 0 0,'0'0'2096'0'0,"3"-22"4768"0"0,-2 22-7008 0 0,1 1 24 0 0,16 8 91 0 0,-17-9 29 0 0,-1 1 0 0 0,1-1 1 0 0,0 1-1 0 0,0-1 0 0 0,0 0 1 0 0,0 1-1 0 0,0-1 0 0 0,0 0 1 0 0,-1 0-1 0 0,1 0 0 0 0,0 0 1 0 0,0 0-1 0 0,2 0 1 0 0,4 1-108 0 0,0-1 0 0 0,0 0 0 0 0,0-1 0 0 0,0 0 0 0 0,0 0 0 0 0,0 0 0 0 0,0-1 0 0 0,-1 0 0 0 0,1 0 0 0 0,-1-1 0 0 0,13-6 0 0 0,-12 5-587 0 0,-5 4-8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8:36.5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141 105 3856 0 0,'-5'-6'6284'0'0,"3"1"-5875"0"0,0-1 0 0 0,0 1 1 0 0,0 0-1 0 0,1-1 0 0 0,-1 0 1 0 0,1 1-1 0 0,1-1 0 0 0,-1-11 1 0 0,1 17-393 0 0,0-1 0 0 0,0 1 0 0 0,0-1 1 0 0,0 1-1 0 0,0-1 0 0 0,1 0 1 0 0,-1 1-1 0 0,0-1 0 0 0,0 1 0 0 0,1-1 1 0 0,-1 1-1 0 0,0-1 0 0 0,0 1 1 0 0,1 0-1 0 0,-1-1 0 0 0,1 1 0 0 0,0-1 1 0 0,8-11 252 0 0,-8 11-261 0 0,-1 1-1 0 0,0-1 1 0 0,1 0 0 0 0,0 1 0 0 0,-1-1 0 0 0,1 0-1 0 0,-1 1 1 0 0,1-1 0 0 0,0 1 0 0 0,-1-1-1 0 0,1 1 1 0 0,0-1 0 0 0,0 1 0 0 0,-1-1 0 0 0,1 1-1 0 0,0 0 1 0 0,1-1 0 0 0,5-2 49 0 0,-2 0-47 0 0,2 3-11 0 0,0 0 10 0 0,1 0 33 0 0,2 0-32 0 0,-2 0-11 0 0,-3 3 13 0 0,15 10 198 0 0,-19-11-115 0 0,0 0 1 0 0,0 0 0 0 0,0 1 0 0 0,0-1 0 0 0,-1 0-1 0 0,1 0 1 0 0,-1 1 0 0 0,1-1 0 0 0,-1 0 0 0 0,0 0-1 0 0,0 1 1 0 0,0-1 0 0 0,0 0 0 0 0,-1 1 0 0 0,1-1 0 0 0,-1 4-1 0 0,-1 2-55 0 0,-1 0-1 0 0,1 0 1 0 0,-6 10-1 0 0,-11 19-43 0 0,-9 22 150 0 0,5-5 13 0 0,19-43-160 0 0,-1-1 0 0 0,-7 12 0 0 0,0 2 0 0 0,-7 5 0 0 0,5-8 0 0 0,-1 5 88 0 0,6-9 104 0 0,7-15-181 0 0,1 0-1 0 0,-1 1 0 0 0,1-1 1 0 0,0 1-1 0 0,0-1 0 0 0,-1 4 0 0 0,1-3-9 0 0,0 1-1 0 0,0-1 0 0 0,0 0 0 0 0,-1 0 0 0 0,1 0 0 0 0,-1 0 0 0 0,1 0 0 0 0,-1 0 0 0 0,0 0 1 0 0,-3 2-1 0 0,-22 33-18 0 0,26-36-67 0 0,11-19 170 0 0,23-33-179 0 0,-18 31-67 0 0,-6 8 260 0 0,19-30 73 0 0,-23 36-172 0 0,-1 0 0 0 0,1-2 0 0 0,1 3 0 0 0,1 3 0 0 0,-6 1 0 0 0,-1 0 0 0 0,1 0 0 0 0,0 0 0 0 0,-1 0 0 0 0,1 0 0 0 0,-1 0 0 0 0,1 0 0 0 0,-1 0 0 0 0,1 0 0 0 0,-1 0 0 0 0,1 1 0 0 0,-1-1 0 0 0,1 0 0 0 0,-1 0 0 0 0,1 0 0 0 0,-1 1 0 0 0,1-1 0 0 0,-1 0 0 0 0,1 1 0 0 0,-1-1 0 0 0,0 0 0 0 0,1 1 0 0 0,-1-1 0 0 0,0 1 0 0 0,1-1 0 0 0,-1 0 0 0 0,0 1 0 0 0,1-1 0 0 0,-1 2 0 0 0,1-1 0 0 0,0 0 0 0 0,-1-1 0 0 0,1 1 0 0 0,-1-1 0 0 0,0 1 0 0 0,1-1 0 0 0,-1 1 0 0 0,1-1 0 0 0,-1 1 0 0 0,0-1 0 0 0,1 1 0 0 0,-1-1 0 0 0,0 1 0 0 0,0 0 0 0 0,1-1 0 0 0,-1 1 0 0 0,0-1 0 0 0,0 1 0 0 0,0 0 0 0 0,0-1 0 0 0,0 1 0 0 0,0 0 0 0 0,0-1 0 0 0,0 1 0 0 0,0 0 0 0 0,-1 0 0 0 0,1 3 0 0 0,3 1 235 0 0,-1 0-1 0 0,0 0 0 0 0,-1 0 1 0 0,1 0-1 0 0,-1 0 0 0 0,0 0 1 0 0,1 6-1 0 0,-1-5-85 0 0,2 1-133 0 0,-1-2-16 0 0,1 3 0 0 0,-2-3 0 0 0,4-1 0 0 0,3-1 0 0 0,-2-2 0 0 0,-5-1 0 0 0,0 0 0 0 0,0 0 0 0 0,0 0 0 0 0,0 0 0 0 0,0 0 0 0 0,0 0 0 0 0,0 0 0 0 0,0 0 0 0 0,0 0 0 0 0,0 0 0 0 0,0-1 0 0 0,-1 1 0 0 0,1 0 0 0 0,0-1 0 0 0,0 1 0 0 0,0-1 0 0 0,0 1 0 0 0,0-1 0 0 0,-1 0 0 0 0,1 1 0 0 0,1-2 0 0 0,-1 1 0 0 0,5-3 0 0 0,-1 0 0 0 0,0 0 0 0 0,9-9 0 0 0,-10 9 0 0 0,1-1 0 0 0,0 1 0 0 0,8-6 0 0 0,-5 6-196 0 0,0 0-1 0 0,1 0 0 0 0,12-3 0 0 0,-6 2-1038 0 0,-5 1-278 0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18.03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124 1 7248 0 0,'0'0'2968'0'0,"-2"1"-2798"0"0,-3 2-75 0 0,3-3 454 0 0,-4 5-403 0 0,3-2-82 0 0,2-2-34 0 0,0 0-19 0 0,0 0 0 0 0,0-1-1 0 0,1 1 1 0 0,-1 0 0 0 0,0-1-1 0 0,1 1 1 0 0,-1 0 0 0 0,1 0-1 0 0,-1 0 1 0 0,1 0 0 0 0,-1 0-1 0 0,1-1 1 0 0,-1 1 0 0 0,1 0-1 0 0,0 0 1 0 0,-1 2 0 0 0,-12 14 694 0 0,-6 15-210 0 0,17-28-422 0 0,0-1 1 0 0,0 1 0 0 0,0 0 0 0 0,1-1-1 0 0,-1 1 1 0 0,1 0 0 0 0,-2 7 0 0 0,3-9-50 0 0,-6 10 182 0 0,5-11-174 0 0,0 1 0 0 0,0-1 1 0 0,1 1-1 0 0,-1-1 0 0 0,0 1 0 0 0,1 0 1 0 0,-1-1-1 0 0,1 1 0 0 0,-1 3 0 0 0,2-4-28 0 0,-1 0-1 0 0,0-1 0 0 0,0 1 0 0 0,0 0 1 0 0,-1 0-1 0 0,1 0 0 0 0,0 0 0 0 0,0 0 1 0 0,0 0-1 0 0,-1 0 0 0 0,1 0 0 0 0,0 0 1 0 0,-1 0-1 0 0,1 0 0 0 0,-2 1 1 0 0,0 2-3 0 0,-11 50 417 0 0,12-50-385 0 0,1 1 0 0 0,-1-1 0 0 0,0 0 0 0 0,1 0 0 0 0,0 8 0 0 0,-1 15 239 0 0,-3 13 104 0 0,2-23-340 0 0,1 1 0 0 0,2 25 0 0 0,0-9-275 0 0,-7 9 1036 0 0,6-32-728 0 0,0-5-65 0 0,0 0 0 0 0,0 0 0 0 0,0 1 0 0 0,1-1 0 0 0,3 11 1 0 0,-3-13-5 0 0,0 0 0 0 0,-1 0 0 0 0,1 0 0 0 0,-1 0 0 0 0,0 5 0 0 0,1 16 0 0 0,1-11 0 0 0,-2-12 0 0 0,0 0 0 0 0,0 0 0 0 0,1 0 0 0 0,-1 1 0 0 0,1-1 0 0 0,-1 0 0 0 0,2 4 0 0 0,0-2 0 0 0,0 1 0 0 0,-1-1 0 0 0,0 1 0 0 0,0-1 0 0 0,0 6 0 0 0,4 15 0 0 0,1 0 0 0 0,-5-20 0 0 0,0-1 0 0 0,0 1 0 0 0,1 0 0 0 0,-1 0 0 0 0,1-1 0 0 0,0 1 0 0 0,1-1 0 0 0,3 6 0 0 0,-5-8 0 0 0,0 0 0 0 0,0 0 0 0 0,-1 1 0 0 0,1-1 0 0 0,0 0 0 0 0,-1 0 0 0 0,1 1 0 0 0,-1-1 0 0 0,0 3 0 0 0,0-3 0 0 0,0 1 0 0 0,0-1 0 0 0,1 0 0 0 0,-1 0 0 0 0,0 0 0 0 0,1 0 0 0 0,0 0 0 0 0,-1 0 0 0 0,1 0 0 0 0,0 0 0 0 0,0 0 0 0 0,0-1 0 0 0,0 1 0 0 0,0 0 0 0 0,2 2 0 0 0,7 11 0 0 0,-10-10 0 0 0,0-2 10 0 0,1 0-3 0 0,0 0 0 0 0,0-1 0 0 0,0 1 1 0 0,0-1-1 0 0,0 1 0 0 0,3 3 0 0 0,-1-1-3 0 0,-2-1-4 0 0,4 0 0 0 0,-1 0 0 0 0,-3 1 0 0 0,2 1-186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1.7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0 662 5320 0 0,'0'0'3152'0'0,"9"-15"-2104"0"0,-5 6-805 0 0,-1 1 0 0 0,2-1 0 0 0,0 1 0 0 0,6-9 1 0 0,-8 12-77 0 0,0 0 0 0 0,0-1 1 0 0,3-9-1 0 0,5-6 188 0 0,-5 8-149 0 0,29-48 113 0 0,-22 48-191 0 0,-12 12-111 0 0,0 0 0 0 0,0 0 0 0 0,1 0 0 0 0,-2 0 0 0 0,1 0 0 0 0,1 0 0 0 0,-2 0 0 0 0,1-1 0 0 0,0 1 0 0 0,1-3 0 0 0,17-40 127 0 0,-15 34-88 0 0,0 2 0 0 0,8-13 1 0 0,4-10 18 0 0,1-5-75 0 0,-9 20 14 0 0,0-2 1 0 0,7-21 0 0 0,8-36-15 0 0,-22 71 0 0 0,6-13 0 0 0,-3 8 0 0 0,-2-3 0 0 0,-1-1 0 0 0,-2 4 0 0 0,-1 0 0 0 0,1 0 0 0 0,-2 1 0 0 0,-3-6 0 0 0,5 12 0 0 0,-6-8 0 0 0,2 1 0 0 0,1 0 0 0 0,-3 4 0 0 0,0 2 0 0 0,-1 2-12 0 0,2 2-47 0 0,0 1 38 0 0,2 0-13 0 0,-5 6 24 0 0,0 5 10 0 0,8-13 0 0 0,-1 3 0 0 0,0 0 0 0 0,-1 0 0 0 0,1 0 0 0 0,0 0 0 0 0,-1 1 0 0 0,1-1 0 0 0,0 1 0 0 0,1 0 0 0 0,-1-1 0 0 0,-2 8 0 0 0,-3 15 91 0 0,5-20-50 0 0,0-2 0 0 0,1 1 0 0 0,0 0 0 0 0,-1 1-1 0 0,2 0 1 0 0,-1-1 0 0 0,0 6 0 0 0,0 2 197 0 0,1-1 0 0 0,-5 20 0 0 0,-1 7-26 0 0,-1 49 244 0 0,2-49-226 0 0,2-21 211 0 0,0 31 1 0 0,-4 92 558 0 0,3-69-570 0 0,2-35-284 0 0,1-29-146 0 0,0 0 0 0 0,1 1 0 0 0,0-1-1 0 0,0 0 1 0 0,1 0 0 0 0,1 10-1 0 0,-1-14 1 0 0,-1-1 0 0 0,0 1 0 0 0,0 1 0 0 0,0-2 0 0 0,0 1 0 0 0,0-1 0 0 0,-2 5 0 0 0,0 15 0 0 0,2-18 0 0 0,0-1 0 0 0,-1 0 0 0 0,1-1 0 0 0,0 1 0 0 0,0-1 0 0 0,0 1 0 0 0,1-1 0 0 0,0 8 0 0 0,1-5-133 0 0,2-9-2064 0 0,-4 3 2010 0 0,1-1 0 0 0,-1 1-1 0 0,1 0 1 0 0,0-1-1 0 0,0 0 1 0 0,7-6-1422 0 0,-5-1 337 0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2.3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1 100 6688 0 0,'0'0'4320'0'0,"1"-1"-4174"0"0,7-6 118 0 0,9-4 1180 0 0,-13 9-1343 0 0,0 0 0 0 0,-1-1 0 0 0,0 1-1 0 0,1-2 1 0 0,5-4 0 0 0,1-2 642 0 0,-3 1-202 0 0,-6 7-478 0 0,-1 1-1 0 0,1 0 0 0 0,1 0 0 0 0,-2-1 1 0 0,2 1-1 0 0,-1 0 0 0 0,0 0 0 0 0,3-1 1 0 0,7-8-44 0 0,-10 9-19 0 0,0 0 0 0 0,0 0-1 0 0,-1-1 1 0 0,1 1 0 0 0,1 0 0 0 0,-1 1-1 0 0,-1-1 1 0 0,2 0 0 0 0,-1 1 0 0 0,0-1-1 0 0,0 1 1 0 0,0-1 0 0 0,0 1 0 0 0,3-1 0 0 0,-4 1-4 0 0,1 1 1 0 0,1-1 0 0 0,-2 0-1 0 0,1 0 1 0 0,0 0 0 0 0,1-1-1 0 0,-2 1 1 0 0,1 0 0 0 0,0 0-1 0 0,0-1 1 0 0,0 1 0 0 0,0 0 0 0 0,1-2-1 0 0,2 1-65 0 0,18 0-134 0 0,-17 0 2 0 0,1 1-1 0 0,0 0 0 0 0,-1 0 0 0 0,2 0 0 0 0,5 3 0 0 0,6 0-1198 0 0,-10-3 882 0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3.1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177 4 5840 0 0,'0'0'441'0'0,"0"0"-356"0"0,0-1 0 0 0,-1 1 1 0 0,1 0-1 0 0,-1-1 0 0 0,1 1 0 0 0,0 0 0 0 0,-1 0 0 0 0,1 0 0 0 0,-1-1 0 0 0,1 1 1 0 0,0 0-1 0 0,0 0 0 0 0,0 0 0 0 0,-1 0 0 0 0,1 0 0 0 0,-1 0 0 0 0,1 0 0 0 0,-1 0 1 0 0,1 0-1 0 0,-1 3 155 0 0,-2 1-223 0 0,-7 1 1862 0 0,5 0-1847 0 0,3-4-32 0 0,0 1 0 0 0,0-1 0 0 0,1 1 0 0 0,-1 0 0 0 0,0 0 0 0 0,1-1 0 0 0,-1 2 0 0 0,1-1 0 0 0,-1 0 0 0 0,2 0 0 0 0,-2 0 0 0 0,0 6 0 0 0,-2 1 0 0 0,0-2 17 0 0,2-3 12 0 0,0 0-1 0 0,0 0 1 0 0,0-1-1 0 0,-4 5 1 0 0,-7 16 184 0 0,3-4-34 0 0,6-12 1 0 0,0-1 1 0 0,1 3 0 0 0,0-2 0 0 0,-4 15 0 0 0,3-11-13 0 0,1 1-52 0 0,0 0-1 0 0,-2 14 1 0 0,-4 16 186 0 0,-1 11 30 0 0,2-12-217 0 0,3-17 124 0 0,2 0 1 0 0,0-1 0 0 0,1 1 0 0 0,-1 31-1 0 0,0-8 67 0 0,2-23-199 0 0,0-16-104 0 0,1-1-1 0 0,0 0 1 0 0,0-1-1 0 0,1 2 1 0 0,-1-1-1 0 0,1-1 1 0 0,2 12 0 0 0,-3-15-3 0 0,5 10 0 0 0,-4-11-43 0 0,0 0 0 0 0,0-1 0 0 0,0 1 0 0 0,1-1 0 0 0,-1 1 0 0 0,1-1 0 0 0,-1 0 1 0 0,1 0-1 0 0,0 0 0 0 0,-1 1 0 0 0,5 2 0 0 0,1 4-258 0 0,-6-7-31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4.0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1 374 6824 0 0,'0'0'6265'0'0,"5"-14"-5786"0"0,-3 8-361 0 0,0 1 0 0 0,1-2 0 0 0,-1 2 0 0 0,6-9 0 0 0,7-16 37 0 0,-9 13-110 0 0,-4 13-38 0 0,0 0 0 0 0,0-2-1 0 0,-1 2 1 0 0,2-9 0 0 0,-2 8 2 0 0,1 0 1 0 0,-1 1-1 0 0,1-1 1 0 0,-1 1-1 0 0,2 0 1 0 0,1-4-1 0 0,3-7-11 0 0,-1 3 58 0 0,-1-2 0 0 0,0 2 0 0 0,6-28 0 0 0,-9 30-68 0 0,2-1 0 0 0,0 2 0 0 0,-1 0 0 0 0,1-1 0 0 0,7-13 0 0 0,-9 21 12 0 0,3-11 37 0 0,6-16 0 0 0,-11 28-5 0 0,0 3-53 0 0,-22 88 397 0 0,9-46 387 0 0,5-19-683 0 0,5-17-68 0 0,1 0 1 0 0,-1 1 0 0 0,2-1 0 0 0,-1 0 0 0 0,1 2 0 0 0,-2 13 0 0 0,3-20-3 0 0,0-2 1 0 0,0 1-1 0 0,0-1 0 0 0,0 0 0 0 0,0 1 1 0 0,0-1-1 0 0,0 0 0 0 0,-1 1 0 0 0,1-1 1 0 0,-1 0-1 0 0,1 1 0 0 0,-2 1 1 0 0,-1 6 42 0 0,2 0-42 0 0,-2-1-11 0 0,3-7-6 0 0,0 0 0 0 0,0 0 1 0 0,0-1-1 0 0,0 1 0 0 0,0 0 1 0 0,-1 0-1 0 0,1 0 0 0 0,0-1 1 0 0,0 1-1 0 0,0 0 0 0 0,0 1 1 0 0,0-1-1 0 0,0-1 1 0 0,0 1-1 0 0,0 0 0 0 0,0 0 1 0 0,1 0-1 0 0,-1-1 0 0 0,0 1 1 0 0,0 0-1 0 0,0 0 0 0 0,0-1 1 0 0,0 1-1 0 0,2 1 0 0 0,0 3-991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5.21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130 65 4544 0 0,'0'0'352'0'0,"0"-10"79"0"0,-1 9-313 0 0,1 0 1 0 0,-1-1 0 0 0,1 1 0 0 0,-1 0 0 0 0,1-1 0 0 0,0 1 0 0 0,-1 0 0 0 0,1-2 0 0 0,0 2 0 0 0,0-1 0 0 0,0-1 0 0 0,0-10 1097 0 0,0 11-1012 0 0,-1 1-1 0 0,0-1 0 0 0,0 1 1 0 0,1-2-1 0 0,-1 2 0 0 0,-1 0 1 0 0,1-1-1 0 0,1 1 0 0 0,-1 0 1 0 0,-1 0-1 0 0,1 0 0 0 0,0 0 1 0 0,0 0-1 0 0,0 0 0 0 0,-2-1 1 0 0,2 2 84 0 0,-1 0-283 0 0,0 0 1 0 0,1 0 0 0 0,0 0-1 0 0,0 0 1 0 0,-1 0 0 0 0,0 1-1 0 0,1-1 1 0 0,0 1 0 0 0,0 0 0 0 0,-1-1-1 0 0,1 1 1 0 0,0 0 0 0 0,0 0-1 0 0,-1 0 1 0 0,0 1 0 0 0,-1 2 43 0 0,0 1 0 0 0,1-1 0 0 0,0 0 0 0 0,-4 6 1 0 0,-6 15-59 0 0,10-23 9 0 0,0 7 0 0 0,1-3 0 0 0,-1 0 0 0 0,1 25 0 0 0,1-26 0 0 0,-1 6 0 0 0,3 5 0 0 0,0-6 0 0 0,2-2 0 0 0,-3-1 0 0 0,5-2 0 0 0,-1 4 0 0 0,2-1 0 0 0,0-3 0 0 0,1-1 0 0 0,-1-1 0 0 0,-3-6 0 0 0,1 1 0 0 0,0-1 0 0 0,-1 0 0 0 0,0 0 0 0 0,0 0 0 0 0,0-1 0 0 0,0 0 0 0 0,0-1 0 0 0,-1 1 0 0 0,1 0 0 0 0,3-6 0 0 0,0-1 0 0 0,-6 10-38 0 0,0 0 1 0 0,0 0 0 0 0,-1 0 0 0 0,0 0-1 0 0,1 0 1 0 0,0 0 0 0 0,0-1 0 0 0,-1 1 0 0 0,1 0-1 0 0,-1 0 1 0 0,0-1 0 0 0,0 1 0 0 0,0 0-1 0 0,1-1 1 0 0,-1-1 0 0 0,6-28-303 0 0,-5 23 340 0 0,1 4 16 0 0,-1 3 152 0 0,-2 2-162 0 0,-1 0 1 0 0,1 0 0 0 0,-1 0 0 0 0,0 0 0 0 0,2 1-1 0 0,-2-1 1 0 0,1 0 0 0 0,0 1 0 0 0,-1-1-1 0 0,1 1 1 0 0,1 1 0 0 0,-4 2 0 0 0,2 0 32 0 0,-1 2 83 0 0,0 0-1 0 0,0 1 1 0 0,1 0 0 0 0,-3 13 0 0 0,-13 32 623 0 0,-1-7 286 0 0,18-42-950 0 0,-1 1 0 0 0,1-2 1 0 0,0 1-1 0 0,0 0 0 0 0,-3 4 1 0 0,3-8-78 0 0,1 1 0 0 0,-1-1 1 0 0,1 0-1 0 0,-1 1 0 0 0,1-1 1 0 0,-1 1-1 0 0,1-1 0 0 0,0 1 1 0 0,0-1-1 0 0,0 2 1 0 0,0-2-1 0 0,-1 1 0 0 0,1-1 1 0 0,0 1-1 0 0,0-1 0 0 0,0 1 1 0 0,0-1-1 0 0,-1 1 0 0 0,1 0 1 0 0,0-1-1 0 0,0 1 1 0 0,0-1-1 0 0,0 1 0 0 0,0 0 1 0 0,0-1-1 0 0,1 2 0 0 0,-1-2-3 0 0,0 0-1 0 0,0 0 1 0 0,0 0-1 0 0,0 0 1 0 0,0 1-1 0 0,0-1 1 0 0,0 0-1 0 0,0 0 1 0 0,0 0-1 0 0,0 0 1 0 0,0 0-1 0 0,0 1 1 0 0,0-1-1 0 0,0 0 1 0 0,0 0 0 0 0,0 0-1 0 0,-1 0 1 0 0,1 0-1 0 0,0 1 1 0 0,0-1-1 0 0,0 0 1 0 0,0 0-1 0 0,0 0 1 0 0,0 0-1 0 0,0 0 1 0 0,0 0-1 0 0,0 1 1 0 0,-1-1-1 0 0,1 0 1 0 0,0 0-1 0 0,0 0 1 0 0,0 0-1 0 0,0 0 1 0 0,0 0-1 0 0,0 0 1 0 0,0 0-1 0 0,0 0 1 0 0,0 0-1 0 0,0 0 1 0 0,-1 0-1 0 0,-2 3 74 0 0,1 0-1 0 0,-1 1 0 0 0,1 0 0 0 0,-4 5 1 0 0,5-6-37 0 0,0-1 0 0 0,-1 0-1 0 0,1 0 1 0 0,0 0 0 0 0,-1 0 0 0 0,1-1 0 0 0,-1 1 0 0 0,-3 3 0 0 0,4-4 10 0 0,0 0 0 0 0,-1 0 0 0 0,2 0 0 0 0,-2 0 0 0 0,1 0 0 0 0,0 0 0 0 0,0 0 0 0 0,0 0 0 0 0,-1 3 0 0 0,-1 0 278 0 0,-7 4-122 0 0,9-7-225 0 0,-1-1 1 0 0,1 1-1 0 0,-1 0 1 0 0,1 0-1 0 0,0 0 0 0 0,-1 0 1 0 0,-1 3-1 0 0,-4 4 86 0 0,6-8-264 0 0,-2 0-470 0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6.52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1 175 5312 0 0,'0'0'3472'0'0,"0"0"-3316"0"0,0-1 0 0 0,0 0 0 0 0,0 1 0 0 0,1-1 0 0 0,-1 0 0 0 0,0 1 0 0 0,0-1 0 0 0,1 0 0 0 0,-1 1 0 0 0,0-1 0 0 0,0 1 0 0 0,0-1 0 0 0,0 1 0 0 0,1-1 0 0 0,0 0 0 0 0,6-6 320 0 0,-5 5-365 0 0,-1 1 0 0 0,1-2-1 0 0,-1 1 1 0 0,1 1 0 0 0,-1 0 0 0 0,1-1 0 0 0,0 1 0 0 0,0 0 0 0 0,-1 0-1 0 0,1 0 1 0 0,0 0 0 0 0,3 0 0 0 0,-2 0 50 0 0,0 0 0 0 0,0 0 1 0 0,1-1-1 0 0,-1 1 0 0 0,0-1 0 0 0,2-2 1 0 0,1-1-31 0 0,10-1 428 0 0,-13 5-501 0 0,1 0-1 0 0,-1-1 1 0 0,0 0-1 0 0,5-3 1 0 0,6 0 24 0 0,-3-2 326 0 0,-10 5-376 0 0,2 1 0 0 0,-2 0 0 0 0,1 0 0 0 0,0 0 0 0 0,0 0 1 0 0,0 0-1 0 0,0 0 0 0 0,0 1 0 0 0,0-1 0 0 0,0 1 0 0 0,0 0 0 0 0,5 0 1 0 0,14-4 266 0 0,-20 4-290 0 0,-1 0-1 0 0,0 0 0 0 0,1 0 1 0 0,-1 0-1 0 0,1 0 0 0 0,0-1 1 0 0,-1 1-1 0 0,0 0 0 0 0,1 0 1 0 0,-1 0-1 0 0,1 0 0 0 0,0-1 1 0 0,-1 1-1 0 0,1 0 0 0 0,-1-1 1 0 0,1 0-1 0 0,1 0 11 0 0,-1 0-1 0 0,0 0 1 0 0,1 0 0 0 0,-1 0-1 0 0,1-1 1 0 0,0 2 0 0 0,0-1-1 0 0,-1 0 1 0 0,4 0-1 0 0,13-1-23 0 0,-4 0 81 0 0,-9-1-37 0 0,-4 3-34 0 0,-1-1-1 0 0,1 0 1 0 0,0 1 0 0 0,1-1 0 0 0,-2 1-1 0 0,1-1 1 0 0,0 1 0 0 0,0 0-1 0 0,0-1 1 0 0,0 1 0 0 0,0 0-1 0 0,0 0 1 0 0,0 0 0 0 0,0 0-1 0 0,1 0 1 0 0,0 0 0 0 0,5 0 5 0 0,42-19 902 0 0,-47 18-912 0 0,10-5 0 0 0,-8 4-41 0 0,-2 2 13 0 0,0-1-1 0 0,-1 0 0 0 0,1 1 1 0 0,-1 0-1 0 0,1-1 0 0 0,-1 1 1 0 0,1 0-1 0 0,-1 0 0 0 0,3 0 0 0 0,2 0 40 0 0,-3 1-5 0 0,0-1 0 0 0,0-1 0 0 0,0 1 0 0 0,0 0 0 0 0,0-1 0 0 0,0 0 0 0 0,0 0 0 0 0,0 0 0 0 0,4-2 0 0 0,9-4 115 0 0,-8 3-114 0 0,-7 3 33 0 0,11-2-141 0 0,-10 3 33 0 0,3 0 65 0 0,-2 0 56 0 0,1 0-19 0 0,-3 0-133 0 0,9 0-260 0 0,-9 0 110 0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7.3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1 361 7224 0 0,'0'0'1052'0'0,"3"-5"-416"0"0,32-53 3324 0 0,-19 34-2336 0 0,2-12-190 0 0,-15 27-1348 0 0,1 1 0 0 0,8-13 0 0 0,0 3 25 0 0,11-27 1 0 0,-20 40-84 0 0,0 1-7 0 0,-1-1-1 0 0,1 1 0 0 0,0 0 0 0 0,5-4 0 0 0,-5 5-18 0 0,0 0 0 0 0,0-2 1 0 0,-1 2-1 0 0,4-6 0 0 0,28-53-2 0 0,-30 54 0 0 0,0 2 0 0 0,2-1 0 0 0,-3 7 0 0 0,-2 5 0 0 0,0 11 0 0 0,-1-15 0 0 0,-1 10 11 0 0,0 1 0 0 0,-1 0-1 0 0,0-1 1 0 0,-1 1 0 0 0,-4 12-1 0 0,-11 36 65 0 0,13-46-12 0 0,3-10-43 0 0,1 0-1 0 0,0-1 1 0 0,0 0-1 0 0,0 0 1 0 0,0 1-1 0 0,1-1 1 0 0,-1 1-1 0 0,0 0 0 0 0,1 0 1 0 0,-1 4-1 0 0,1-2-24 0 0,0-4-99 0 0,2 1 104 0 0,8 6-3914 0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7.94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 4544 0 0,'0'0'1709'0'0,"5"1"-40"0"0,-5 0-1523 0 0,1-1 0 0 0,-1 1-1 0 0,1 0 1 0 0,-1-1-1 0 0,1 1 1 0 0,0-1 0 0 0,-1 2-1 0 0,0-2 1 0 0,1 1-1 0 0,0-1 1 0 0,0 0-1 0 0,0 1 1 0 0,-1-1 0 0 0,0 0-1 0 0,1 0 1 0 0,0 1-1 0 0,0-1 1 0 0,-1 0-1 0 0,1 0 1 0 0,1 0 338 0 0,10-10 742 0 0,-7 7-1068 0 0,-3 1-80 0 0,1-1-56 0 0,-2 3 21 0 0,5 0-32 0 0,-2 3 27 0 0,-3-1 31 0 0,0-1 0 0 0,0 0 0 0 0,0 1 0 0 0,-1-1 0 0 0,1 1-1 0 0,0 1 1 0 0,0-2 0 0 0,0 1 0 0 0,-1 0 0 0 0,1 0 0 0 0,-1-1 0 0 0,1 1 0 0 0,-1 0-1 0 0,0 0 1 0 0,1 0 0 0 0,-1 0 0 0 0,0 0 0 0 0,0 0 0 0 0,0 2 0 0 0,0 7 236 0 0,-1-1 0 0 0,0 1 1 0 0,0 0-1 0 0,-3 13 0 0 0,4 7 187 0 0,0-19-373 0 0,0-11-109 0 0,0 1 0 0 0,0 0 0 0 0,0-1 0 0 0,-1 0 0 0 0,1 1 0 0 0,0-1 0 0 0,-1 0 0 0 0,1 1 0 0 0,-1-1 0 0 0,1 2 0 0 0,-3 3 38 0 0,2 1 0 0 0,-1-2 0 0 0,0 1 0 0 0,2 0 0 0 0,-2 0 0 0 0,1 1 0 0 0,1 10 0 0 0,-8 10 16 0 0,8-19-96 0 0,0-6-136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8.40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43 6992 0 0,'2'4'9396'0'0,"0"-4"-9908"0"0,-1-2 572 0 0,2 1 0 0 0,-1-2 0 0 0,1 2 0 0 0,-1 0 0 0 0,1 0 0 0 0,-1 0 0 0 0,1 0 0 0 0,2 0 0 0 0,-3 1 10 0 0,8-8 174 0 0,5-7 105 0 0,-10 9-333 0 0,2 4-16 0 0,0-1-14 0 0,0 2-45 0 0,24 5-361 0 0,-18-1-341 0 0,-12-3 621 0 0,1 1-1 0 0,-1-1 1 0 0,1 0-1 0 0,0 1 0 0 0,-1-1 1 0 0,1 0-1 0 0,-1 0 1 0 0,1 0-1 0 0,-1-1 0 0 0,1 1 1 0 0,0 0-1 0 0,0-1 1 0 0,2-1-1 0 0,-2 1-390 0 0,5 1-11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3:59.2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7552 0 0,'0'0'1396'0'0,"4"4"-1016"0"0,-1-1-282 0 0,0 0 1 0 0,0 0 0 0 0,0 2-1 0 0,-1-2 1 0 0,0 1-1 0 0,1-1 1 0 0,-1 1 0 0 0,0 0-1 0 0,0 0 1 0 0,0 1 0 0 0,-1-1-1 0 0,2 6 1 0 0,3 10 741 0 0,4 29 1 0 0,-9-46-755 0 0,21 123 2945 0 0,-19-108-2555 0 0,1 29 0 0 0,-3-28-8 0 0,6 26-1 0 0,-5-29-37 0 0,2 25-1 0 0,0 1-104 0 0,-3-31-255 0 0,-1-1 0 0 0,1 1 0 0 0,-2 16 0 0 0,1-4 58 0 0,-1-12-96 0 0,0-1 0 0 0,-1 1 0 0 0,-1 12 0 0 0,-2 1-32 0 0,-13 68-448 0 0,17-83 192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18.8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7464 0 0,'0'0'3289'0'0,"0"25"-1849"0"0,0-17-1165 0 0,0 0 1 0 0,0-1-1 0 0,1 1 0 0 0,1-1 1 0 0,-1 1-1 0 0,1-1 0 0 0,0 1 1 0 0,1-1-1 0 0,4 10 0 0 0,9 25-162 0 0,-13-32-31 0 0,0 0-1 0 0,8 15 1 0 0,8 18-82 0 0,-13-31-97 0 0,9 25 0 0 0,2 5-45 0 0,3-5 142 0 0,-10-20 0 0 0,-2 0 0 0 0,9 21 0 0 0,3 16 0 0 0,-19-50 113 0 0,0-1 0 0 0,0 1 1 0 0,0 0-1 0 0,-1-1 0 0 0,1 7 1 0 0,0-8 99 0 0,2 2-170 0 0,-2-4-43 0 0,-1 0 0 0 0,0 0 0 0 0,1 1 0 0 0,-1-1 0 0 0,0 0 0 0 0,1 0 0 0 0,-1 1 0 0 0,0-1 0 0 0,0 0 0 0 0,1 0 0 0 0,-1 1 0 0 0,0-1 0 0 0,0 0 0 0 0,1 1 0 0 0,-1-1 0 0 0,0 0 0 0 0,0 1 0 0 0,0-1 0 0 0,0 0 0 0 0,0 1 0 0 0,1-1 0 0 0,-1 0 0 0 0,0 1 0 0 0,0-1 0 0 0,0 1 0 0 0,0-1 0 0 0,0 0 0 0 0,0 1 0 0 0,0-1 0 0 0,0 1 0 0 0,-1 10 0 0 0,2-4 0 0 0,4 3 0 0 0,-4-9 1 0 0,-1 1 0 0 0,1-1 1 0 0,0 0-1 0 0,0 1 0 0 0,0-1 1 0 0,0 0-1 0 0,0 0 1 0 0,0 1-1 0 0,0-1 0 0 0,2 1 1 0 0,2 3 149 0 0,-4-5-47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0.5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94 3880 0 0,'0'0'4660'0'0,"0"0"-4633"0"0,0-1 0 0 0,0 1 0 0 0,0 0 0 0 0,0-1 1 0 0,0 1-1 0 0,0 0 0 0 0,0-1 0 0 0,0 1 0 0 0,0 0 0 0 0,0-1 1 0 0,0 1-1 0 0,0 0 0 0 0,0-1 0 0 0,0 1 0 0 0,0 0 0 0 0,1 0 1 0 0,-1-1-1 0 0,0 1 0 0 0,0 0 0 0 0,0-1 0 0 0,0 1 0 0 0,1 0 1 0 0,-1-1 13 0 0,0 1 38 0 0,1 0 0 0 0,0-1 0 0 0,-1 1 1 0 0,1-1-1 0 0,-1 1 0 0 0,1-1 0 0 0,-1 1 1 0 0,1-1-1 0 0,0 1 0 0 0,-1-1 1 0 0,1 1-1 0 0,-1-1 0 0 0,0 0 0 0 0,0 0 1 0 0,1 1-1 0 0,-1-1 0 0 0,1 0 0 0 0,0-1 1 0 0,10-4 744 0 0,-5 3-592 0 0,-3 0-154 0 0,1 1-1 0 0,-1 0 1 0 0,1 1 0 0 0,0-1-1 0 0,0 1 1 0 0,5-1 0 0 0,-5 1-29 0 0,-1 0 1 0 0,1 0-1 0 0,0 0 0 0 0,6-3 1 0 0,6-3-25 0 0,32-1 103 0 0,-17 1-454 0 0,-31 7 295 0 0,1 0-1 0 0,-1 0 1 0 0,1-1 0 0 0,-1 1-1 0 0,1 0 1 0 0,-1-1-1 0 0,0 1 1 0 0,0 0-1 0 0,0 0 1 0 0,0-1 0 0 0,1 1-1 0 0,-1-1 1 0 0,0 1-1 0 0,1 0 1 0 0,-1-1 0 0 0,0 1-1 0 0,1-1 1 0 0,0-2-81 0 0,15-10-1839 0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1.09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35 6056 0 0,'0'0'841'0'0,"0"9"166"0"0,0 8 2553 0 0,4-17-2883 0 0,-2 0-586 0 0,1 0 0 0 0,-1 1 0 0 0,0-1 0 0 0,1 1 1 0 0,4 1-1 0 0,-6-2-83 0 0,-1 1 0 0 0,1-1 1 0 0,0 1-1 0 0,-1-1 0 0 0,1 0 1 0 0,-1 0-1 0 0,1 0 0 0 0,0 1 1 0 0,0-1-1 0 0,0 0 1 0 0,-1 0-1 0 0,1 0 0 0 0,0 0 1 0 0,0 0-1 0 0,-1-1 0 0 0,3 1 1 0 0,1-1 9 0 0,0 0 17 0 0,2 0 0 0 0,-1 0 1 0 0,0 0-1 0 0,7-4 1 0 0,-7 3 5 0 0,0 0 0 0 0,1 1 1 0 0,-1-1-1 0 0,8 1 1 0 0,-7 0-84 0 0,-1-1 0 0 0,2 1 0 0 0,-2-2 0 0 0,1 1 0 0 0,0-1 0 0 0,-1 0 0 0 0,1 0 0 0 0,-1 0 0 0 0,9-7 0 0 0,3-3-821 0 0,-8 9 330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1.8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 30 6296 0 0,'-2'4'8892'0'0,"3"-6"-8764"0"0,0 1 0 0 0,0 0 0 0 0,0 0 1 0 0,0 0-1 0 0,1 0 0 0 0,-1 0 1 0 0,0 0-1 0 0,3-1 0 0 0,7-3 146 0 0,-9 3-236 0 0,0 1 1 0 0,1-1 0 0 0,-2 1-1 0 0,1 0 1 0 0,1 1 0 0 0,-1-1-1 0 0,3 0 1 0 0,2 1-29 0 0,0 0-10 0 0,-2 0 0 0 0,2 0 0 0 0,0-1 0 0 0,-1-2 42 0 0,-3 1 231 0 0,-1 2-135 0 0,21 2 425 0 0,10-7-3996 0 0,-27 5 1731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3.61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203 66 4000 0 0,'0'0'183'0'0,"0"-1"-10"0"0,0-36 138 0 0,0 37-302 0 0,0 0 0 0 0,0-1 0 0 0,0 1 0 0 0,0 0 0 0 0,0 0 0 0 0,0 0 0 0 0,0 0 1 0 0,0 0-1 0 0,0 0 0 0 0,0-1 0 0 0,0 1 0 0 0,0 0 0 0 0,0 0 0 0 0,0 0 1 0 0,0 0-1 0 0,0 0 0 0 0,0 0 0 0 0,0 0 0 0 0,0-1 0 0 0,0 1 0 0 0,0 0 0 0 0,0 0 1 0 0,0 0-1 0 0,0 0 0 0 0,0 0 0 0 0,-1 0 0 0 0,1 0 0 0 0,0 0 0 0 0,0 0 1 0 0,0 0-1 0 0,0-1 0 0 0,0 1 0 0 0,0 0 0 0 0,-1 0 0 0 0,1 0 0 0 0,0 0 0 0 0,0 0 1 0 0,0 0 27 0 0,0 0 1 0 0,-1 0 0 0 0,1 0-1 0 0,0 0 1 0 0,0 0 0 0 0,0 0-1 0 0,0 0 1 0 0,0 0 0 0 0,0 0-1 0 0,0 0 1 0 0,-1 0 0 0 0,1 0-1 0 0,0 0 1 0 0,0 0 0 0 0,0 0-1 0 0,0 0 1 0 0,0-1 0 0 0,0 1-1 0 0,0 0 1 0 0,0 0 0 0 0,0 0-1 0 0,0 0 1 0 0,0 0 0 0 0,0 0-1 0 0,0 0 1 0 0,0 0 0 0 0,0-1-1 0 0,0 1 1 0 0,0 0 0 0 0,0 0-1 0 0,0 0 1 0 0,0 0 0 0 0,0 0-1 0 0,0 0 1 0 0,0-1 0 0 0,0 1-1 0 0,0 0 1 0 0,0-1 11 0 0,0 0 0 0 0,0 0-1 0 0,0 1 1 0 0,0-1 0 0 0,-1 0 0 0 0,1-1 0 0 0,0 1-1 0 0,0 1 1 0 0,-1-1 0 0 0,1 0 0 0 0,-1 0 0 0 0,1 1-1 0 0,-1-1 1 0 0,1 0 0 0 0,0 1 0 0 0,0-1-1 0 0,-1 0 1 0 0,1 1 0 0 0,-1-1 0 0 0,0 1 0 0 0,1-1-1 0 0,0 1 1 0 0,-1-1 0 0 0,1 1 0 0 0,-1-1-1 0 0,0 1 1 0 0,0 0 0 0 0,1 0 0 0 0,0-1 0 0 0,-1 1-1 0 0,0 0 1 0 0,0 0 0 0 0,0 0 0 0 0,1 0-1 0 0,0 0 1 0 0,-1 0 0 0 0,0 0 0 0 0,0 0 0 0 0,1 0-1 0 0,-1 0 1 0 0,-1 1 0 0 0,0-1 5 0 0,0 1 0 0 0,0-1-1 0 0,0 1 1 0 0,0 0 0 0 0,0-1 0 0 0,1 1 0 0 0,-1 1 0 0 0,0-1-1 0 0,0 0 1 0 0,1 0 0 0 0,-2 1 0 0 0,2-1 0 0 0,-2 4 0 0 0,-37 55 1104 0 0,10-16-28 0 0,5-2-768 0 0,21-34-272 0 0,0 1-1 0 0,1-1 0 0 0,0 0 1 0 0,0 1-1 0 0,-1 0 1 0 0,0 13-1 0 0,-5 11 100 0 0,2 13 96 0 0,0 20 119 0 0,2-9 87 0 0,5-41-422 0 0,-2 0 0 0 0,2 0-1 0 0,1 20 1 0 0,0 1 107 0 0,-1-31-127 0 0,1 1 0 0 0,0 0 0 0 0,1 11 0 0 0,-1-16-43 0 0,0 0 35 0 0,0 1-1 0 0,-1-1 0 0 0,1 0 0 0 0,1 0 1 0 0,-1 1-1 0 0,0-1 0 0 0,0 0 1 0 0,2 2-1 0 0,-2-4-38 0 0,0 1 0 0 0,-1 0 0 0 0,0-1-1 0 0,1 2 1 0 0,0-2 0 0 0,0 0 0 0 0,0 1 0 0 0,-1-1 0 0 0,1 0 0 0 0,0 1 0 0 0,0-1 0 0 0,-1 0 0 0 0,1 0-1 0 0,0 0 1 0 0,0 0 0 0 0,0 0 0 0 0,-1 0 0 0 0,1 0 0 0 0,0 0 0 0 0,0 0 0 0 0,0-1 0 0 0,4 0 195 0 0,46-8 559 0 0,-50 9-746 0 0,0 0 0 0 0,-1 0 0 0 0,1 0 0 0 0,0 0 0 0 0,0 0 0 0 0,-1 0 0 0 0,1 0 1 0 0,0 0-1 0 0,0 0 0 0 0,0-1 0 0 0,-1 1 0 0 0,1 0 0 0 0,0-1 0 0 0,0 1 1 0 0,-1-1-1 0 0,0 1 0 0 0,1-1 0 0 0,0 1 0 0 0,0-1 0 0 0,3-2 20 0 0,-2 2-11 0 0,1-1 0 0 0,0 0 0 0 0,0 0 1 0 0,-1 0-1 0 0,1 0 0 0 0,0-1 1 0 0,-1 1-1 0 0,4-6 0 0 0,11-10 127 0 0,-14 15-134 0 0,-1 0 0 0 0,1 0-1 0 0,0 0 1 0 0,-1-1-1 0 0,0 1 1 0 0,1-1-1 0 0,-2-1 1 0 0,2 1-1 0 0,-2 0 1 0 0,4-9 0 0 0,-3 6 6 0 0,1 0 1 0 0,0 1 0 0 0,5-10 0 0 0,-7 12-10 0 0,2 1 0 0 0,-2-1 1 0 0,1 0-1 0 0,-1 0 0 0 0,3-9 0 0 0,2-8-11 0 0,-2 12 11 0 0,-1 0 0 0 0,0-1-1 0 0,-1 1 1 0 0,0 0-1 0 0,0-1 1 0 0,-1 0 0 0 0,0 1-1 0 0,1-15 1 0 0,-1 2 66 0 0,1-28 114 0 0,-2 44-187 0 0,0-1 1 0 0,-1 1 0 0 0,-1-11-1 0 0,2 9-2 0 0,-1-2 0 0 0,-4-4 3 0 0,2 9-79 0 0,-1-2 61 0 0,-1 3 5 0 0,0 1 30 0 0,0 1-2720 0 0,-1 2 2111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4.39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46 0 7824 0 0,'0'0'5298'0'0,"-4"5"-4756"0"0,3-4-517 0 0,-1 0 0 0 0,1 0 1 0 0,1 1-1 0 0,-2-1 0 0 0,1 0 1 0 0,0 2-1 0 0,1-2 1 0 0,-1 1-1 0 0,0-1 0 0 0,0 1 1 0 0,1-1-1 0 0,0 1 1 0 0,-1-1-1 0 0,1 1 0 0 0,-2 3 1 0 0,-5 15 376 0 0,6-19-369 0 0,1 0 0 0 0,0 0 1 0 0,-1 0-1 0 0,1 0 1 0 0,-1 0-1 0 0,1 0 1 0 0,-1 0-1 0 0,1 0 1 0 0,0 1-1 0 0,0-1 1 0 0,-1 0-1 0 0,1 2 1 0 0,-2 12 251 0 0,-9 26 443 0 0,11-41-713 0 0,-1 2 0 0 0,1-2 0 0 0,0 1 0 0 0,0-1 0 0 0,0 1 0 0 0,0-1 0 0 0,0 1 0 0 0,-1-1 0 0 0,1 1 0 0 0,0-1 0 0 0,0 1 0 0 0,0-1 0 0 0,-1 1 0 0 0,1-1 0 0 0,0 1 1 0 0,0-1-1 0 0,0 1 0 0 0,0-1 0 0 0,0 1 0 0 0,0 0 0 0 0,0-1 0 0 0,1 2 0 0 0,7-1 113 0 0,-3-1-162 0 0,-4 0 19 0 0,0 0 0 0 0,1 0 1 0 0,0-1-1 0 0,-2 1 0 0 0,2-1 1 0 0,0 1-1 0 0,-1-1 0 0 0,0 1 1 0 0,0-1-1 0 0,0 0 0 0 0,1 0 1 0 0,-1 0-1 0 0,0 0 0 0 0,0 0 1 0 0,0 0-1 0 0,0 0 1 0 0,0-1-1 0 0,1 0 0 0 0,-1-1 1 0 0,3-3-140 0 0,-1-1 1 0 0,0 0 0 0 0,4-10 0 0 0,6-14-1225 0 0,-5 18 654 0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5.41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145 12 5904 0 0,'0'0'665'0'0,"-5"-5"30"0"0,-14 2 701 0 0,18 3-1128 0 0,-16-4 1068 0 0,3 10-708 0 0,12-6-525 0 0,0 1 0 0 0,-1 0 0 0 0,2 0 0 0 0,-2 0 0 0 0,1 0 0 0 0,0 0 0 0 0,-1 2 0 0 0,2-2 0 0 0,-2 1 0 0 0,2 0 0 0 0,-5 3 0 0 0,0 4 56 0 0,5-8-144 0 0,0 1 0 0 0,-1-1 0 0 0,1 1 0 0 0,0-1-1 0 0,0 2 1 0 0,0-1 0 0 0,0-1 0 0 0,0 1 0 0 0,0 0 0 0 0,0 0 0 0 0,1 0 0 0 0,0 0 0 0 0,-1 0 0 0 0,0 0 0 0 0,1 0 0 0 0,-1 3 0 0 0,0 0 13 0 0,1-1 0 0 0,0 0-1 0 0,-1-1 1 0 0,0 1 0 0 0,-1-1 0 0 0,2 1-1 0 0,-4 6 1 0 0,-6 18 490 0 0,-1 77 382 0 0,11-105-899 0 0,-3 21 166 0 0,-1 35 1 0 0,4-43-109 0 0,-1-11-41 0 0,1 0-1 0 0,0 0 0 0 0,-1 0 0 0 0,1 1 0 0 0,0-1 0 0 0,1 0 0 0 0,-1 0 1 0 0,0 1-1 0 0,0-1 0 0 0,1 0 0 0 0,-1 0 0 0 0,0 0 0 0 0,1 0 1 0 0,0 0-1 0 0,0 0 0 0 0,-1 0 0 0 0,1 0 0 0 0,0 0 0 0 0,1 1 1 0 0,2 3-18 0 0,-4-5 4 0 0,0-1 0 0 0,1 1 1 0 0,0-1-1 0 0,-1 1 1 0 0,1-1-1 0 0,-1 1 1 0 0,1-1-1 0 0,0 0 0 0 0,-1 1 1 0 0,1-1-1 0 0,0 0 1 0 0,-1 0-1 0 0,1 1 1 0 0,0-1-1 0 0,0 0 0 0 0,0 0 1 0 0,-1 0-1 0 0,0 0 1 0 0,1 0-1 0 0,0 0 1 0 0,0-1-1 0 0,-1 1 0 0 0,1 0 1 0 0,1-1-1 0 0,-1 1 14 0 0,4-2 14 0 0,-1 0 1 0 0,1-1 0 0 0,-1 1 0 0 0,5-5 0 0 0,16-7 3 0 0,-23 13-27 0 0,0 0 1 0 0,0 0-1 0 0,0-2 1 0 0,0 2-1 0 0,0-1 1 0 0,-1 0 0 0 0,1 1-1 0 0,0-1 1 0 0,-1 0-1 0 0,1 0 1 0 0,2-5-1 0 0,10-12 157 0 0,-7 9-44 0 0,0 0 1 0 0,-1 0 0 0 0,0-1 0 0 0,11-22 0 0 0,-14 26-81 0 0,1-2 34 0 0,0-1 0 0 0,4-11 1 0 0,-4 8-44 0 0,-4 11-11 0 0,2-1 1 0 0,-1 1-1 0 0,0-1 0 0 0,-1 0 1 0 0,1 0-1 0 0,-1 0 1 0 0,1-1-1 0 0,0-4 0 0 0,0-16 109 0 0,0 21-103 0 0,-1-1 1 0 0,1 0 0 0 0,-1 0 0 0 0,0 0-1 0 0,0-1 1 0 0,0 1 0 0 0,-1 0-1 0 0,1 1 1 0 0,-2-6 0 0 0,-2-21 261 0 0,4 29-254 0 0,-1-2 0 0 0,0 1-1 0 0,0 1 1 0 0,1 0-1 0 0,-1-1 1 0 0,0 1-1 0 0,0-1 1 0 0,0 1-1 0 0,0 0 1 0 0,-2-2-1 0 0,-2 0 3 0 0,-4-7 105 0 0,9 9-15 0 0,-2 1-88 0 0,-3 0-145 0 0,4 0-226 0 0,1 6-1857 0 0,0-5 2093 0 0,0-1-1 0 0,0 1 1 0 0,0-1 0 0 0,-1 1-1 0 0,1-1 1 0 0,0 1-1 0 0,0-1 1 0 0,0 1 0 0 0,-1-1-1 0 0,1 1 1 0 0,-1 0-1 0 0,-3 11-1673 0 0,-1-6 924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4:06.3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160 38 7248 0 0,'0'0'209'0'0,"-4"-4"508"0"0,3 2-497 0 0,0 0-1 0 0,0 0 0 0 0,0 1 0 0 0,-1-1 1 0 0,1 1-1 0 0,0-1 0 0 0,-1 1 0 0 0,0 0 0 0 0,1-1 1 0 0,-1 1-1 0 0,1 0 0 0 0,-1-1 0 0 0,1 1 1 0 0,-1 1-1 0 0,-3-2 0 0 0,-7-4 555 0 0,10 5-751 0 0,1 0 1 0 0,-1 1-1 0 0,1-1 1 0 0,0 1-1 0 0,-1-1 1 0 0,1 1-1 0 0,-1 0 1 0 0,0 0-1 0 0,1 0 1 0 0,-1 0-1 0 0,1 0 1 0 0,-1 0 0 0 0,1 1-1 0 0,0-1 1 0 0,-2 1-1 0 0,-1 0 78 0 0,1 1-1 0 0,0 0 1 0 0,-1 0-1 0 0,1 0 1 0 0,0 0-1 0 0,-4 5 1 0 0,4-3-12 0 0,-1 0 0 0 0,1-1 1 0 0,0 2-1 0 0,0-1 1 0 0,-1 1-1 0 0,2 0 1 0 0,-1 0-1 0 0,1-1 1 0 0,-1 1-1 0 0,-1 8 1 0 0,-5 26 54 0 0,-5 17 101 0 0,11-40-227 0 0,2-10 8 0 0,-1 1 1 0 0,2-1-1 0 0,-1 2 1 0 0,0 6 0 0 0,1 0 166 0 0,0-9-171 0 0,0 0 1 0 0,0-1-1 0 0,0 1 0 0 0,0 1 1 0 0,1-1-1 0 0,0-1 0 0 0,1 9 1 0 0,2 9 105 0 0,-4-21-128 0 0,1-1 0 0 0,-1 1 0 0 0,0 0 0 0 0,0 0 0 0 0,0 0 0 0 0,0 0 0 0 0,0 1 0 0 0,1-1 0 0 0,-1 0 0 0 0,0 0 0 0 0,0 0 0 0 0,0-1 0 0 0,0 1 0 0 0,-1 1 0 0 0,4 5 0 0 0,4 10 242 0 0,-6-16-230 0 0,0 1 22 0 0,0-2-31 0 0,-1 0 0 0 0,0 0 0 0 0,0 1 0 0 0,0-1 0 0 0,1 0 0 0 0,-1 0 0 0 0,0 0 0 0 0,0 1 0 0 0,0-1 0 0 0,0 0 0 0 0,1 0 0 0 0,-1 0 0 0 0,0 1 0 0 0,0-1 0 0 0,0 0 0 0 0,0 0 1 0 0,0 1-1 0 0,0-1 0 0 0,0 0 0 0 0,0 0 0 0 0,0 1 0 0 0,0-1 0 0 0,0 0 0 0 0,0 0 0 0 0,0 1 0 0 0,0-1 0 0 0,0 0 0 0 0,0 1 0 0 0,0-1-10 0 0,0 1-1 0 0,0-1 0 0 0,0 1 1 0 0,0-1-1 0 0,0 1 1 0 0,0-1-1 0 0,0 1 0 0 0,0-1 1 0 0,0 1-1 0 0,0-1 0 0 0,0 0 1 0 0,1 1-1 0 0,-1-1 1 0 0,0 1-1 0 0,0-1 0 0 0,1 1 1 0 0,-1-1-1 0 0,0 0 0 0 0,1 1 1 0 0,-1-1-1 0 0,0 0 1 0 0,0 1-1 0 0,0-1 0 0 0,1 0 1 0 0,-1 0-1 0 0,0 1 0 0 0,1-1 1 0 0,-1 0-1 0 0,2 0 1 0 0,-2 2 0 0 0,1 1-2 0 0,11 4 169 0 0,-10-6-112 0 0,0-1-29 0 0,-1 0 0 0 0,2 0 1 0 0,-2 0-1 0 0,1 0 0 0 0,-1 0 1 0 0,1-1-1 0 0,0 1 0 0 0,2-2 1 0 0,2 1 42 0 0,-6 1-58 0 0,1 0 1 0 0,-1 0-1 0 0,0 0 1 0 0,1 0 0 0 0,-1 0-1 0 0,1 0 1 0 0,-1 0-1 0 0,1-1 1 0 0,-1 1 0 0 0,0 0-1 0 0,1 0 1 0 0,-1 0 0 0 0,1-1-1 0 0,-1 1 1 0 0,1 0-1 0 0,-1-1 1 0 0,1 1 0 0 0,-1 0-1 0 0,0-1 1 0 0,0 1 0 0 0,1-1-1 0 0,-1 1 1 0 0,1-3-1 0 0,8-7 67 0 0,2-2-50 0 0,-8 6 56 0 0,0 1 0 0 0,-1 0 0 0 0,1 0 0 0 0,0-1 0 0 0,2-10 0 0 0,2-2 106 0 0,6-20 167 0 0,-12 31-290 0 0,2 0 0 0 0,-1 0 0 0 0,4-10 0 0 0,-3 12 3 0 0,-3 3-63 0 0,4-24 150 0 0,-3 23-136 0 0,0 1 0 0 0,-1 0 0 0 0,0-1 0 0 0,1 1 0 0 0,-1-1 0 0 0,0 1 0 0 0,0 0 0 0 0,0-1 0 0 0,-1-4 0 0 0,0-4 99 0 0,1 4-97 0 0,0-3-5 0 0,0 6 14 0 0,0 3-25 0 0,0 1 1 0 0,0-1 0 0 0,1 1 0 0 0,-1-1 0 0 0,0 1 0 0 0,0-1 0 0 0,0 1-1 0 0,0-1 1 0 0,0 1 0 0 0,0-1 0 0 0,0 1 0 0 0,0-1 0 0 0,-1 1 0 0 0,1-1 0 0 0,0 1-1 0 0,0-1 1 0 0,0 1 0 0 0,0-1 0 0 0,-1 1 0 0 0,1 0 0 0 0,0-1 0 0 0,0 1 0 0 0,0-1-1 0 0,-2-1 17 0 0,0 0 0 0 0,1-1 0 0 0,-1 1 0 0 0,2-1 0 0 0,-2 0 0 0 0,1 1 0 0 0,-3-7 1256 0 0,-4-9-5590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58:36.5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141 105 3856 0 0,'-5'-6'6284'0'0,"3"1"-5875"0"0,0-1 0 0 0,0 1 1 0 0,0 0-1 0 0,1-1 0 0 0,-1 0 1 0 0,1 1-1 0 0,1-1 0 0 0,-1-11 1 0 0,1 17-393 0 0,0-1 0 0 0,0 1 0 0 0,0-1 1 0 0,0 1-1 0 0,0-1 0 0 0,1 0 1 0 0,-1 1-1 0 0,0-1 0 0 0,0 1 0 0 0,1-1 1 0 0,-1 1-1 0 0,0-1 0 0 0,0 1 1 0 0,1 0-1 0 0,-1-1 0 0 0,1 1 0 0 0,0-1 1 0 0,8-11 252 0 0,-8 11-261 0 0,-1 1-1 0 0,0-1 1 0 0,1 0 0 0 0,0 1 0 0 0,-1-1 0 0 0,1 0-1 0 0,-1 1 1 0 0,1-1 0 0 0,0 1 0 0 0,-1-1-1 0 0,1 1 1 0 0,0-1 0 0 0,0 1 0 0 0,-1-1 0 0 0,1 1-1 0 0,0 0 1 0 0,1-1 0 0 0,5-2 49 0 0,-2 0-47 0 0,2 3-11 0 0,0 0 10 0 0,1 0 33 0 0,2 0-32 0 0,-2 0-11 0 0,-3 3 13 0 0,15 10 198 0 0,-19-11-115 0 0,0 0 1 0 0,0 0 0 0 0,0 1 0 0 0,0-1 0 0 0,-1 0-1 0 0,1 0 1 0 0,-1 1 0 0 0,1-1 0 0 0,-1 0 0 0 0,0 0-1 0 0,0 1 1 0 0,0-1 0 0 0,0 0 0 0 0,-1 1 0 0 0,1-1 0 0 0,-1 4-1 0 0,-1 2-55 0 0,-1 0-1 0 0,1 0 1 0 0,-6 10-1 0 0,-11 19-43 0 0,-9 22 150 0 0,5-5 13 0 0,19-43-160 0 0,-1-1 0 0 0,-7 12 0 0 0,0 2 0 0 0,-7 5 0 0 0,5-8 0 0 0,-1 5 88 0 0,6-9 104 0 0,7-15-181 0 0,1 0-1 0 0,-1 1 0 0 0,1-1 1 0 0,0 1-1 0 0,0-1 0 0 0,-1 4 0 0 0,1-3-9 0 0,0 1-1 0 0,0-1 0 0 0,0 0 0 0 0,-1 0 0 0 0,1 0 0 0 0,-1 0 0 0 0,1 0 0 0 0,-1 0 0 0 0,0 0 1 0 0,-3 2-1 0 0,-22 33-18 0 0,26-36-67 0 0,11-19 170 0 0,23-33-179 0 0,-18 31-67 0 0,-6 8 260 0 0,19-30 73 0 0,-23 36-172 0 0,-1 0 0 0 0,1-2 0 0 0,1 3 0 0 0,1 3 0 0 0,-6 1 0 0 0,-1 0 0 0 0,1 0 0 0 0,0 0 0 0 0,-1 0 0 0 0,1 0 0 0 0,-1 0 0 0 0,1 0 0 0 0,-1 0 0 0 0,1 0 0 0 0,-1 0 0 0 0,1 1 0 0 0,-1-1 0 0 0,1 0 0 0 0,-1 0 0 0 0,1 0 0 0 0,-1 1 0 0 0,1-1 0 0 0,-1 0 0 0 0,1 1 0 0 0,-1-1 0 0 0,0 0 0 0 0,1 1 0 0 0,-1-1 0 0 0,0 1 0 0 0,1-1 0 0 0,-1 0 0 0 0,0 1 0 0 0,1-1 0 0 0,-1 2 0 0 0,1-1 0 0 0,0 0 0 0 0,-1-1 0 0 0,1 1 0 0 0,-1-1 0 0 0,0 1 0 0 0,1-1 0 0 0,-1 1 0 0 0,1-1 0 0 0,-1 1 0 0 0,0-1 0 0 0,1 1 0 0 0,-1-1 0 0 0,0 1 0 0 0,0 0 0 0 0,1-1 0 0 0,-1 1 0 0 0,0-1 0 0 0,0 1 0 0 0,0 0 0 0 0,0-1 0 0 0,0 1 0 0 0,0 0 0 0 0,0-1 0 0 0,0 1 0 0 0,0 0 0 0 0,-1 0 0 0 0,1 3 0 0 0,3 1 235 0 0,-1 0-1 0 0,0 0 0 0 0,-1 0 1 0 0,1 0-1 0 0,-1 0 0 0 0,0 0 1 0 0,1 6-1 0 0,-1-5-85 0 0,2 1-133 0 0,-1-2-16 0 0,1 3 0 0 0,-2-3 0 0 0,4-1 0 0 0,3-1 0 0 0,-2-2 0 0 0,-5-1 0 0 0,0 0 0 0 0,0 0 0 0 0,0 0 0 0 0,0 0 0 0 0,0 0 0 0 0,0 0 0 0 0,0 0 0 0 0,0 0 0 0 0,0 0 0 0 0,0 0 0 0 0,0-1 0 0 0,-1 1 0 0 0,1 0 0 0 0,0-1 0 0 0,0 1 0 0 0,0-1 0 0 0,0 1 0 0 0,0-1 0 0 0,-1 0 0 0 0,1 1 0 0 0,1-2 0 0 0,-1 1 0 0 0,5-3 0 0 0,-1 0 0 0 0,0 0 0 0 0,9-9 0 0 0,-10 9 0 0 0,1-1 0 0 0,0 1 0 0 0,8-6 0 0 0,-5 6-196 0 0,0 0-1 0 0,1 0 0 0 0,12-3 0 0 0,-6 2-1038 0 0,-5 1-278 0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1T20:47:20.6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19.4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1 599 9520 0 0,'0'0'2096'0'0,"0"-27"622"0"0,0 23-2564 0 0,0 1 0 0 0,1-1 0 0 0,-1 0-1 0 0,1 0 1 0 0,0 1 0 0 0,0-1 0 0 0,1 0-1 0 0,1-3 1 0 0,2 1-48 0 0,5-6-21 0 0,-9 11-85 0 0,-1 1 0 0 0,0-1-1 0 0,1 1 1 0 0,-1-1 0 0 0,1 1-1 0 0,-1-1 1 0 0,0 1-1 0 0,1-1 1 0 0,-1 0 0 0 0,0 1-1 0 0,0-1 1 0 0,0 1 0 0 0,1-1-1 0 0,-1 0 1 0 0,0-1 0 0 0,4-5 0 0 0,28-21 33 0 0,-22 20-23 0 0,-1 0 0 0 0,16-16 1 0 0,-6 4-11 0 0,-14 15 0 0 0,1-1 0 0 0,-1 1 0 0 0,7-10 0 0 0,10-15 3 0 0,-14 21 17 0 0,0-1 0 0 0,10-19 1 0 0,13-22-21 0 0,-28 45 9 0 0,12-27 50 0 0,24-35 1 0 0,9-12 4 0 0,-39 66-64 0 0,-6 8 3 0 0,-2 4 1 0 0,0 1 1 0 0,0-1 0 0 0,0 0-1 0 0,1 0 1 0 0,-1 0 0 0 0,0 1-1 0 0,1-1 1 0 0,0 0 0 0 0,-1 1-1 0 0,1 0 1 0 0,0-1 0 0 0,2 0-1 0 0,1-3-3 0 0,2 0 32 0 0,-6 3-282 0 0,4-8-2215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21.2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42 8016 0 0,'0'0'6888'0'0,"2"1"-6822"0"0,5 2-67 0 0,-6-3 11 0 0,0 0 1 0 0,0 1-1 0 0,0-1 1 0 0,0 0 0 0 0,0 0-1 0 0,0 0 1 0 0,0 1-1 0 0,1-1 1 0 0,-1-1-1 0 0,0 1 1 0 0,2 0-1 0 0,3-1 119 0 0,3 1-113 0 0,8-4 141 0 0,-16 4 134 0 0,1-1-171 0 0,5-2-96 0 0,3-1-24 0 0,0 4 0 0 0,-1 0 0 0 0,0 0 0 0 0,-7 0-1 0 0,-1 0 1 0 0,0 0 0 0 0,1 0 0 0 0,-1 0 0 0 0,1 0 0 0 0,-1 0 0 0 0,0 0 0 0 0,1 0 0 0 0,-1-1 0 0 0,1 1 0 0 0,-1-1 0 0 0,3 0 0 0 0,12-6 11 0 0,-9 4 32 0 0,0-2-32 0 0,0 2-11 0 0,0 1 0 0 0,-1 0 0 0 0,2 1 0 0 0,-2 2 0 0 0,3 1 0 0 0,-3-1 0 0 0,2-1 0 0 0,-2 0 0 0 0,2 0 0 0 0,-3 0 0 0 0,5 1 0 0 0,-8 0 0 0 0,1-1 0 0 0,-1 0 0 0 0,1 0 0 0 0,-1 0 0 0 0,0 0 0 0 0,1-1 0 0 0,-1 1 0 0 0,1-1 0 0 0,-1 1 0 0 0,0-1 0 0 0,4-1 0 0 0,-1 0 0 0 0,-2 1-30 0 0,0 0 0 0 0,0 0 1 0 0,-1 0-1 0 0,1 0 1 0 0,0 0-1 0 0,0 1 0 0 0,0 0 1 0 0,0-1-1 0 0,0 1 0 0 0,0 0 1 0 0,3 1-1 0 0,5-1-1248 0 0,-3 0 704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22.0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0 343 8480 0 0,'0'0'897'0'0,"10"0"782"0"0,-7-1-1452 0 0,1-1-1 0 0,-1 0 1 0 0,-1 1 0 0 0,1-1 0 0 0,0 0 0 0 0,0 0 0 0 0,3-4-1 0 0,12-8 468 0 0,-14 10-580 0 0,0 1 0 0 0,0 0 1 0 0,-1-1-1 0 0,1 0 1 0 0,-1 0-1 0 0,0 0 1 0 0,3-5-1 0 0,6-6 87 0 0,-2 1 66 0 0,-1 0 0 0 0,15-29 0 0 0,-14 25-157 0 0,12-18 0 0 0,-8 8-95 0 0,-5 8 34 0 0,6-12-40 0 0,-13 26 5 0 0,0 1 0 0 0,0 0 0 0 0,1-1 0 0 0,-1 1 0 0 0,1 0 0 0 0,0 1 0 0 0,1-1 0 0 0,4-5 0 0 0,-4 5-2 0 0,-7 13-12 0 0,0 0 0 0 0,1 0 0 0 0,0 0 0 0 0,0 0 0 0 0,0 11 0 0 0,1-11 1 0 0,0 0 1 0 0,0-1 0 0 0,-1 1 0 0 0,-4 13 0 0 0,-3 12 149 0 0,0 8-16 0 0,5-28-137 0 0,1-1 0 0 0,1 1 0 0 0,-2 24 1 0 0,2-23 35 0 0,1-11-20 0 0,0 0-1 0 0,1 1 0 0 0,-1-1 1 0 0,1 0-1 0 0,0 1 0 0 0,0 4 1 0 0,0-6-14 0 0,0 0 0 0 0,0 1 0 0 0,0-1 0 0 0,0 0 0 0 0,1 0 0 0 0,-1 0 0 0 0,1 1 0 0 0,-1-1 0 0 0,1 0 0 0 0,0 0 0 0 0,0 0 0 0 0,0 0 0 0 0,0 0 0 0 0,2 2 0 0 0,0 5 0 0 0,3-2 0 0 0,0-4 0 0 0,2-3 0 0 0,-7 0-54 0 0,1-1 1 0 0,0 0-1 0 0,-1 0 1 0 0,0-1-1 0 0,1 1 1 0 0,-1 0-1 0 0,0 0 1 0 0,1-1-1 0 0,-1 1 1 0 0,1-2-1 0 0,1-1-312 0 0,2-1-175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23.0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19 1 5016 0 0,'0'0'8160'0'0,"6"0"-7268"0"0,0 0-791 0 0,-5 0-70 0 0,1 0 1 0 0,-1 0-1 0 0,0 0 0 0 0,1 0 0 0 0,-1 0 1 0 0,1 0-1 0 0,-1 0 0 0 0,0 1 0 0 0,1-1 1 0 0,-1 0-1 0 0,0 1 0 0 0,1-1 1 0 0,-1 1-1 0 0,0 0 0 0 0,1-1 0 0 0,-1 1 1 0 0,0 0-1 0 0,0 0 0 0 0,0 0 0 0 0,0 0 1 0 0,0 0-1 0 0,0 0 0 0 0,1 1 1 0 0,1 2-32 0 0,1 0 0 0 0,-1 0 0 0 0,0 0 0 0 0,0 1 0 0 0,3 7 0 0 0,8 9 0 0 0,10 38 728 0 0,-20-37-460 0 0,-2-3-280 0 0,-1-14 12 0 0,4 10 0 0 0,-1 0 0 0 0,-1 0 0 0 0,-1 1 0 0 0,1 15 0 0 0,-2-26 0 0 0,-1 0 0 0 0,1-1 0 0 0,1 1 0 0 0,2 8 0 0 0,2 4 0 0 0,-4 1-17 0 0,0 0 1 0 0,-1 34 0 0 0,-1-30-131 0 0,-5 17 215 0 0,4-30-54 0 0,0 1 1 0 0,-1-1 0 0 0,0 0-1 0 0,-5 16 1 0 0,3-5 96 0 0,4-17-86 0 0,0 0 0 0 0,-1 1 0 0 0,0-1 0 0 0,1 0 0 0 0,-1 1 0 0 0,-2 2 1 0 0,-21 52 38 0 0,16-39-66 0 0,7-15 10 0 0,0-1 0 0 0,-1 0 0 0 0,1 1-1 0 0,-1-1 1 0 0,0 0 0 0 0,-3 5 0 0 0,-1 0 11 0 0,0 1-1 0 0,0 0 1 0 0,-7 18 0 0 0,4-9-9 0 0,3-5 54 0 0,-21 47 109 0 0,24-53-172 0 0,0 1 0 0 0,1-1 1 0 0,1 1-1 0 0,-1 0 0 0 0,1 0 0 0 0,0 9 0 0 0,-3 14-1888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24.57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285 0 7376 0 0,'0'0'593'0'0,"-6"5"430"0"0,2-3-829 0 0,-1 0 0 0 0,1 0 1 0 0,0 1-1 0 0,0-1 0 0 0,0 1 0 0 0,0 0 1 0 0,1 0-1 0 0,-1 1 0 0 0,1-1 1 0 0,-1 1-1 0 0,1-1 0 0 0,0 1 0 0 0,-3 7 1 0 0,-13 6 379 0 0,-19 28 157 0 0,7-11-117 0 0,26-31-557 0 0,1 1 1 0 0,-1 0 0 0 0,1 0 0 0 0,0 1-1 0 0,1-1 1 0 0,-1 1 0 0 0,1 0 0 0 0,0 0 0 0 0,0 0-1 0 0,0 1 1 0 0,1-1 0 0 0,0 0 0 0 0,-3 10 0 0 0,-12 31 262 0 0,14-28-187 0 0,0 1 33 0 0,-1 1 1 0 0,-10 29 0 0 0,0 10 326 0 0,8-25-637 0 0,5-27 141 0 0,0 1-1 0 0,0-1 0 0 0,-4 12 1 0 0,2-12 5 0 0,1 1 0 0 0,1 0 0 0 0,-2 15 1 0 0,-1 5 52 0 0,2-17-55 0 0,1 1 0 0 0,0-1 0 0 0,3 23 0 0 0,-1-5 0 0 0,3 46 128 0 0,0-45-128 0 0,-3-27 0 0 0,-1 0 0 0 0,1-1 0 0 0,0 1 0 0 0,-1 0 0 0 0,1 0 0 0 0,1-1 0 0 0,-1 1 0 0 0,0-1 0 0 0,0 1 0 0 0,1-1 0 0 0,2 4 0 0 0,6 9 0 0 0,-8-11 0 0 0,1-1 0 0 0,0 1 0 0 0,0-1 0 0 0,1 0 0 0 0,-1 0 0 0 0,1 0 0 0 0,-1 0 0 0 0,7 3 0 0 0,11 9 0 0 0,-18-13 0 0 0,0 1 0 0 0,0 0 0 0 0,0 1 0 0 0,0-1 0 0 0,-1 1 0 0 0,4 6 0 0 0,10 7 42 0 0,-3-2-738 0 0,-9-10-13 0 0,2-1-24 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25.3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8432 0 0,'0'0'1698'0'0,"15"10"90"0"0,12 18 142 0 0,-3 5-1122 0 0,-10 2-732 0 0,52 82 48 0 0,-65-115-124 0 0,3 7 9 0 0,0 0 0 0 0,1 0 0 0 0,1 0 0 0 0,-1-1 0 0 0,1 0 0 0 0,14 14 1 0 0,-7-7 7 0 0,-7-8 11 0 0,0-1-1 0 0,0 1 1 0 0,10 7 0 0 0,-10-10-28 0 0,2 1 0 0 0,-6-3-1 0 0,15 12 12 0 0,-16-13 171 0 0,3 7-118 0 0,2 7-64 0 0,-4-11-22 0 0,-1-3-92 0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26.03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1 462 8088 0 0,'0'0'517'0'0,"5"-6"446"0"0,23-44 2858 0 0,-22 38-3132 0 0,18-21-1 0 0,-3 3-270 0 0,7-7 206 0 0,-7 11-790 0 0,1-3 170 0 0,-20 25 20 0 0,1-2-1 0 0,0 1-1 0 0,0-1 1 0 0,0 1-1 0 0,0 0 1 0 0,1 0-1 0 0,7-8 1 0 0,-5 6-13 0 0,1 1 0 0 0,-2-1 1 0 0,1-1-1 0 0,8-14 1 0 0,9-13 21 0 0,-4 9-47 0 0,-18 23-4 0 0,0 2 17 0 0,-1 0 0 0 0,0 1 0 0 0,0-1 0 0 0,0 1 0 0 0,1-1 0 0 0,-1 0 0 0 0,0 1 0 0 0,1-1 0 0 0,-1 1 0 0 0,0-1 0 0 0,1 1 0 0 0,-1-1 0 0 0,1 1 0 0 0,-1-1 0 0 0,1 1 0 0 0,-1-1 0 0 0,1 1 0 0 0,-1 0 0 0 0,1-1 0 0 0,0 1 0 0 0,0-1 0 0 0,7-4 45 0 0,0 0-29 0 0,-8 2-21 0 0,0-1 12 0 0,13-5 58 0 0,-13 9-63 0 0,2-1-79 0 0,-1 0 0 0 0,1 0-1 0 0,0 0 1 0 0,0 0 0 0 0,-1 0-1 0 0,1 1 1 0 0,0-1 0 0 0,0 1-1 0 0,0-1 1 0 0,2 0 0 0 0,-2-1-341 0 0,-2 1 397 0 0,0 1 0 0 0,0 0 0 0 0,0-1 1 0 0,0 1-1 0 0,0 0 0 0 0,0-1 0 0 0,1 1 0 0 0,-1 0 0 0 0,0 0 0 0 0,0-1 1 0 0,0 1-1 0 0,0 0 0 0 0,0-1 0 0 0,1 1 0 0 0,-1 0 0 0 0,0 0 0 0 0,0-1 1 0 0,0 1-1 0 0,1 0 0 0 0,-1 0 0 0 0,0 0 0 0 0,0 0 0 0 0,1-1 1 0 0,5-2-1066 0 0,1 0 1 0 0,-1 0 0 0 0,8-7-1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27.5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5 137 7024 0 0,'-5'-9'8393'0'0,"8"8"-8339"0"0,-3 1-55 0 0,11-10 375 0 0,20-11-706 0 0,14-12 342 0 0,-34 27 41 0 0,-9 5-18 0 0,1 0-1 0 0,-1 0 1 0 0,0 0-1 0 0,1 0 1 0 0,-1 0-1 0 0,0-1 1 0 0,0 1-1 0 0,0-1 1 0 0,4-3-1 0 0,2 0-18 0 0,-2 1-14 0 0,3 0 0 0 0,1 4 0 0 0,-1 0 0 0 0,0 0 0 0 0,-6 0-36 0 0,1 0 0 0 0,-1-1 0 0 0,0 1 1 0 0,0 0-1 0 0,0-1 0 0 0,0 0 1 0 0,4-1-1 0 0,4-1 146 0 0,-9 3-13 0 0,-1 0-12 0 0,8 0-67 0 0,1-4-18 0 0,-1 1 0 0 0,6-1 0 0 0,-4 2 0 0 0,1 3 0 0 0,-4-2 0 0 0,-1-2 0 0 0,2-1 0 0 0,-2 5 0 0 0,-2 1 0 0 0,-3-2-132 0 0,-1 0 1 0 0,1 1 0 0 0,0-1 0 0 0,-1 0 0 0 0,1 0 0 0 0,0 0 0 0 0,-1 0 0 0 0,3 0 0 0 0,3-1-1852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28.53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138 105 7856 0 0,'0'0'3456'0'0,"-6"-5"-2158"0"0,6 3-1101 0 0,1 0 0 0 0,-1 0 0 0 0,0 0 0 0 0,1 0 0 0 0,0 0 0 0 0,-1 0 0 0 0,3-2 0 0 0,2-10 151 0 0,-4 10-255 0 0,0 1 0 0 0,1-1 0 0 0,0 0-1 0 0,0 1 1 0 0,0 0 0 0 0,0-1 0 0 0,0 1-1 0 0,1 0 1 0 0,-1 0 0 0 0,1 0 0 0 0,0 0 0 0 0,0 1-1 0 0,0-1 1 0 0,0 1 0 0 0,0 0 0 0 0,5-3 0 0 0,-7 4-103 0 0,1 0 0 0 0,-1 1 0 0 0,0-1 0 0 0,0 0 0 0 0,0 1 1 0 0,0-1-1 0 0,0 1 0 0 0,0-1 0 0 0,1 1 0 0 0,-1 0 1 0 0,0-1-1 0 0,0 1 0 0 0,1 0 0 0 0,0 0 0 0 0,10-2-54 0 0,-4-1 52 0 0,-7 2 13 0 0,0 1 1 0 0,0 0 0 0 0,0 0 0 0 0,1 0 0 0 0,-1 0 0 0 0,0 0 0 0 0,0 0 0 0 0,0 0 0 0 0,0 0 0 0 0,1 1 0 0 0,-1-1 0 0 0,0 0 0 0 0,0 1 0 0 0,0-1 0 0 0,0 1 0 0 0,0-1 0 0 0,0 1-1 0 0,0-1 1 0 0,0 1 0 0 0,0 0 0 0 0,0-1 0 0 0,0 1 0 0 0,1 1 0 0 0,-1-1-1 0 0,0 0 1 0 0,0 1-1 0 0,0-1 0 0 0,0 0 0 0 0,0 0 1 0 0,-1 1-1 0 0,1-1 0 0 0,0 1 0 0 0,-1-1 1 0 0,1 0-1 0 0,0 1 0 0 0,-1-1 0 0 0,1 3 1 0 0,3 42-2 0 0,-5-35 38 0 0,-1 1 1 0 0,0-1 0 0 0,-1 1 0 0 0,0-1 0 0 0,-1 0-1 0 0,-8 17 1 0 0,1 0-62 0 0,1-6 80 0 0,0-1 1 0 0,-2 0-1 0 0,0-1 1 0 0,-16 19-1 0 0,-11 18-3 0 0,9-15-42 0 0,22-32-13 0 0,-1 2 1 0 0,-11 21-1 0 0,-22 38 1 0 0,38-66 0 0 0,4-4-1 0 0,-1-1 0 0 0,0 1 1 0 0,1 0-1 0 0,-1 0 0 0 0,1-1 0 0 0,-1 1 1 0 0,1 0-1 0 0,-1 0 0 0 0,1 0 0 0 0,0 0 0 0 0,0 0 1 0 0,-1 0-1 0 0,1 0 0 0 0,0 0 0 0 0,0 0 1 0 0,0 0-1 0 0,0 0 0 0 0,0 0 0 0 0,0 1 1 0 0,0-1-82 0 0,5-1-284 0 0,3 0 350 0 0,-6 0-48 0 0,2 1 48 0 0,5 2 16 0 0,9 10-72 0 0,-12-9 72 0 0,6-1 0 0 0,-9-1 0 0 0,0-1 0 0 0,1 0 0 0 0,-1-1 0 0 0,1 1 0 0 0,0 0 0 0 0,6-1 0 0 0,-6 0 0 0 0,-1 0 0 0 0,1 0 0 0 0,-1 0 0 0 0,1 0 0 0 0,0-1 0 0 0,-1 1 0 0 0,1-1 0 0 0,-1 0 0 0 0,0 0 0 0 0,7-4 0 0 0,-5 3 0 0 0,1-1 0 0 0,0 1 0 0 0,11-3 0 0 0,-3 2 0 0 0,-8 1 0 0 0,0 1 0 0 0,0 0 0 0 0,0 0 0 0 0,9 0 0 0 0,18-3-816 0 0,-15 0-932 0 0,-9 4 168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29.3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38 5 7488 0 0,'0'0'1329'0'0,"1"-1"-882"0"0,15-3 545 0 0,-15 4-806 0 0,1 1 112 0 0,6 2 799 0 0,14 5 427 0 0,-22-7-1480 0 0,1-1 1 0 0,0 1-1 0 0,0-1 0 0 0,-1 1 0 0 0,1-1 0 0 0,0 1 1 0 0,-1-1-1 0 0,1 1 0 0 0,-1 0 0 0 0,1-1 1 0 0,-1 1-1 0 0,1 0 0 0 0,-1 0 0 0 0,1-1 0 0 0,-1 1 1 0 0,1 0-1 0 0,-1 0 0 0 0,0 0 0 0 0,0 0 1 0 0,1-1-1 0 0,-1 1 0 0 0,0 2 0 0 0,1-2-15 0 0,-1 0 0 0 0,1 0-1 0 0,0 0 1 0 0,0 0 0 0 0,0 0 0 0 0,0 0-1 0 0,0-1 1 0 0,0 1 0 0 0,0 0 0 0 0,0 0-1 0 0,0-1 1 0 0,0 1 0 0 0,3 0-1 0 0,-2 0-32 0 0,-2-1 2 0 0,3 2 20 0 0,-1-1 0 0 0,0 0 0 0 0,1 1 1 0 0,-1-1-1 0 0,0 1 0 0 0,0 0 0 0 0,0 0 1 0 0,0 0-1 0 0,0 0 0 0 0,0 0 1 0 0,0 0-1 0 0,-1 0 0 0 0,1 0 0 0 0,2 5 1 0 0,14 34 173 0 0,-15-32-134 0 0,-2-6-57 0 0,-1-1-1 0 0,1 1 1 0 0,0 0 0 0 0,-1 0 0 0 0,0-1 0 0 0,1 4 0 0 0,-1 4-30 0 0,1 0 0 0 0,0 0 1 0 0,0-1-1 0 0,5 15 1 0 0,-4-19 95 0 0,0 1 1 0 0,-1-1-1 0 0,0 1 1 0 0,0-1-1 0 0,0 1 1 0 0,-1 0-1 0 0,0-1 1 0 0,0 1-1 0 0,0 0 1 0 0,-3 10 0 0 0,-2 25-68 0 0,1 6 0 0 0,0-27 0 0 0,-3 14 0 0 0,-6 24 13 0 0,-10 9 206 0 0,-7 17-318 0 0,17-42 218 0 0,11-34-99 0 0,-3 11-20 0 0,3-13 0 0 0,0-1 0 0 0,1 1 0 0 0,0-1 0 0 0,0 1 0 0 0,0 11 0 0 0,1-9 10 0 0,-1-1 1 0 0,0 1 0 0 0,0 0-1 0 0,-1-1 1 0 0,-3 12 0 0 0,4-17-22 0 0,0 1 1 0 0,0-1 0 0 0,0 0-1 0 0,-1 1 1 0 0,1-1 0 0 0,-4 4 0 0 0,0 0-154 0 0,-5 12-352 0 0,6-9 1 0 0,-1-1 1 0 0,0 0 0 0 0,-10 11-1 0 0,7-11-259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1T20:47:35.7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0.97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1 315 8352 0 0,'0'0'849'0'0,"1"0"-353"0"0,7-4-9 0 0,-1 1 0 0 0,0-1-1 0 0,0-1 1 0 0,0 1 0 0 0,-1-1 0 0 0,1 0 0 0 0,9-11 0 0 0,24-21 852 0 0,-18 18-782 0 0,14-11-236 0 0,-24 21-310 0 0,0 0 0 0 0,-1-1 0 0 0,0 0 1 0 0,-1-1-1 0 0,0-1 0 0 0,15-21 1 0 0,7-13-12 0 0,-28 37 0 0 0,16-20 0 0 0,-17 25 0 0 0,-3 4 0 0 0,-3 8 0 0 0,0 1 0 0 0,0-1 0 0 0,-1 13 0 0 0,3-17 1 0 0,1 0 1 0 0,-1 0 0 0 0,0 0 0 0 0,0-1 0 0 0,0 1-1 0 0,-4 7 1 0 0,4-8 30 0 0,-1 1 0 0 0,1 0 0 0 0,0-1 0 0 0,0 1 0 0 0,0 0 0 0 0,-1 7 0 0 0,2-10-31 0 0,0 0 1 0 0,1 0 0 0 0,-1 0-1 0 0,0 0 1 0 0,0 0 0 0 0,0 0 0 0 0,-1 0-1 0 0,1 0 1 0 0,0 0 0 0 0,0 0 0 0 0,0 0-1 0 0,-1-1 1 0 0,1 1 0 0 0,0 0-1 0 0,-1 0 1 0 0,1 0 0 0 0,-1 0 0 0 0,1-1-1 0 0,-1 1 1 0 0,-1 1 0 0 0,-1 3 27 0 0,-4 21-18 0 0,5-18-11 0 0,0 0 0 0 0,0 0 0 0 0,-1 0 0 0 0,-5 9 0 0 0,-5 10 0 0 0,9-6 0 0 0,3-21 0 0 0,1 1 0 0 0,0 0 0 0 0,-1 0 1 0 0,1 0-1 0 0,0 0 0 0 0,0-1 0 0 0,0 1 1 0 0,0 0-1 0 0,0 0 0 0 0,0 0 0 0 0,0 0 1 0 0,0 0-1 0 0,0-1 0 0 0,0 1 1 0 0,0 0-1 0 0,1 0 0 0 0,-1 0 0 0 0,0-1 1 0 0,1 1-1 0 0,-1 0 0 0 0,1 1 0 0 0,0 0-6 0 0,0 0 0 0 0,0 0-1 0 0,0 0 1 0 0,-1 0 0 0 0,1 0-1 0 0,-1 0 1 0 0,1 0 0 0 0,-1 0-1 0 0,0 0 1 0 0,0 3 0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1.95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151 1 7464 0 0,'0'0'1033'0'0,"-9"9"-28"0"0,4-2-517 0 0,0 1-1 0 0,-5 13 0 0 0,6-14-260 0 0,1 0-1 0 0,-1 0 1 0 0,0-1-1 0 0,-8 10 1 0 0,-11 17 348 0 0,8-10-483 0 0,12-18 70 0 0,1-1 0 0 0,-1 1 1 0 0,0-1-1 0 0,-4 4 1 0 0,6-5 63 0 0,0 4-180 0 0,-7 23-46 0 0,8-23 16 0 0,4-2 64 0 0,1-1 10 0 0,-1 0-31 0 0,2 0-48 0 0,-2-1-11 0 0,1-2 0 0 0,-3-1-5 0 0,-1 0 0 0 0,0-1 0 0 0,0 1 0 0 0,0 0 0 0 0,0 0 0 0 0,0 0 0 0 0,0 0 0 0 0,0 1 0 0 0,1-1 0 0 0,-1 0 0 0 0,0 0 0 0 0,0 1 0 0 0,0-1 0 0 0,2 1 1 0 0,-2 0 4 0 0,0-1 0 0 0,0 1 0 0 0,0-1 0 0 0,0 0 0 0 0,0 1 0 0 0,1-1 0 0 0,-1 0 1 0 0,0 0-1 0 0,0 0 0 0 0,0 0 0 0 0,0 0 0 0 0,0 0 0 0 0,1 0 0 0 0,1-1 1 0 0,2 1-1 0 0,-4 0 0 0 0,26 10 0 0 0,-18-7 10 0 0,-1 2 33 0 0,-2-1-32 0 0,-1 0-11 0 0,2 1 0 0 0,-4-1 0 0 0,5 4 0 0 0,-5-7 0 0 0,3 18 0 0 0,-6-17 4 0 0,1-1 0 0 0,-1 0 0 0 0,0 1 0 0 0,1-1 0 0 0,-1 1 0 0 0,0-1 0 0 0,0 1 0 0 0,0-1 0 0 0,0 1 0 0 0,0-1 0 0 0,-1 3 0 0 0,0 2 22 0 0,2-5-17 0 0,-1-1 0 0 0,0 1 0 0 0,0 0 0 0 0,0 0-1 0 0,0 0 1 0 0,0-1 0 0 0,0 1 0 0 0,0 0 0 0 0,0 0 0 0 0,0 0-1 0 0,0-1 1 0 0,-1 1 0 0 0,1 0 0 0 0,0 0 0 0 0,0-1 0 0 0,-1 1-1 0 0,1 0 1 0 0,-1-1 0 0 0,1 1 0 0 0,0 0 0 0 0,-1-1 0 0 0,1 1-1 0 0,-1 0 1 0 0,-1 0 0 0 0,1 0 48 0 0,0 0 47 0 0,0 7 128 0 0,0-6-151 0 0,0 1 0 0 0,-1-1 0 0 0,1 1 0 0 0,-1-1-1 0 0,1 0 1 0 0,-1 1 0 0 0,0-1 0 0 0,-4 3 0 0 0,-7 12 439 0 0,10-15-491 0 0,1 0 1 0 0,-1 0 0 0 0,0 0 0 0 0,0 0 0 0 0,0 0 0 0 0,0 0 0 0 0,0-1 0 0 0,-4 2 0 0 0,7-3-18 0 0,-2-1-18 0 0,-5 5 107 0 0,1 3 37 0 0,4-6-121 0 0,-7 0 132 0 0,8-1-128 0 0,-1 0 8 0 0,-11-1 160 0 0,-6-7-125 0 0,14 6-196 0 0,0 0-1 0 0,0 0 0 0 0,0 0 0 0 0,1-1 0 0 0,-7-4 0 0 0,9 5-213 0 0,1 1 232 0 0,0 0 0 0 0,0 0 1 0 0,0-1-1 0 0,0 1 0 0 0,1 0 1 0 0,-1-1-1 0 0,0 1 0 0 0,0 0 1 0 0,0-2-1 0 0,-1-1-792 0 0,-1-4 205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2.44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41 7984 0 0,'0'0'2104'0'0,"10"0"-456"0"0,8 3-13 0 0,-14-3-1481 0 0,0 1 1 0 0,0 0 0 0 0,0-1 0 0 0,1 0 0 0 0,-1 0 0 0 0,0 0 0 0 0,0-1 0 0 0,0 1 0 0 0,6-3 0 0 0,-1 2-155 0 0,21 0 0 0 0,-28 0 0 0 0,0 1 0 0 0,0 0 0 0 0,0 0 0 0 0,1 0 0 0 0,-1 0 0 0 0,0 0 0 0 0,0 1 0 0 0,3 0 0 0 0,-3 0 0 0 0,-1 0 0 0 0,0-1 0 0 0,0 0 0 0 0,0 1 0 0 0,0-1 0 0 0,0 0 0 0 0,0 1 0 0 0,0-1 0 0 0,0 0 0 0 0,0 0 0 0 0,0 0 0 0 0,0 0 0 0 0,0 0 0 0 0,0 0 0 0 0,0 0 0 0 0,1-1 0 0 0,7 0-6 0 0,11-4 76 0 0,16-7-73 0 0,-31 10 12 0 0,0 0 1 0 0,0 1-1 0 0,0-1 1 0 0,0 1-1 0 0,0 0 1 0 0,9 0 0 0 0,-2 0 190 0 0,-1 0 0 0 0,23-5 0 0 0,-23 3-687 0 0,1 1 1 0 0,20-1 0 0 0,-18 7-1123 0 0,-9-4 725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3.22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127 12 7400 0 0,'0'0'7982'0'0,"-15"-8"-6775"0"0,1 4-1125 0 0,6 4-82 0 0,6 1-1 0 0,1 0 0 0 0,-1 0 0 0 0,0 0 0 0 0,0 0 0 0 0,1 0 0 0 0,-1 0 0 0 0,1 0 0 0 0,-1 0 0 0 0,1 1 0 0 0,-1-1 0 0 0,1 0 0 0 0,0 1 0 0 0,0 0 0 0 0,0-1 0 0 0,0 1 0 0 0,0 0 0 0 0,0-1 0 0 0,0 1 0 0 0,-1 3 0 0 0,-1 5-15 0 0,0 1 0 0 0,-3 13 0 0 0,4-15 21 0 0,0 10-6 0 0,1-14 1 0 0,1 0 0 0 0,-1 0 0 0 0,0-1 0 0 0,0 1 0 0 0,-3 7 0 0 0,2-8 0 0 0,1 1 0 0 0,0-1 0 0 0,0 1 0 0 0,0-1 0 0 0,0 10 0 0 0,-2 12 0 0 0,-14 68 0 0 0,15-74 0 0 0,1-15 0 0 0,1 0 0 0 0,-1 0 0 0 0,0 0 0 0 0,0 0 0 0 0,-3 6 0 0 0,4-4 0 0 0,0-1 12 0 0,-1-5-4 0 0,1 0 0 0 0,0 0 0 0 0,0 0 0 0 0,0 0 0 0 0,0 0 0 0 0,1 0 0 0 0,-1 0 0 0 0,0 0 0 0 0,0 1 0 0 0,1-1 0 0 0,-1 0 0 0 0,0 0 0 0 0,1-1 0 0 0,-1 1 0 0 0,1 0 0 0 0,-1 0 0 0 0,2 1 0 0 0,-1-1 4 0 0,5 3 63 0 0,-4-3 246 0 0,7-13-2839 0 0,-4 7 1793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3.7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51 9568 0 0,'0'0'5598'0'0,"8"-6"-4698"0"0,5-8-471 0 0,5 1-557 0 0,-10 10 118 0 0,-1 1-36 0 0,0 1 1 0 0,1-1 0 0 0,-1 2-1 0 0,0-1 1 0 0,0 1-1 0 0,12 1 1 0 0,-13-1 37 0 0,-1 0 0 0 0,1 0 0 0 0,0 0 0 0 0,0 0 0 0 0,0-1 0 0 0,7-2 1 0 0,-9 2 7 0 0,1 0 0 0 0,-1 0 0 0 0,1 0 0 0 0,0 0 0 0 0,-1 1 0 0 0,1 0 0 0 0,8 0 0 0 0,16 0 0 0 0,-24 1 0 0 0,18 8 216 0 0,-18-7-256 0 0,-5-1-171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5.21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227 0 7624 0 0,'0'0'3533'0'0,"-11"16"-1913"0"0,8-14-1419 0 0,0 0 1 0 0,1-1 0 0 0,-1 1-1 0 0,0-1 1 0 0,0 1-1 0 0,-5 0 1 0 0,-14 8 332 0 0,17-6-437 0 0,0 0-1 0 0,1 0 0 0 0,-8 9 1 0 0,5-5 188 0 0,-2 2-153 0 0,0 0 0 0 0,0 1 1 0 0,1 0-1 0 0,0 1 0 0 0,0 0 1 0 0,2 0-1 0 0,0 1 0 0 0,-9 25 0 0 0,1-1-132 0 0,10-29 0 0 0,1 1 0 0 0,0-1 0 0 0,-3 14 1 0 0,-8 45-2 0 0,10-43 1 0 0,0 4 0 0 0,-1 46 0 0 0,5-4 0 0 0,0-66 0 0 0,1 0 0 0 0,0 0 0 0 0,0-1 0 0 0,0 1 0 0 0,0 0 0 0 0,1-1 0 0 0,-1 1 0 0 0,1-1 0 0 0,3 5 0 0 0,9 20 0 0 0,-12-24 0 0 0,0 0 0 0 0,0 0 0 0 0,0-1 0 0 0,1 1 0 0 0,2 3 0 0 0,11 16 0 0 0,-12-16-30 0 0,1 0-1 0 0,1-1 0 0 0,-1 1 0 0 0,1-1 0 0 0,0-1 0 0 0,13 11 0 0 0,3-1 33 0 0,8 8-253 0 0,-11-15-335 0 0,-5-3-129 0 0,0 4-305 0 0,-9-5 447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5.98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1 8144 0 0,'0'0'474'0'0,"-4"12"470"0"0,8 41 2447 0 0,-1-48-3055 0 0,0 0-1 0 0,0 0 1 0 0,0-1 0 0 0,6 7 0 0 0,70 71-165 0 0,-55-55-142 0 0,-7-6-12 0 0,-1 1 1 0 0,17 32 0 0 0,-24-38 0 0 0,-3-4 1 0 0,1-1 0 0 0,13 16 0 0 0,-18-25-21 0 0,0-2 3 0 0,7 8 128 0 0,19 23 245 0 0,-27-30-204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6.4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0 326 7968 0 0,'0'0'1642'0'0,"4"-8"-450"0"0,-2 0-727 0 0,1 0-1 0 0,-1 0 0 0 0,2 0 0 0 0,-1 1 1 0 0,1 0-1 0 0,0 0 0 0 0,0 0 1 0 0,8-9-1 0 0,-7 10-51 0 0,0-1-1 0 0,6-14 1 0 0,1 0-353 0 0,-4 8-59 0 0,-6 9-1 0 0,0 1 0 0 0,0 0 0 0 0,0-1 0 0 0,1 1 0 0 0,0 0 0 0 0,4-5 0 0 0,5-2 0 0 0,6-5 0 0 0,22-15 0 0 0,-24 17-1 0 0,-13 10 1 0 0,1 1 1 0 0,-1-1-1 0 0,0 1 0 0 0,7-4 0 0 0,13-11 0 0 0,52-19 0 0 0,-69 34 0 0 0,2 0 0 0 0,-3 4 0 0 0,0-4 0 0 0,-4 1-14 0 0,0 1 0 0 0,0-1 1 0 0,0 1-1 0 0,0-1 0 0 0,0 1 1 0 0,0 0-1 0 0,0-1 0 0 0,0 1 1 0 0,0 0-1 0 0,0 0 0 0 0,0 0 1 0 0,0 0-1 0 0,0 0 0 0 0,0 0 1 0 0,0 0-1 0 0,0 0 1 0 0,2 1-1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7.34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87 9520 0 0,'0'0'7133'0'0,"1"0"-7200"0"0,0-2 58 0 0,1 1 0 0 0,0 0 0 0 0,0-1 1 0 0,0 1-1 0 0,0 0 0 0 0,0 0 0 0 0,0 0 0 0 0,0 0 0 0 0,0 1 0 0 0,0-1 0 0 0,0 1 0 0 0,0-1 0 0 0,1 1 1 0 0,2-1-1 0 0,9-1-77 0 0,25-11 87 0 0,29-8-2 0 0,-58 18 1 0 0,-1 0 1 0 0,0 0-1 0 0,9-6 0 0 0,7-2-1 0 0,-17 6 1 0 0,-2 3 1 0 0,27 1-12 0 0,-24 2-42 0 0,-6 0-39 0 0,0 0 0 0 0,0 0 1 0 0,1 1-1 0 0,-1-1 0 0 0,0 1 1 0 0,0 0-1 0 0,-1 0 0 0 0,1 0 1 0 0,0 0-1 0 0,0 0 0 0 0,3 4 1 0 0,-2 2-481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39.2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70 1 8264 0 0,'0'0'3232'0'0,"18"12"-1512"0"0,-13 2-976 0 0,4 7-251 0 0,-2 0 1 0 0,0 0-1 0 0,5 31 1 0 0,0 0-500 0 0,-6-10 6 0 0,-5-34 0 0 0,-1 0 0 0 0,2 0 0 0 0,-1 0 0 0 0,4 10 0 0 0,-4-15 0 0 0,-1 1 0 0 0,1 0 0 0 0,-1-1 0 0 0,1 1 0 0 0,-1 0 0 0 0,0 0 0 0 0,-1-1 0 0 0,0 7 0 0 0,1-5 0 0 0,-1 0 0 0 0,1 0 0 0 0,0-1 0 0 0,0 1 0 0 0,1 7 0 0 0,1 0 3 0 0,0-1 0 0 0,0 23 0 0 0,-2-29 23 0 0,0 1-1 0 0,-1-1 0 0 0,1 0 0 0 0,-1 0 0 0 0,0 0 0 0 0,-1 0 0 0 0,1 0 1 0 0,-1 0-1 0 0,-2 5 0 0 0,3-8-16 0 0,0 1 1 0 0,0-1-1 0 0,0 0 1 0 0,1 1-1 0 0,-1-1 1 0 0,1 1-1 0 0,-1 2 1 0 0,1-3-3 0 0,-1 0 0 0 0,1 0 0 0 0,0 0 0 0 0,-1 0 0 0 0,1 0 1 0 0,-1-1-1 0 0,0 1 0 0 0,0 0 0 0 0,0 0 0 0 0,-1 2 1 0 0,-8 19 151 0 0,8-21-156 0 0,0 1 0 0 0,1 0 0 0 0,-1 0 0 0 0,1 0 0 0 0,-1 0 0 0 0,1 0 0 0 0,0 0 0 0 0,-1 5 0 0 0,1-3 15 0 0,-1-1 0 0 0,1 1 0 0 0,-1-1 0 0 0,0 1 0 0 0,-1-1 1 0 0,-4 7-1 0 0,-7 15 47 0 0,7-11 28 0 0,-17 28 1 0 0,17-30-46 0 0,5-10-51 0 0,1 1 0 0 0,-1 0 0 0 0,1-1 0 0 0,0 1 1 0 0,0 0-1 0 0,0-1 0 0 0,1 1 0 0 0,-1 0 0 0 0,1 0 0 0 0,0-1 1 0 0,1 9-1 0 0,-1-7-18 0 0,-1-3-218 0 0,0 0 0 0 0,1 0-1 0 0,-1 0 1 0 0,0 0 0 0 0,-1-1-1 0 0,1 1 1 0 0,0 0 0 0 0,0-1-1 0 0,-1 1 1 0 0,1-1 0 0 0,-1 1-1 0 0,1-1 1 0 0,-1 0 0 0 0,0 1-1 0 0,-2 0 1 0 0,-2 3-1210 0 0,2-1 681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1T20:47:20.614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0.5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73 9184 0 0,'0'0'830'0'0,"5"-19"1452"0"0,26-7-178 0 0,-30 25-1942 0 0,6-4 116 0 0,0 1-64 0 0,-4 1-163 0 0,0 1 0 0 0,0 1 0 0 0,0-1 0 0 0,0 0-1 0 0,0 1 1 0 0,0-1 0 0 0,0 1 0 0 0,7-2 0 0 0,23 3 349 0 0,-32 0-400 0 0,1-1 0 0 0,8 8 0 0 0,-4-1 0 0 0,-6-4 12 0 0,1 0 0 0 0,0-1 1 0 0,0 1-1 0 0,-1-1 1 0 0,1 1-1 0 0,-1 0 1 0 0,1-1-1 0 0,-1 1 1 0 0,0 0-1 0 0,0 0 1 0 0,1-1-1 0 0,-1 1 1 0 0,-1 0-1 0 0,1-1 1 0 0,0 1-1 0 0,0 0 1 0 0,-1 0-1 0 0,1-1 1 0 0,-1 1-1 0 0,1 0 1 0 0,-1-1-1 0 0,1 1 1 0 0,-1-1-1 0 0,-1 2 1 0 0,-6 22 241 0 0,7-21-229 0 0,0 0-1 0 0,0 0 1 0 0,0 0 0 0 0,0 0 0 0 0,-1-1 0 0 0,0 1-1 0 0,0 0 1 0 0,-2 3 0 0 0,2-6-24 0 0,1 1 0 0 0,0 0 0 0 0,0 0 0 0 0,0 0 0 0 0,0 0-1 0 0,0 0 1 0 0,0 0 0 0 0,0 0 0 0 0,1 0 0 0 0,-1 4 0 0 0,-2 2-1 0 0,-2 5 0 0 0,-9 9 103 0 0,10-17-92 0 0,3-2-70 0 0,-4 1 44 0 0,4-4 26 0 0,0 1 0 0 0,1 0 0 0 0,-1 0-1 0 0,0-1 1 0 0,1 1 0 0 0,-1 0 0 0 0,1 0-1 0 0,-1 0 1 0 0,1 0 0 0 0,-1 0 0 0 0,1 0-1 0 0,-1 0 1 0 0,1 0 0 0 0,0 0 0 0 0,0 0-1 0 0,-1 0 1 0 0,1 0 0 0 0,0 1 0 0 0,0 0-14 0 0,0-1 115 0 0,5 11-426 0 0,0-7 314 0 0,8 1 12 0 0,-8-7 11 0 0,-1 1-4 0 0,39 7-137 0 0,-37-7 65 0 0,49-4 42 0 0,-35-1 11 0 0,-12 2 0 0 0,1 2 0 0 0,-3-2 0 0 0,3 2 0 0 0,-3-1 0 0 0,2 4 0 0 0,-2-1 0 0 0,-5-1 0 0 0,0 0 0 0 0,0 1 0 0 0,0-1 0 0 0,-1 0 0 0 0,1 1 0 0 0,0-1 0 0 0,0 1 0 0 0,0-1 0 0 0,-1 1 0 0 0,1-1 0 0 0,0 1 0 0 0,0-1 0 0 0,0 2 0 0 0,0 2 0 0 0,-1-4 0 0 0,0 2-2 0 0,0-1 0 0 0,0 0-1 0 0,1 0 1 0 0,-1 0-1 0 0,1 0 1 0 0,-1 0-1 0 0,1 0 1 0 0,-1 0-1 0 0,1 0 1 0 0,0 0-1 0 0,-1 0 1 0 0,1-1-1 0 0,0 1 1 0 0,1 1-1 0 0,-1-1-187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1.1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6 26 13312 0 0,'-5'-7'3847'0'0,"6"5"-3923"0"0,-1-6 12 0 0,3 1 20 0 0,-2 6-114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2.8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1 552 8352 0 0,'0'0'177'0'0,"2"-1"144"0"0,33-17 4609 0 0,-34 17-4767 0 0,1-1 1 0 0,-1 1 0 0 0,0 0 0 0 0,1-1 0 0 0,-1 0 0 0 0,0 1 0 0 0,0-1 0 0 0,2-3 0 0 0,-1 1 75 0 0,7-4 264 0 0,-8 7-482 0 0,0 0 1 0 0,0 1-1 0 0,0-1 0 0 0,0 1 0 0 0,-1-1 0 0 0,1 0 1 0 0,0 0-1 0 0,-1 1 0 0 0,1-1 0 0 0,-1 0 0 0 0,1 0 1 0 0,0-1-1 0 0,9-18 78 0 0,2 1 0 0 0,13-18 0 0 0,-6 9-93 0 0,8-19-7 0 0,-24 44 1 0 0,16-22 0 0 0,44-42 0 0 0,-22 27-5 0 0,-3-1 0 0 0,50-70-1 0 0,-61 77 6 0 0,-27 33 1 0 0,1 1-1 0 0,-1-1 0 0 0,1 0 0 0 0,-1 1 0 0 0,0-1 0 0 0,1 0 0 0 0,0 1 0 0 0,-1-1 0 0 0,1 1 0 0 0,-1-1 0 0 0,1 1 0 0 0,-1-1 0 0 0,1 1 0 0 0,0-1 0 0 0,0 1 0 0 0,0-1 0 0 0,1 0-1 0 0,0 1 0 0 0,0-1 0 0 0,-1 0 0 0 0,1 1 0 0 0,-1-1-1 0 0,1 0 1 0 0,0 0 0 0 0,-1 0 0 0 0,2-2 0 0 0,-2 2-29 0 0,-3 2 84 0 0,0 0-53 0 0,-1 0 0 0 0,1 1 1 0 0,-1-1-1 0 0,1 0 0 0 0,0 1 1 0 0,0 0-1 0 0,0-1 0 0 0,0 1 1 0 0,0 0-1 0 0,0 0 0 0 0,0 0 1 0 0,0 0-1 0 0,1 0 0 0 0,-1 1 0 0 0,1-1 1 0 0,0 0-1 0 0,0 1 0 0 0,0-1 1 0 0,-1 4-1 0 0,-2 3 47 0 0,-15 53 144 0 0,16-53-231 0 0,-32 91 54 0 0,31-83-14 0 0,3-11-12 0 0,0-1 1 0 0,0 1-1 0 0,-1-1 0 0 0,-2 6 0 0 0,2-7 9 0 0,1 0 0 0 0,-1 0 0 0 0,1 0 1 0 0,0 0-1 0 0,-1 8 0 0 0,-4 15 2 0 0,-27 64 11 0 0,23-53-22 0 0,6-32 11 0 0,0 1 0 0 0,3 0 0 0 0,1-1 0 0 0,-5 4 2 0 0,5-7-5 0 0,5 8 142 0 0,-5-9-128 0 0,1 0 0 0 0,-1 0 0 0 0,1 0 0 0 0,-1 0 0 0 0,0 0 0 0 0,0 0 0 0 0,0 0 0 0 0,0 4 0 0 0,0-5-7 0 0,0 0 0 0 0,-1 0-1 0 0,1 0 1 0 0,0 0-1 0 0,0 0 1 0 0,1 0-1 0 0,-1 0 1 0 0,0 0 0 0 0,0 0-1 0 0,0 0 1 0 0,1 0-1 0 0,-1-1 1 0 0,0 1 0 0 0,2 2-1 0 0,-1-1-6 0 0,0-2-6 0 0,-1 0 0 0 0,0 1-1 0 0,1-1 1 0 0,-1 1 0 0 0,0-1 0 0 0,1 0-1 0 0,-1 1 1 0 0,0-1 0 0 0,0 1 0 0 0,1-1-1 0 0,-1 1 1 0 0,0-1 0 0 0,0 1 0 0 0,0-1-1 0 0,0 1 1 0 0,0-1 0 0 0,0 1 0 0 0,0-1-1 0 0,0 1 1 0 0,0 0 0 0 0,0 0-1 0 0,0-1-18 0 0,0 0 0 0 0,1 1-1 0 0,-1-1 1 0 0,0 0 0 0 0,0 0-1 0 0,0 1 1 0 0,0-1-1 0 0,1 0 1 0 0,-1 0 0 0 0,0 1-1 0 0,0-1 1 0 0,0 0 0 0 0,1 0-1 0 0,-1 0 1 0 0,0 0-1 0 0,0 1 1 0 0,1-1 0 0 0,-1 0-1 0 0,0 0 1 0 0,1 0 0 0 0,-1 0-1 0 0,0 0 1 0 0,0 0-1 0 0,1 0 1 0 0,-1 0 0 0 0,0 0-1 0 0,1 0 1 0 0,-1 0 0 0 0,0 0-1 0 0,1 0 1 0 0,-1 0-1 0 0,0 0 1 0 0,0 0 0 0 0,1 0-1 0 0,-1 0 1 0 0,0 0 0 0 0,1 0-1 0 0,-1 0 1 0 0,0-1-1 0 0,13-4-1039 0 0,7-14-942 0 0,-11 11 1276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3.8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225 0 9520 0 0,'0'0'4625'0'0,"-6"5"-4020"0"0,0-2-488 0 0,0 0-1 0 0,0 1 0 0 0,1-1 0 0 0,-1 1 1 0 0,1 1-1 0 0,-1-1 0 0 0,1 1 1 0 0,-5 5-1 0 0,-4 8 148 0 0,-14 22-1 0 0,10-13-142 0 0,-1 2 1 0 0,16-25-108 0 0,0 0 0 0 0,0 1 0 0 0,1 0 0 0 0,-1-1 0 0 0,-1 9-1 0 0,-7 10-16 0 0,10-22 6 0 0,1-1-1 0 0,-1 1 0 0 0,1-1 0 0 0,-1 1 0 0 0,1 0 1 0 0,-1-1-1 0 0,1 1 0 0 0,0 0 0 0 0,-1-1 0 0 0,1 1 1 0 0,0 0-1 0 0,-1 0 0 0 0,1-1 0 0 0,0 1 0 0 0,0 0 1 0 0,0 0-1 0 0,0 0 0 0 0,0-1 0 0 0,0 1 0 0 0,0 0 1 0 0,0 1-1 0 0,1 10 77 0 0,0-6-79 0 0,3 2-16 0 0,0-2-61 0 0,-3-5-4 0 0,0-1 78 0 0,-1 0 0 0 0,0 0 0 0 0,1 0 0 0 0,-1 0-1 0 0,0 0 1 0 0,0 0 0 0 0,1 0 0 0 0,-1 1 0 0 0,0-1 0 0 0,1 0 0 0 0,-1 0 0 0 0,0 0 0 0 0,0 0 0 0 0,1 0 0 0 0,-1 1 0 0 0,0-1 0 0 0,0 0 0 0 0,1 0-1 0 0,-1 1 1 0 0,0-1 0 0 0,0 0 0 0 0,0 0 0 0 0,1 1 0 0 0,-1-1 0 0 0,0 0 0 0 0,0 0 0 0 0,0 1 0 0 0,0-1 0 0 0,1 1 0 0 0,-1-1-13 0 0,0 1 1 0 0,0-1 0 0 0,1 1 0 0 0,-1-1 0 0 0,0 1-1 0 0,0-1 1 0 0,1 1 0 0 0,-1-1 0 0 0,1 1 0 0 0,-1-1-1 0 0,0 1 1 0 0,1-1 0 0 0,-1 0 0 0 0,1 1 0 0 0,-1-1-1 0 0,2 1 1 0 0,6 2 5 0 0,1-3 10 0 0,-8 0 0 0 0,-1 0 0 0 0,0 0 0 0 0,1 0 0 0 0,-1 0 0 0 0,0 0 0 0 0,1 0 0 0 0,-1-1 0 0 0,0 1 0 0 0,1 0 1 0 0,-1 0-1 0 0,0 1 0 0 0,1-1 0 0 0,-1 0 0 0 0,1 0 0 0 0,-1 0 0 0 0,0 0 0 0 0,1 0 0 0 0,-1 0 1 0 0,0 0-1 0 0,1 0 0 0 0,-1 1 0 0 0,0-1 0 0 0,1 0 0 0 0,-1 0 0 0 0,0 0 0 0 0,1 1 0 0 0,1 1-8 0 0,10-1-50 0 0,-4-2 58 0 0,-4 1 0 0 0,0 1 0 0 0,1-1 0 0 0,-1 1 0 0 0,0-1 0 0 0,0 1 0 0 0,0 0 0 0 0,7 3 0 0 0,11 1 0 0 0,-3-1 0 0 0,-4 2 3 0 0,-13-5-17 0 0,0 0-1 0 0,0 0 0 0 0,0 0 1 0 0,0 0-1 0 0,0 0 0 0 0,0-1 1 0 0,0 1-1 0 0,4-1 1 0 0,-4 1-40 0 0,2 3 44 0 0,0-1 10 0 0,-2 1 0 0 0,-2-3 9 0 0,1 0 0 0 0,-1 0 0 0 0,1 0 1 0 0,0 0-1 0 0,-1-1 0 0 0,1 1 1 0 0,0 0-1 0 0,0 0 0 0 0,0 0 1 0 0,0-1-1 0 0,1 2 0 0 0,-2-2-4 0 0,0 0 1 0 0,1 0-1 0 0,-1 0 0 0 0,0 0 0 0 0,0 1 0 0 0,1-1 0 0 0,-1 0 0 0 0,0 0 1 0 0,0 0-1 0 0,1 1 0 0 0,-1-1 0 0 0,0 0 0 0 0,0 0 0 0 0,0 1 1 0 0,0-1-1 0 0,1 0 0 0 0,-1 0 0 0 0,0 1 0 0 0,0-1 0 0 0,0 0 1 0 0,0 1-1 0 0,0-1 0 0 0,0 0 0 0 0,0 0 0 0 0,0 1 0 0 0,0-1 1 0 0,1 0-1 0 0,-1 1 0 0 0,-1-1 0 0 0,1 0 0 0 0,0 1 0 0 0,0-1 1 0 0,0 0-1 0 0,0 1 0 0 0,0-1 0 0 0,0 0 0 0 0,0 1 0 0 0,0-1 1 0 0,0 0-1 0 0,-1 0 0 0 0,1 1 0 0 0,0-1 0 0 0,0 0 0 0 0,-1 1 1 0 0,-3 7 84 0 0,1 0-12 0 0,-1-1 1 0 0,-1 1-1 0 0,1-1 1 0 0,-1 0-1 0 0,0 0 1 0 0,-11 11-1 0 0,-8 3-78 0 0,19-17 0 0 0,-7 3 22 0 0,1 1 300 0 0,10-6-192 0 0,0-1-45 0 0,1 1-14 0 0,-8 6 241 0 0,6-6-279 0 0,0-1-36 0 0,-12 2 181 0 0,4 0-89 0 0,-8 3 84 0 0,14-4-113 0 0,3-1-47 0 0,0-1 0 0 0,-1 0 0 0 0,1 1 0 0 0,0-1 0 0 0,-1 0 0 0 0,1 0 0 0 0,0 0 0 0 0,-1 0 0 0 0,1 0 0 0 0,0 0 0 0 0,-1 0 0 0 0,-1-1 0 0 0,-4 1 10 0 0,1 0-25 0 0,1 1-1 0 0,-1 0 1 0 0,0 0-1 0 0,1 1 1 0 0,-1 0-1 0 0,1 0 1 0 0,0 0-1 0 0,-8 4 1 0 0,-3 2-197 0 0,6 3-1450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4.33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22 9416 0 0,'0'0'6409'0'0,"9"0"-6290"0"0,3 1-119 0 0,-10-1 0 0 0,0 0 0 0 0,0 0 0 0 0,0 0 0 0 0,0-1 0 0 0,0 1 0 0 0,1-1 0 0 0,-1 1 0 0 0,3-2 0 0 0,37-4 0 0 0,-39 5 0 0 0,-2 0 0 0 0,-1 0 0 0 0,1 1 0 0 0,0-1 0 0 0,0 1 0 0 0,-1-1 0 0 0,1 1 0 0 0,0 0 0 0 0,0-1 0 0 0,0 1 0 0 0,0 0 0 0 0,-1-1 0 0 0,1 1 0 0 0,0 0 0 0 0,0 0 0 0 0,0 0 0 0 0,2 0 0 0 0,4-2-3 0 0,-5 1-4 0 0,1 0 0 0 0,-1 1-1 0 0,1-1 1 0 0,0 1-1 0 0,-1 0 1 0 0,1 0-1 0 0,0 0 1 0 0,2 0-1 0 0,-2 0-9 0 0,0 0 0 0 0,-1 0 0 0 0,1 1 0 0 0,-1-1 0 0 0,1 1 0 0 0,-1-1 0 0 0,1 1 0 0 0,-1 0 0 0 0,1 0 0 0 0,-1 0 0 0 0,3 2 0 0 0,13 4 109 0 0,-18-6-160 0 0,0-1 0 0 0,1 0-1 0 0,-1 0 1 0 0,0 0 0 0 0,1 1 0 0 0,-1-1-1 0 0,0 0 1 0 0,0 0 0 0 0,1 1 0 0 0,-1-1-1 0 0,0 0 1 0 0,0 1 0 0 0,1-1 0 0 0,-1 0-1 0 0,0 1 1 0 0,0-1 0 0 0,0 0 0 0 0,0 1-1 0 0,0-1 1 0 0,1 0 0 0 0,-1 1 0 0 0,0 0-1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5.61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344 37 7352 0 0,'-6'-6'4917'0'0,"-7"-5"-3729"0"0,11 10-813 0 0,-38-12 923 0 0,26 10-986 0 0,11 3-250 0 0,0-1 1 0 0,1 0-1 0 0,-1 1 0 0 0,0 0 1 0 0,0 0-1 0 0,1-1 0 0 0,-1 2 1 0 0,0-1-1 0 0,0 0 0 0 0,-3 1 1 0 0,-10 2 76 0 0,14-3-119 0 0,-1 0-1 0 0,1 1 0 0 0,-1-1 1 0 0,1 1-1 0 0,-1-1 1 0 0,1 1-1 0 0,-1 0 1 0 0,1 0-1 0 0,0 0 1 0 0,-1 1-1 0 0,1-1 1 0 0,0 0-1 0 0,0 1 1 0 0,0-1-1 0 0,0 1 0 0 0,0 0 1 0 0,0 0-1 0 0,-2 3 1 0 0,-7 10 18 0 0,-11 21-1 0 0,3-4-38 0 0,6-9 36 0 0,1 0-1 0 0,1 1 0 0 0,-7 26 0 0 0,6-20-43 0 0,-6 22 9 0 0,16-46 0 0 0,1-1 0 0 0,0 1 0 0 0,-1 10 0 0 0,-2 8 0 0 0,0-7-17 0 0,0 0-1 0 0,2 1 1 0 0,0-1-1 0 0,0 19 0 0 0,-8 39 18 0 0,8-42-55 0 0,1-24 53 0 0,1-1 1 0 0,0 1-1 0 0,0 0 0 0 0,2 16 0 0 0,1-6 3 0 0,-3-16-3 0 0,0 0 1 0 0,1 0 0 0 0,-1 0 0 0 0,1 0 0 0 0,0 0-1 0 0,0 0 1 0 0,0 0 0 0 0,2 4 0 0 0,11 34-53 0 0,-10-33 25 0 0,1 0 0 0 0,0-1-1 0 0,0 0 1 0 0,8 9 0 0 0,7 9-70 0 0,-18-23 84 0 0,-1 0-1 0 0,1 0 0 0 0,1 0 1 0 0,-1 0-1 0 0,0-1 0 0 0,0 1 1 0 0,1-1-1 0 0,-1 0 0 0 0,0 0 1 0 0,1 1-1 0 0,-1-2 0 0 0,1 1 1 0 0,0 0-1 0 0,-1 0 0 0 0,1-1 1 0 0,0 0-1 0 0,-1 1 0 0 0,1-1 1 0 0,3 0-1 0 0,36-9-161 0 0,-37 6 177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6.3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10 9672 0 0,'0'0'4108'0'0,"5"-5"-2792"0"0,-5 4-1274 0 0,6-2 35 0 0,-5 2-76 0 0,0 1-1 0 0,1 0 1 0 0,-1 0 0 0 0,0 0 0 0 0,1 0 0 0 0,-1 0-1 0 0,0 1 1 0 0,1-1 0 0 0,-1 0 0 0 0,2 1 0 0 0,17 8-191 0 0,-19-9 186 0 0,0 1-1 0 0,0 0 1 0 0,1-1-1 0 0,-1 1 1 0 0,0 0-1 0 0,0 0 1 0 0,0 0-1 0 0,0 0 1 0 0,0 0-1 0 0,0 0 1 0 0,0 0-1 0 0,1 2 1 0 0,5 4-12 0 0,31 22 16 0 0,19 9-3 0 0,-41-27-13 0 0,-14-9 17 0 0,1 0-1 0 0,0 0 0 0 0,0 0 1 0 0,0 0-1 0 0,1-1 0 0 0,4 2 1 0 0,10 9-1 0 0,-12-7 0 0 0,-1-2 12 0 0,0-1 36 0 0,3 1-36 0 0,20 18 253 0 0,-26-20-373 0 0,-2 2 135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6.80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1 385 7752 0 0,'0'0'3520'0'0,"15"-8"-1520"0"0,-12 7-1779 0 0,0 0 0 0 0,-1 0 0 0 0,1-1 0 0 0,0 1 0 0 0,-1-1 0 0 0,1 0 0 0 0,-1 1 0 0 0,1-1 0 0 0,3-5 0 0 0,19-24 373 0 0,-20 23-571 0 0,1 0 0 0 0,1 0 0 0 0,9-9 0 0 0,-8 10-23 0 0,-1-1 0 0 0,9-12 1 0 0,3-3-17 0 0,17-19-116 0 0,-20 24 113 0 0,23-23 1 0 0,-17 18 80 0 0,-17 17-32 0 0,1 0 1 0 0,0 0 0 0 0,0 0 0 0 0,10-6 0 0 0,-5 5-31 0 0,1 1 0 0 0,-1-1 0 0 0,1 2 0 0 0,0 0 0 0 0,24-7 0 0 0,-32 11-18 0 0,0 0 1 0 0,0-1-1 0 0,0 0 1 0 0,0 1 0 0 0,3-4-1 0 0,9-3-456 0 0,-14 7 177 0 0,0 0 0 0 0,0 1 0 0 0,0-1 0 0 0,0 1 0 0 0,0-1 0 0 0,0 1 0 0 0,0-1 0 0 0,0 1 1 0 0,4 0-1 0 0,3 0-619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7.8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0 148 8144 0 0,'0'0'1464'0'0,"1"-2"-1066"0"0,2-2-28 0 0,0 0-1 0 0,0 0 0 0 0,0 1 1 0 0,0-1-1 0 0,1 1 0 0 0,-1 0 1 0 0,1 0-1 0 0,7-5 0 0 0,-10 7-282 0 0,1 0 0 0 0,-1 0 0 0 0,1 0 0 0 0,-1 0 0 0 0,0-1 0 0 0,0 1 0 0 0,1-1 0 0 0,0-1 0 0 0,3-4 340 0 0,-4 6-145 0 0,2 1-227 0 0,-1-1 0 0 0,1 0 0 0 0,0 1 0 0 0,-1-1 0 0 0,1 0 0 0 0,-1 0 0 0 0,0-1 0 0 0,1 1 0 0 0,-1 0 1 0 0,2-3-1 0 0,-3 4-58 0 0,0-1 1 0 0,-1 1 0 0 0,1-1 0 0 0,-1 1-1 0 0,1-1 1 0 0,0 1 0 0 0,-1-1-1 0 0,1 1 1 0 0,0 0 0 0 0,0-1 0 0 0,-1 1-1 0 0,1 0 1 0 0,0 0 0 0 0,0 0 0 0 0,0-1-1 0 0,-1 1 1 0 0,1 0 0 0 0,0 0 0 0 0,0 0-1 0 0,0 0 1 0 0,-1 0 0 0 0,1 1 0 0 0,0-1-1 0 0,1 0 1 0 0,1 1-1 0 0,20-1 3 0 0,-9 0-12 0 0,-8 1-4 0 0,0-1 1 0 0,-1 0-1 0 0,1-1 1 0 0,0 1-1 0 0,0-1 0 0 0,-1 0 1 0 0,1 0-1 0 0,10-5 1 0 0,-9 4 81 0 0,0-1 1 0 0,1 1-1 0 0,9-2 1 0 0,-11 3-15 0 0,-1 0-1 0 0,1 0 1 0 0,-1-1 0 0 0,1 0-1 0 0,-1 0 1 0 0,1 0 0 0 0,6-5 0 0 0,-6 4-100 0 0,0-1 0 0 0,0 1 1 0 0,1 0-1 0 0,0 1 1 0 0,-1-1-1 0 0,1 1 0 0 0,9-1 1 0 0,11-4-1215 0 0,-21 4 657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8.79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90 89 9568 0 0,'0'-1'202'0'0,"4"-3"1"0"0,-3 3-197 0 0,-1 1 0 0 0,1 0-1 0 0,-1-1 1 0 0,1 1 0 0 0,-1-1 0 0 0,1 1-1 0 0,-1-1 1 0 0,0 1 0 0 0,1-1 0 0 0,-1 0-1 0 0,0 1 1 0 0,1-1 0 0 0,-1 1 0 0 0,0-1 0 0 0,0 0-1 0 0,0 1 1 0 0,1-1 0 0 0,-1 0 0 0 0,0 1-1 0 0,0-1 1 0 0,0 0 0 0 0,0 0 0 0 0,0 0 6 0 0,0 1 0 0 0,0 0 0 0 0,0 0 0 0 0,0 0 0 0 0,0 0 0 0 0,0-1 0 0 0,0 1 0 0 0,0 0 0 0 0,0 0 1 0 0,0 0-1 0 0,0-1 0 0 0,0 1 0 0 0,0 0 0 0 0,0 0 0 0 0,0 0 0 0 0,0-1 0 0 0,1 1 0 0 0,-1 0 0 0 0,0 0 0 0 0,0 0 1 0 0,0 0-1 0 0,0 0 0 0 0,0-1 0 0 0,0 1 0 0 0,1 0 0 0 0,-1 0 0 0 0,0 0 0 0 0,0 0 0 0 0,0 0 0 0 0,0 0 0 0 0,1 0 1 0 0,-1 0-1 0 0,0 0 0 0 0,0-1 0 0 0,0 1 0 0 0,1 0 0 0 0,8-8 775 0 0,-8 7-661 0 0,0 0 0 0 0,0 0 1 0 0,0 0-1 0 0,0 0 0 0 0,0 0 0 0 0,1 0 0 0 0,-1 0 0 0 0,0 0 0 0 0,0 1 0 0 0,1-1 1 0 0,-1 0-1 0 0,0 1 0 0 0,1-1 0 0 0,-1 1 0 0 0,3-1 0 0 0,-3 1-43 0 0,1-1-1 0 0,-1 0 0 0 0,0 1 0 0 0,1-1 1 0 0,-1 0-1 0 0,0 0 0 0 0,0 1 1 0 0,0-1-1 0 0,0 0 0 0 0,0 0 1 0 0,0 0-1 0 0,0-1 0 0 0,0 1 1 0 0,1-2-1 0 0,-1 2 10 0 0,3-2-46 0 0,-1 1 0 0 0,0 0-1 0 0,1 0 1 0 0,-1 0 0 0 0,1 0 0 0 0,-1 0 0 0 0,1 1 0 0 0,0 0 0 0 0,0 0 0 0 0,0 0-1 0 0,0 0 1 0 0,0 1 0 0 0,0-1 0 0 0,4 1 0 0 0,-8 0-51 0 0,1 0 0 0 0,-1 0 0 0 0,0 0-1 0 0,0 0 1 0 0,1 0 0 0 0,-1 0 0 0 0,0 0 0 0 0,1 0 0 0 0,-1 0 0 0 0,0 0 0 0 0,0 0-1 0 0,1 0 1 0 0,-1 0 0 0 0,0-1 0 0 0,0 1 0 0 0,1 0 0 0 0,-1 0 0 0 0,0 0 0 0 0,0 0 0 0 0,1-1-1 0 0,-1 1 1 0 0,0 0 0 0 0,0 0 0 0 0,0 0 0 0 0,1-1 0 0 0,3-1-16 0 0,10 3-110 0 0,-11 0 117 0 0,-1-1 0 0 0,0 0 1 0 0,1 1-1 0 0,-1-1 0 0 0,0 1 1 0 0,0 0-1 0 0,0 0 1 0 0,0 0-1 0 0,0 0 0 0 0,3 2 1 0 0,-3-2 35 0 0,2 4-22 0 0,-3-2 57 0 0,0 1 1 0 0,0-1 0 0 0,-1 1-1 0 0,1-1 1 0 0,-1 1 0 0 0,0-1-1 0 0,0 1 1 0 0,0 0 0 0 0,-1-1-1 0 0,1 1 1 0 0,-1-1 0 0 0,1 1 0 0 0,-1-1-1 0 0,0 0 1 0 0,-1 1 0 0 0,1-1-1 0 0,-3 4 1 0 0,-3 10 168 0 0,3-6-150 0 0,-2 0 1 0 0,1-1-1 0 0,-1 1 1 0 0,-1-1 0 0 0,-11 13-1 0 0,7-9-30 0 0,-13 22 0 0 0,1 3 55 0 0,-9 14-58 0 0,-1 14-43 0 0,23-50 0 0 0,9-15 2 0 0,-1 0 0 0 0,1 1 0 0 0,0-1 0 0 0,0 1 0 0 0,0-1 0 0 0,-2 5 0 0 0,2-2 21 0 0,-1 0 0 0 0,0 0 0 0 0,-1 0 0 0 0,-3 6 0 0 0,-8 17-437 0 0,12-25 289 0 0,1 1 0 0 0,-1-1-1 0 0,0 0 1 0 0,0 1 0 0 0,0-1-1 0 0,0 0 1 0 0,0 0 0 0 0,-1 0-1 0 0,0-1 1 0 0,-3 4 0 0 0,-6 7-445 0 0,10-8 472 0 0,7-7 51 0 0,9-4 387 0 0,-12 6-218 0 0,-1-1 0 0 0,1 1 0 0 0,0-1 0 0 0,-1 0 0 0 0,1 1 0 0 0,-1-1 0 0 0,1 0 0 0 0,-1 0 0 0 0,3-2 0 0 0,0 2-7 0 0,-4 1-116 0 0,0 0 0 0 0,1 1 0 0 0,-1-1 0 0 0,0 0 1 0 0,1 0-1 0 0,-1 0 0 0 0,0 0 0 0 0,1 0 1 0 0,-1 0-1 0 0,0 0 0 0 0,1 0 0 0 0,-1 0 0 0 0,0 0 1 0 0,1 0-1 0 0,-1 0 0 0 0,0-1 0 0 0,1 1 1 0 0,-1 0-1 0 0,0 0 0 0 0,1 0 0 0 0,-1 0 0 0 0,0 0 1 0 0,0-1-1 0 0,1 1 0 0 0,-1 0 0 0 0,0 0 1 0 0,1-1-1 0 0,-1 1 0 0 0,0 0 0 0 0,1-1 1 0 0,3 0-114 0 0,3 1 30 0 0,2-3-24 0 0,-6 5 37 0 0,-2-1 12 0 0,2 0 52 0 0,-1 0 0 0 0,0 1 0 0 0,1-1 1 0 0,-1 1-1 0 0,0-1 0 0 0,0 1 0 0 0,0 0 1 0 0,0 0-1 0 0,0 0 0 0 0,0 0 0 0 0,-1 0 1 0 0,1 1-1 0 0,-1-1 0 0 0,0 0 0 0 0,2 4 1 0 0,-2-5 219 0 0,1 0-207 0 0,0 1-1 0 0,0-1 1 0 0,-1 0 0 0 0,1 0-1 0 0,0 0 1 0 0,1 0 0 0 0,3 1 0 0 0,6 4-9 0 0,-10-4 3 0 0,0-1 0 0 0,0 0 0 0 0,1 0 0 0 0,-1 0 0 0 0,0 0 0 0 0,0 0 0 0 0,1 0 0 0 0,-1-1 0 0 0,1 1 0 0 0,-1-1 0 0 0,0 0 0 0 0,1 1 0 0 0,-1-1 0 0 0,1 0 0 0 0,3-1 0 0 0,5 0 0 0 0,23-6 0 0 0,-25 5 0 0 0,63-22-130 0 0,-68 23-47 0 0,9-4-172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7-01T20:47:35.71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49.66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202 1 8208 0 0,'0'0'6624'0'0,"5"5"-6416"0"0,5 29-16 0 0,-8-30-186 0 0,-1 0 0 0 0,0 0 0 0 0,0-1 1 0 0,-1 1-1 0 0,1 0 0 0 0,-1 0 1 0 0,0 5-1 0 0,3 18 100 0 0,-2-16-21 0 0,0 1 0 0 0,0-1 0 0 0,-2 20 0 0 0,-1-1 83 0 0,3-12-35 0 0,-1 11-73 0 0,-4 32 0 0 0,-2 2 97 0 0,-2 12 14 0 0,5-55-126 0 0,3-12-23 0 0,-2 0 1 0 0,1-1-1 0 0,-4 13 0 0 0,-8 23 142 0 0,11-38-112 0 0,0 0 0 0 0,0 0 0 0 0,0 0-1 0 0,-1 0 1 0 0,0 0 0 0 0,0-1-1 0 0,0 1 1 0 0,-7 7 0 0 0,5-6 102 0 0,4-4-94 0 0,0 0 0 0 0,0 0 0 0 0,-1 0 0 0 0,1 0 0 0 0,-1-1 0 0 0,0 1 0 0 0,1-1 0 0 0,-5 3 0 0 0,2-1-50 0 0,0 1 0 0 0,1-1 0 0 0,-1 1 0 0 0,0 0 0 0 0,1 0-1 0 0,0 0 1 0 0,-4 7 0 0 0,6-10 3 0 0,-57 82 159 0 0,17-30-2374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50.5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1 350 8808 0 0,'0'0'4888'0'0,"5"-4"-3934"0"0,-1 1-778 0 0,0-1-1 0 0,0 0 1 0 0,0 0 0 0 0,-1 0-1 0 0,1 0 1 0 0,-1 0 0 0 0,4-7-1 0 0,11-14 279 0 0,0-5-390 0 0,19-20-52 0 0,-28 35-13 0 0,2 1 1 0 0,12-15-1 0 0,-12 18 1 0 0,-1-1 0 0 0,0 0 0 0 0,12-20 0 0 0,-18 27 3 0 0,-1 1-1 0 0,1 0 1 0 0,-1 0-1 0 0,1 0 1 0 0,0 0-1 0 0,0 1 1 0 0,1 0-1 0 0,-1 0 0 0 0,8-4 1 0 0,1-2 101 0 0,-11 8-41 0 0,1-2-9 0 0,3-2-44 0 0,2-2-10 0 0,-3 2-14 0 0,0 0-147 0 0,-6 4 92 0 0,-3 2 68 0 0,2 1 19 0 0,0-1-1 0 0,0 1 0 0 0,0-1 1 0 0,0 1-1 0 0,0 0 0 0 0,1 0 1 0 0,-1 0-1 0 0,1 0 0 0 0,-1 0 1 0 0,1 0-1 0 0,0 0 0 0 0,-1 1 1 0 0,0 3-1 0 0,-12 17-88 0 0,9-15 118 0 0,-1 1 0 0 0,1-1 0 0 0,1 1 0 0 0,-7 17 0 0 0,-8 15 95 0 0,-15 30-173 0 0,6-12 260 0 0,25-54-235 0 0,2-3 7 0 0,-6 21-322 0 0,6-18 474 0 0,0 0 0 0 0,0 0 0 0 0,1 0 0 0 0,0 7-1 0 0,0-11-376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51.38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128 1 8360 0 0,'0'0'8503'0'0,"-6"0"-8407"0"0,5 0-96 0 0,-1 1 0 0 0,0-1 0 0 0,0 1 0 0 0,0 0 0 0 0,1-1 0 0 0,-1 1 0 0 0,0 0 0 0 0,1 0 0 0 0,-1 0 0 0 0,1 0 0 0 0,-1 0 0 0 0,1 1 0 0 0,0-1 0 0 0,-1 0 0 0 0,1 1 0 0 0,0-1 0 0 0,-2 3 0 0 0,-9 9 0 0 0,-6 9 0 0 0,3-1 0 0 0,10-13 0 0 0,5-8 0 0 0,0 1 0 0 0,0 0 0 0 0,-1-1 0 0 0,1 1 0 0 0,0 0 0 0 0,0-1 0 0 0,-1 1 0 0 0,1-1 0 0 0,-1 1 0 0 0,1 0 0 0 0,0-1 0 0 0,-1 1 0 0 0,1-1 0 0 0,-2 1 0 0 0,1 0 7 0 0,-1 1-1 0 0,1-1 1 0 0,0 1-1 0 0,0-1 1 0 0,-1 1-1 0 0,1 0 0 0 0,0-1 1 0 0,0 1-1 0 0,0 2 1 0 0,-14 20 312 0 0,11-16-319 0 0,-1 12 0 0 0,5-13 0 0 0,0-1 0 0 0,0 2-10 0 0,1-6-10 0 0,-1 0 0 0 0,1 0 0 0 0,-1 0 0 0 0,1 0 0 0 0,0 0 0 0 0,0 0 0 0 0,-1 0 0 0 0,1 0 0 0 0,1 0 0 0 0,-1 0 0 0 0,0 0 0 0 0,0-1 0 0 0,1 1 0 0 0,-1 0 0 0 0,1-1 0 0 0,-1 0 0 0 0,1 1 0 0 0,0-1 0 0 0,0 0 0 0 0,-1 0 0 0 0,5 2 0 0 0,-5-2 13 0 0,0 0 1 0 0,0-1-1 0 0,0 1 0 0 0,1-1 1 0 0,-1 1-1 0 0,0-1 1 0 0,1 1-1 0 0,-1-1 0 0 0,0 0 1 0 0,1 0-1 0 0,-1 1 1 0 0,1-1-1 0 0,1 0 0 0 0,4 0-75 0 0,17 4 11 0 0,-21-3 71 0 0,0 0 0 0 0,0-1 0 0 0,0 1 0 0 0,1-1 0 0 0,-1 0 0 0 0,0 0 0 0 0,0 0 0 0 0,1 0 0 0 0,4-2 0 0 0,-5 2 0 0 0,13-2 0 0 0,12 0 0 0 0,-23 1 0 0 0,2-1 0 0 0,-1 1 0 0 0,-1-3 0 0 0,-1 1 0 0 0,2 2 0 0 0,2 1 0 0 0,-2 1 0 0 0,-2 2 0 0 0,1 1 0 0 0,-2-1 11 0 0,-2 0 513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8:51.79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212 5 7744 0 0,'0'-5'7196'0'0,"-5"10"-6568"0"0,-3-1-360 0 0,5-2-186 0 0,0-1-1 0 0,0 1 1 0 0,1 0-1 0 0,-1 0 0 0 0,1 0 1 0 0,-1 0-1 0 0,-3 5 0 0 0,-10 12 237 0 0,2 1 0 0 0,-17 29 0 0 0,-10 26 192 0 0,32-58-510 0 0,-18 24 0 0 0,5-7 0 0 0,8 0 0 0 0,14-29 0 0 0,6 17-66 0 0,-7-12-2398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09.59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1 202 7968 0 0,'0'0'6878'0'0,"0"-7"-6243"0"0,0 4-561 0 0,0-1 0 0 0,1 0-1 0 0,-1 0 1 0 0,1 1 0 0 0,0-1 0 0 0,0 0 0 0 0,2-3 0 0 0,0-1 25 0 0,-2 3-88 0 0,1 1 1 0 0,-1-1-1 0 0,1 1 1 0 0,0-1-1 0 0,1 1 1 0 0,-1 0-1 0 0,1-1 1 0 0,3-3-1 0 0,-1 0 32 0 0,-1 0-32 0 0,1 2-11 0 0,0-1 0 0 0,-1-2 0 0 0,1 1 0 0 0,3 0 0 0 0,-1 3 0 0 0,1-2 0 0 0,-3-1 0 0 0,1-2 0 0 0,-3 8 0 0 0,7-4 0 0 0,-2 1 0 0 0,-1-2 0 0 0,0 2 10 0 0,-5 5 235 0 0,10 8 14 0 0,-11-6-238 0 0,1 0 1 0 0,-1-1-1 0 0,0 1 0 0 0,-1 0 0 0 0,1 0 0 0 0,0 0 0 0 0,0-1 1 0 0,-1 1-1 0 0,1 0 0 0 0,-1 0 0 0 0,0 0 0 0 0,1 3 1 0 0,-1-3-8 0 0,0 0 1 0 0,1 0 0 0 0,-1 0 0 0 0,0 0 0 0 0,1 0 0 0 0,0 0 0 0 0,0 0 0 0 0,0 1-1 0 0,0-1 2 0 0,-1-1 0 0 0,0 1 0 0 0,0-1 0 0 0,1 1 0 0 0,-1-1 0 0 0,0 0 0 0 0,0 1 0 0 0,-1-1 0 0 0,1 1 0 0 0,0-1 0 0 0,0 1 0 0 0,-1-1 0 0 0,1 1 0 0 0,-1 1 0 0 0,-2 11 114 0 0,4-11-104 0 0,0-1 0 0 0,0 1 0 0 0,-1-1 0 0 0,1 1 0 0 0,-1-1 0 0 0,0 1 0 0 0,0 0 0 0 0,0-1 0 0 0,0 1 0 0 0,0-1 0 0 0,-1 1 0 0 0,1-1 0 0 0,-1 1 0 0 0,-1 3 0 0 0,-2 24 144 0 0,3-23-105 0 0,0-1-1 0 0,0 1 1 0 0,1-1 0 0 0,0 1-1 0 0,1 10 1 0 0,0 4 64 0 0,-5 20 271 0 0,0-15-467 0 0,-2 7 67 0 0,5-17 0 0 0,0-13 6 0 0,1 0 1 0 0,0 0 0 0 0,0 0 0 0 0,0-1-1 0 0,0 1 1 0 0,0 0 0 0 0,1 3 0 0 0,0-1-7 0 0,0-1 1 0 0,-1 0 0 0 0,0 1-1 0 0,0-1 1 0 0,0 0-1 0 0,0 1 1 0 0,-1-1 0 0 0,0 5-1 0 0,-2 18 72 0 0,-2-11-11 0 0,4-14-52 0 0,0 0 1 0 0,1-1-1 0 0,-1 1 1 0 0,0 0 0 0 0,1 0-1 0 0,-1 0 1 0 0,1 3-1 0 0,-2 5 41 0 0,2-9-44 0 0,-1-1 0 0 0,1 1 0 0 0,0 0 0 0 0,0-1-1 0 0,0 1 1 0 0,0 0 0 0 0,0-1 0 0 0,0 1 0 0 0,0 0-1 0 0,0 0 1 0 0,0-1 0 0 0,0 1 0 0 0,0 0 0 0 0,0-1 0 0 0,0 1-1 0 0,0 0 1 0 0,1-1 0 0 0,-1 1 0 0 0,0 0 0 0 0,1 0-1 0 0,-1 7 110 0 0,0-7-100 0 0,-1 0-1 0 0,1 0 1 0 0,0 0 0 0 0,0 0 0 0 0,0 0 0 0 0,0 1-1 0 0,0-1 1 0 0,0 0 0 0 0,0 0 0 0 0,0 0 0 0 0,0 0-1 0 0,1 0 1 0 0,-1 1 0 0 0,0-1 0 0 0,1 0 0 0 0,-1 0-1 0 0,1 0 1 0 0,-1 0 0 0 0,1 0 0 0 0,0 0 0 0 0,0 1-1 0 0,4 7-278 0 0,-1 0-359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19.60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21 8288 0 0,'0'0'5793'0'0,"1"-1"-5354"0"0,40-6 663 0 0,-7-2 266 0 0,-28 8-1314 0 0,0 0-1 0 0,0 0 1 0 0,0 1 0 0 0,0 0-1 0 0,0 0 1 0 0,0 0 0 0 0,0 1-1 0 0,0 0 1 0 0,0 0 0 0 0,0 0-1 0 0,0 1 1 0 0,7 2-1 0 0,-2-2-104 0 0,-1 0-1 0 0,0-1 0 0 0,1 0 0 0 0,10-1 0 0 0,-14-1 47 0 0,3 2 5 0 0,-1 3 0 0 0,-5-1-89 0 0,1 2-984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0.12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8 0 6688 0 0,'-8'0'10671'0'0,"9"0"-10670"0"0,0 0 0 0 0,0 1 0 0 0,-1-1-1 0 0,1 0 1 0 0,0 0 0 0 0,-1 0-1 0 0,1 1 1 0 0,-1-1 0 0 0,1 0 0 0 0,0 0-1 0 0,-1 1 1 0 0,1-1 0 0 0,-1 1 0 0 0,1-1-1 0 0,0 0 1 0 0,-1 1 0 0 0,1-1-1 0 0,-1 1 1 0 0,0-1 0 0 0,1 1 0 0 0,-1 0-1 0 0,1-1 1 0 0,-1 2 0 0 0,1-1-1 0 0,-1 0 0 0 0,1 0-1 0 0,0-1 1 0 0,-1 1 0 0 0,1 0 0 0 0,0 0 0 0 0,-1-1 0 0 0,1 1 0 0 0,0 0 0 0 0,0-1 0 0 0,-1 1 0 0 0,1-1 0 0 0,0 1 0 0 0,0-1 0 0 0,1 1-1 0 0,0 0 1 0 0,0-1 0 0 0,0 1 0 0 0,-1-1 0 0 0,1 0 0 0 0,0 1 0 0 0,0-1 0 0 0,0 0 0 0 0,0 0 0 0 0,0 0 0 0 0,0 0 0 0 0,0-1 0 0 0,2 0 0 0 0,1 0 0 0 0,-1 1 0 0 0,0-1 0 0 0,1 1 0 0 0,-1-1 0 0 0,5 2 0 0 0,-5-1 0 0 0,0 0 0 0 0,0 0 0 0 0,0-1 0 0 0,0 1 0 0 0,6-2 0 0 0,-4-1 0 0 0,2 1 0 0 0,-5 2 0 0 0,-1 0 0 0 0,0-1 0 0 0,0 1 0 0 0,1 0 0 0 0,-1 0 0 0 0,0 0 0 0 0,1 0 0 0 0,-1 0 0 0 0,0 1 0 0 0,1-1 0 0 0,-1 1 0 0 0,0-1 0 0 0,4 3 0 0 0,2-1 0 0 0,1 2 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1.2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143 9 7224 0 0,'0'0'209'0'0,"0"0"-5"0"0,-1 0-187 0 0,0 0 0 0 0,0 0-1 0 0,0 0 1 0 0,1 0 0 0 0,-1 0 0 0 0,0 0-1 0 0,0-1 1 0 0,1 1 0 0 0,-1 0 0 0 0,0 0-1 0 0,0-1 1 0 0,1 1 0 0 0,-1-1 0 0 0,0 1-1 0 0,0-1 1 0 0,0 0 60 0 0,1 1-1 0 0,-1 0 1 0 0,1-1-1 0 0,-1 1 1 0 0,0 0 0 0 0,1-1-1 0 0,-1 1 1 0 0,1 0-1 0 0,-1-1 1 0 0,0 1-1 0 0,1 0 1 0 0,-1 0 0 0 0,0 0-1 0 0,0 0 1 0 0,0 0-1 0 0,-1 0 3 0 0,1 0 0 0 0,-1 0 0 0 0,0 0 0 0 0,1 1 1 0 0,-1-1-1 0 0,0 0 0 0 0,1 1 0 0 0,-1 0 0 0 0,1-1 0 0 0,-1 1 0 0 0,1 0 0 0 0,-1 0 0 0 0,1 0 0 0 0,-1-1 0 0 0,1 2 0 0 0,0-1 0 0 0,0 0 0 0 0,-1 0 0 0 0,1 0 0 0 0,0 1 0 0 0,0-1 0 0 0,-1 3 0 0 0,-1 0 23 0 0,-2 2-85 0 0,1 0-1 0 0,0 1 0 0 0,1-1 0 0 0,-1 1 1 0 0,2 0-1 0 0,-1 0 0 0 0,1 0 1 0 0,-3 10-1 0 0,-7 61 18 0 0,10-62-33 0 0,-12 101 1039 0 0,9-70-372 0 0,-5 26 144 0 0,7-51-552 0 0,1-1 0 0 0,1 1 0 0 0,0-1 0 0 0,2 1 0 0 0,4 26 0 0 0,-5-45-250 0 0,2 13-104 0 0,0 0-1 0 0,2 1 1 0 0,0-1-1 0 0,0-1 1 0 0,9 19 0 0 0,-4-10 63 0 0,3 7 130 0 0,-11-29-73 0 0,0-1-1 0 0,0 1 1 0 0,0 0 0 0 0,1-1-1 0 0,-1 1 1 0 0,0-1 0 0 0,1 1-1 0 0,-1-1 1 0 0,1 0 0 0 0,-1 1-1 0 0,1-1 1 0 0,0 0 0 0 0,2 1 0 0 0,15 7 78 0 0,-11-5-262 0 0,-1-1 0 0 0,1 0-1 0 0,0 0 1 0 0,13 3 0 0 0,-8-5-787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1.84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6304 0 0,'0'0'480'0'0,"5"14"640"0"0,37 56 4122 0 0,-32-52-4295 0 0,21 28-1 0 0,-24-36-657 0 0,-2-4 8 0 0,1 0 0 0 0,-1-1 0 0 0,1 1 0 0 0,0-1 0 0 0,10 6 0 0 0,11 10 6 0 0,6 8 1691 0 0,-5 12-1978 0 0,-14-19-16 0 0,-10-18 0 0 0,5 2 0 0 0,-6-5 0 0 0,14 10 0 0 0,-10-5-142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2.27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1 372 6688 0 0,'0'0'2329'0'0,"1"-1"-1838"0"0,1-3-191 0 0,1 1 1 0 0,1 0 0 0 0,-1 0 0 0 0,0 0-1 0 0,1 0 1 0 0,-1 0 0 0 0,1 1 0 0 0,5-3-1 0 0,15-12 1024 0 0,-11 5-859 0 0,11-10 601 0 0,38-27-1 0 0,-42 35-720 0 0,-1-2-1 0 0,24-24 0 0 0,-10 9-802 0 0,19-24 868 0 0,-39 39-580 0 0,1 1-1 0 0,28-23 0 0 0,-41 37 83 0 0,0 1 0 0 0,0 0 0 0 0,0-1 0 0 0,0 1-1 0 0,-1 0 1 0 0,1 0 0 0 0,0-1 0 0 0,0 1-1 0 0,0 0 1 0 0,0 0 0 0 0,0 0 0 0 0,0 0 0 0 0,0 0-1 0 0,1 1 1 0 0,-1-1-72 0 0,0 0 0 0 0,0 0-1 0 0,0 1 1 0 0,0-1 0 0 0,0 0 0 0 0,0 0-1 0 0,0-1 1 0 0,0 1 0 0 0,0 0 0 0 0,0 0-1 0 0,0 0 1 0 0,0-1 0 0 0,0 1 0 0 0,0 0-1 0 0,0-1 1 0 0,0 1 0 0 0,1-1 0 0 0,6-11-3691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18-11-14T16:36:32.509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19 9 7568 0 0,'0'0'160'0'0,"0"0"40"0"0,-10-4 8 0 0,1 0 16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2.86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18 6688 0 0,'0'0'4600'0'0,"7"-5"-3216"0"0,-3 3-811 0 0,-1 1 0 0 0,1 0 1 0 0,0 0-1 0 0,0 0 0 0 0,0 1 0 0 0,5-1 1 0 0,14-2 116 0 0,-18 2-396 0 0,-1 0 0 0 0,1 1 0 0 0,-1-1-1 0 0,1 1 1 0 0,-1 0 0 0 0,7 1 0 0 0,8 0-303 0 0,-18-1 9 0 0,-1 0 0 0 0,1 0 0 0 0,0 0 0 0 0,-1 0 0 0 0,1 0 0 0 0,0 0 0 0 0,-1 0 0 0 0,1 0 0 0 0,0 0 0 0 0,-1 1 0 0 0,1-1 0 0 0,0 0 0 0 0,-1 0 0 0 0,1 1 0 0 0,-1-1 0 0 0,1 0 0 0 0,-1 1 0 0 0,1-1 0 0 0,-1 1 0 0 0,1-1 0 0 0,-1 0 0 0 0,1 1 0 0 0,-1-1 0 0 0,1 1 0 0 0,-1-1 0 0 0,0 1 0 0 0,1 0 0 0 0,-1 0 0 0 0,2 2 0 0 0,-1-2 0 0 0,0 0 0 0 0,0 0 0 0 0,1-1 0 0 0,-1 1 0 0 0,0 0 0 0 0,0 0 0 0 0,1-1 0 0 0,-1 1 0 0 0,0 0 0 0 0,1-1 0 0 0,-1 1 0 0 0,1-1 0 0 0,-1 0 0 0 0,1 0 0 0 0,-1 1 0 0 0,1-1 0 0 0,-1 0 0 0 0,1 0 0 0 0,-1 0 0 0 0,1 0 0 0 0,-1-1 0 0 0,1 1 0 0 0,-1 0 0 0 0,3-2 0 0 0,11-1 0 0 0,-14 2 0 0 0,11 2 0 0 0,66-1-1896 0 0,-57-2 515 0 0,2 0-3639 0 0,-18 2 3486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3.64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1 344 6448 0 0,'0'0'5318'0'0,"5"-5"-4783"0"0,50-74 2376 0 0,-43 64-2653 0 0,-2 2-48 0 0,1 1 0 0 0,0 0 0 0 0,0 1 0 0 0,20-15 0 0 0,-26 21-81 0 0,0 1 0 0 0,0-1 0 0 0,0 0 0 0 0,5-8 0 0 0,11-10-248 0 0,4-9-272 0 0,-16 20 391 0 0,24-27 391 0 0,-24 27-748 0 0,-5 4 323 0 0,-2 0 34 0 0,5 4 20 0 0,-5 3 603 0 0,-7 27-590 0 0,-1 4-4 0 0,2-15-30 0 0,-6 18 76 0 0,8-28 170 0 0,1 0 0 0 0,-1 0 0 0 0,0 0 0 0 0,-4 8 1 0 0,4-8-119 0 0,-1-1 0 0 0,1 1 0 0 0,1-1 1 0 0,-1 1-1 0 0,-1 7 0 0 0,2-4-127 0 0,-1 0 0 0 0,0 0 0 0 0,0-1 0 0 0,-5 12 0 0 0,6-11 0 0 0,1-7 1 0 0,0 0-1 0 0,0 0 0 0 0,0 0 1 0 0,0 0-1 0 0,0 0 0 0 0,0 0 1 0 0,0-1-1 0 0,0 1 0 0 0,0 0 1 0 0,0 0-1 0 0,-1 0 0 0 0,1 0 1 0 0,0 0-1 0 0,-1 0 0 0 0,0 1 1 0 0,1-1-6 0 0,-1 0 0 0 0,1 0 1 0 0,-1 1-1 0 0,1-1 0 0 0,0 0 1 0 0,-1 0-1 0 0,1 0 1 0 0,0 1-1 0 0,0-1 0 0 0,0 0 1 0 0,0 0-1 0 0,0 1 1 0 0,0-1-1 0 0,0 2 0 0 0,0-1-332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4.2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48 1 6880 0 0,'0'0'5792'0'0,"4"5"-5200"0"0,1 0-434 0 0,-1 1 1 0 0,0 0 0 0 0,0 0 0 0 0,-1 0-1 0 0,0 1 1 0 0,0-1 0 0 0,0 1 0 0 0,-1-1-1 0 0,0 1 1 0 0,0 0 0 0 0,-1 0 0 0 0,2 9 0 0 0,5 42 1280 0 0,-7-41-1113 0 0,5 30 0 0 0,-3-31-348 0 0,1 29 0 0 0,1 44 1905 0 0,-6-72-1838 0 0,-1-1 0 0 0,0 0 0 0 0,-5 16 0 0 0,4-16-49 0 0,0 1 1 0 0,0-1-1 0 0,1 18 0 0 0,1-24 4 0 0,0 0 0 0 0,-1 0 0 0 0,0 0 0 0 0,-6 15 0 0 0,-3 18 0 0 0,7-28 0 0 0,0-1 0 0 0,-7 17 0 0 0,-4 14 0 0 0,-15 35-1384 0 0,25-53-152 0 0,5-26 1025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5.6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246 0 5152 0 0,'0'0'249'0'0,"-9"1"14"0"0,6 0-236 0 0,2 0-27 0 0,0-1 0 0 0,0 1-1 0 0,1-1 1 0 0,-1 0 0 0 0,0 0 0 0 0,0 1 0 0 0,0-1-1 0 0,0 0 1 0 0,0 0 0 0 0,0 0 0 0 0,0 0 0 0 0,0 0-1 0 0,0 0 1 0 0,0 0 0 0 0,-2-1 0 0 0,-29 6 2050 0 0,30-5-1901 0 0,-1 1 0 0 0,0 0 0 0 0,0 0 1 0 0,0 0-1 0 0,1 0 0 0 0,-1 0 0 0 0,1 1 0 0 0,-1-1 0 0 0,-3 4 0 0 0,2-2 234 0 0,-2 0-177 0 0,0 1 0 0 0,1 1 0 0 0,0-1 1 0 0,0 1-1 0 0,0 0 0 0 0,0 0 1 0 0,1 0-1 0 0,-1 1 0 0 0,-5 10 0 0 0,1-2 292 0 0,7-11-364 0 0,0 0 1 0 0,0 0 0 0 0,0 0-1 0 0,1 1 1 0 0,-1-1 0 0 0,-1 6-1 0 0,-2 9-12 0 0,3-7-107 0 0,-1-1-1 0 0,-5 15 1 0 0,5-17 14 0 0,1-1 0 0 0,1 1 0 0 0,-1 0 0 0 0,0 8 0 0 0,-3 19 268 0 0,0-10 502 0 0,-2 25-1 0 0,1-3-805 0 0,1-9-205 0 0,2-24 288 0 0,1 0 0 0 0,1 27 1 0 0,0-23-74 0 0,-3 26 1 0 0,2-32-4 0 0,1 1 0 0 0,0 0 0 0 0,1-1 0 0 0,0 1 0 0 0,4 23 0 0 0,0 17 0 0 0,1 2 0 0 0,-2-33-16 0 0,-3-16 173 0 0,0-1-1 0 0,1 0 0 0 0,0 1 1 0 0,0-1-1 0 0,4 8 0 0 0,-3-7 45 0 0,0 0 0 0 0,0 0 0 0 0,-1 0-1 0 0,2 12 1 0 0,-3-16-197 0 0,4 3 879 0 0,-3-4-863 0 0,0-1 1 0 0,-1 1-1 0 0,1-1 1 0 0,-1 1-1 0 0,1-1 1 0 0,-1 1-1 0 0,1-1 1 0 0,-1 1-1 0 0,1-1 1 0 0,-1 1-1 0 0,1 0 1 0 0,-1-1-1 0 0,0 1 1 0 0,0 0-1 0 0,1-1 1 0 0,-1 1-1 0 0,0 0 1 0 0,1 1-1 0 0,-2-1-176 0 0,0 1 43 0 0,8 9 1102 0 0,-5-9-840 0 0,5 5-133 0 0,1 0-254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6.52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10136 0 0,'0'0'1085'0'0,"1"1"-644"0"0,5 1-53 0 0,1 1 186 0 0,0 0 0 0 0,-1 0 1 0 0,1 1-1 0 0,-1-1 0 0 0,12 10 1 0 0,-8-4-104 0 0,0-1 0 0 0,0 0 0 0 0,19 9 1 0 0,-24-13-267 0 0,0 0-1 0 0,0 0 1 0 0,-1 0 0 0 0,1 0-1 0 0,-1 1 1 0 0,6 8 0 0 0,-10-13-204 0 0,3 4 108 0 0,-1 0-1 0 0,0-1 0 0 0,0 1 0 0 0,0 0 0 0 0,2 7 0 0 0,-3-7-115 0 0,1 0 1 0 0,-1 1-1 0 0,1-1 0 0 0,0-1 0 0 0,4 7 0 0 0,18 22 7 0 0,-20-27 0 0 0,0 1-64 0 0,-4-5 30 0 0,0-1-1 0 0,0 0 0 0 0,0 0 0 0 0,0 1 0 0 0,0-1 0 0 0,0 0 1 0 0,0 0-1 0 0,1 0 0 0 0,-1 1 0 0 0,0-1 0 0 0,0 0 1 0 0,0 0-1 0 0,0 0 0 0 0,1 1 0 0 0,-1-1 0 0 0,0 0 0 0 0,0 0 1 0 0,0 0-1 0 0,1 0 0 0 0,-1 0 0 0 0,0 0 0 0 0,0 0 0 0 0,1 1 1 0 0,-1-1-1 0 0,0 0 0 0 0,0 0 0 0 0,0 0 0 0 0,1 0 1 0 0,-1 0-1 0 0,0 0 0 0 0,0 0 0 0 0,1 0 0 0 0,-1 0 0 0 0,0 0 1 0 0,0 0-1 0 0,1 0 0 0 0,-1 0 0 0 0,0 0 0 0 0,0-1 0 0 0,1 1 1 0 0,-1 0-1 0 0,0 0 0 0 0,0 0 0 0 0,0 0 0 0 0,1 0 1 0 0,-1 0-1 0 0,0-1 0 0 0,0 1 0 0 0,0 0 0 0 0,1 0 0 0 0,-1 0 1 0 0,0-1-1 0 0,0 1 0 0 0,0 0 0 0 0,0 0 0 0 0,0 0 0 0 0,0-1 1 0 0,0 1-1 0 0,1 0 0 0 0,7-16-25 0 0,-8 14-584 0 0,1-19-6842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6.90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15 251 6688 0 0,'-14'9'9289'0'0,"15"-10"-9193"0"0,-1 1 0 0 0,1 0 0 0 0,0-1 1 0 0,-1 1-1 0 0,1-1 0 0 0,0 1 0 0 0,-1 0 0 0 0,1-1 1 0 0,-1 0-1 0 0,1 1 0 0 0,-1-1 0 0 0,1 1 0 0 0,-1-1 0 0 0,1 0 1 0 0,0 0-1 0 0,5-6 529 0 0,18-6 235 0 0,-20 12-635 0 0,0-1 0 0 0,1 0 1 0 0,-1-1-1 0 0,0 1 0 0 0,6-5 1 0 0,3-5 455 0 0,-3 4-593 0 0,-1-1-1 0 0,0 0 0 0 0,-1 0 1 0 0,13-19-1 0 0,-18 25-87 0 0,-1 0 0 0 0,1 0 0 0 0,-1 1 0 0 0,1-1 0 0 0,0 0 0 0 0,0 1 0 0 0,0 0 0 0 0,1 0 0 0 0,5-3 0 0 0,-4 2 0 0 0,0 0 0 0 0,0-1 0 0 0,7-5 0 0 0,-2 0 0 0 0,0 0 0 0 0,1 0 0 0 0,0 1 0 0 0,0 0 0 0 0,16-7 0 0 0,-7 5-77 0 0,-18 9-68 0 0,-1 0 0 0 0,1 1 0 0 0,0-1 0 0 0,-1 0 0 0 0,1 0-1 0 0,0 1 1 0 0,0-1 0 0 0,0 1 0 0 0,0 0 0 0 0,-1-1 0 0 0,1 1 0 0 0,3 0-1 0 0,-5 0 100 0 0,1 0 0 0 0,-1 0 0 0 0,0 0-1 0 0,1 0 1 0 0,-1 0 0 0 0,0 0 0 0 0,1 0 0 0 0,-1 0-1 0 0,0 0 1 0 0,1 0 0 0 0,-1 0 0 0 0,0 0-1 0 0,0 0 1 0 0,1-1 0 0 0,-1 1 0 0 0,0 0 0 0 0,1 0-1 0 0,-1 0 1 0 0,0 0 0 0 0,0-1 0 0 0,1 1-1 0 0,-1 0 1 0 0,0 0 0 0 0,0-1 0 0 0,0 1 0 0 0,1 0-1 0 0,-1 0 1 0 0,0-1 0 0 0,0 1-7 0 0,0-1 0 0 0,1 1 0 0 0,-1 0 0 0 0,0-1 0 0 0,0 1 0 0 0,0 0 0 0 0,1 0 0 0 0,-1 0 0 0 0,0-1 0 0 0,0 1 0 0 0,1 0 1 0 0,-1 0-1 0 0,0 0 0 0 0,0-1 0 0 0,1 1 0 0 0,-1 0 0 0 0,0 0 0 0 0,1 0 0 0 0,-1 0 0 0 0,0 0 0 0 0,0 0 0 0 0,1 0 0 0 0,-1 0 0 0 0,0-1 0 0 0,1 1 0 0 0,-1 0 0 0 0,0 0 0 0 0,1 1 0 0 0,1-1-308 0 0,0 0 0 0 0,-1-1 0 0 0,1 1 0 0 0,0 0 0 0 0,-1-1 0 0 0,1 1 0 0 0,0-1 0 0 0,-1 1 0 0 0,1-1 0 0 0,1 0 0 0 0,4-3-1171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7.44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55 8592 0 0,'0'0'6386'0'0,"10"-13"-4693"0"0,42-8 1150 0 0,-46 18-2841 0 0,0 1 0 0 0,0 0 0 0 0,1 0 0 0 0,-1 0-1 0 0,0 1 1 0 0,12-1 0 0 0,11-3-2 0 0,-22 4-95 0 0,-1 1 0 0 0,1 0-1 0 0,0 0 1 0 0,0 0-1 0 0,-1 1 1 0 0,13 2-1 0 0,2 1-2018 0 0,-6-1 591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8.67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154 68 6688 0 0,'-7'-1'6256'0'0,"7"1"-6188"0"0,-1-1 0 0 0,0 0 0 0 0,1 1 0 0 0,-1-1 0 0 0,1 0 0 0 0,-1 1 0 0 0,1-1 0 0 0,-1 0 0 0 0,1 0 0 0 0,0 0 0 0 0,-1 1 1 0 0,1-1-1 0 0,0 0 0 0 0,0 0 0 0 0,-1 0 0 0 0,1 0 0 0 0,0 0 0 0 0,0 0 0 0 0,0 1 0 0 0,0-1 0 0 0,0 0 0 0 0,0 0 0 0 0,0 0 0 0 0,1 0 1 0 0,-1 0-1 0 0,0 0 0 0 0,0 1 0 0 0,1-1 0 0 0,-1 0 0 0 0,1 0 0 0 0,-1 0 0 0 0,1-1 0 0 0,0 2-61 0 0,0-3 16 0 0,0 1-1 0 0,0 0 1 0 0,1 0 0 0 0,-1-1-1 0 0,1 1 1 0 0,0 0 0 0 0,0 0-1 0 0,-1 0 1 0 0,1 1 0 0 0,0-1-1 0 0,1 0 1 0 0,-1 1 0 0 0,0-1-1 0 0,0 1 1 0 0,1 0 0 0 0,-1 0-1 0 0,1 0 1 0 0,-1 0 0 0 0,1 0-1 0 0,4-1 1 0 0,2 1 237 0 0,0 0-1 0 0,0 0 1 0 0,0 1 0 0 0,-1 0 0 0 0,13 2-1 0 0,-11 0-202 0 0,-4-1-50 0 0,1 0-1 0 0,-1 0 0 0 0,1 1 0 0 0,-1-1 0 0 0,1 2 0 0 0,-1-1 0 0 0,0 1 0 0 0,10 5 0 0 0,-16-7-6 0 0,3 0 0 0 0,0 1 0 0 0,0 0 0 0 0,-1 0 0 0 0,1 0 0 0 0,-1 0 0 0 0,1 0 0 0 0,-1 1 0 0 0,0-1 0 0 0,3 5 0 0 0,6 4 0 0 0,-10-10 0 0 0,0 0 0 0 0,-1 0 0 0 0,1 0 0 0 0,0-1 0 0 0,0 1 0 0 0,0 0 0 0 0,0 0 0 0 0,-1 0 0 0 0,1 0 0 0 0,0 0 0 0 0,-1 1 0 0 0,1-1 0 0 0,-1 0 0 0 0,1 0 0 0 0,-1 0 0 0 0,0 0 0 0 0,0 1 0 0 0,1-1 0 0 0,-1 2 0 0 0,0 4 123 0 0,-1-1-1 0 0,1 0 1 0 0,-1 0-1 0 0,-1 0 0 0 0,1 0 1 0 0,-1 0-1 0 0,0 0 0 0 0,0 0 1 0 0,-1 0-1 0 0,0-1 0 0 0,0 1 1 0 0,0-1-1 0 0,0 0 0 0 0,-1 0 1 0 0,0 0-1 0 0,-8 8 0 0 0,6-7-122 0 0,-1 0 0 0 0,0-1 0 0 0,-11 7 0 0 0,11-8-55 0 0,1 0 1 0 0,1 0-1 0 0,-1 1 1 0 0,0 0-1 0 0,-6 7 0 0 0,0 4-156 0 0,4-6-7 0 0,0 0-1 0 0,0 0 1 0 0,-1-1-1 0 0,-13 11 0 0 0,-28 18-93 0 0,3-1 312 0 0,8 2 0 0 0,21-23 0 0 0,-6 4 0 0 0,14-11 0 0 0,10-9 0 0 0,0 0 0 0 0,0 0 0 0 0,0 0 0 0 0,0 0 0 0 0,0 0 0 0 0,0 0 0 0 0,0 0 0 0 0,0 0 0 0 0,0 0 0 0 0,0 0 0 0 0,0 0 0 0 0,0 0 0 0 0,-1 0 0 0 0,1 0 0 0 0,0 0 0 0 0,0 0 0 0 0,0 0 0 0 0,0 0 0 0 0,0 0 0 0 0,0 0 0 0 0,0 0 0 0 0,0 0 0 0 0,0 0 0 0 0,0 0 0 0 0,0 0 0 0 0,0 0 0 0 0,0 0 0 0 0,-1 0 0 0 0,1 0 0 0 0,0 0 0 0 0,0 0 0 0 0,0 0 0 0 0,0 0 0 0 0,0 0 0 0 0,0 0 0 0 0,0 0 0 0 0,0 0 0 0 0,0 0 0 0 0,0 0 0 0 0,0 0 0 0 0,0 0 0 0 0,0 0 0 0 0,0 0 0 0 0,0-1 0 0 0,0 1 0 0 0,0 0 0 0 0,0 0 0 0 0,0 0 0 0 0,0 0 0 0 0,0 0 0 0 0,-1 0 0 0 0,1 0 0 0 0,0 0 0 0 0,0 0 0 0 0,0 0 0 0 0,0 0 0 0 0,0 0 0 0 0,0 0 0 0 0,0-1 0 0 0,0 1 0 0 0,1 0 0 0 0,-1 0 0 0 0,0 0 0 0 0,0 0 0 0 0,0-1 0 0 0,0 0 0 0 0,0 1 0 0 0,1-1 0 0 0,-1 0 0 0 0,0 0 0 0 0,1 0 0 0 0,-1 1 0 0 0,1-1 0 0 0,-1 0 0 0 0,1 1 0 0 0,-1-1 0 0 0,1 0 0 0 0,1 0 0 0 0,3-3 0 0 0,3-1 0 0 0,-3-1 0 0 0,-3 5-21 0 0,0 0 0 0 0,1 0 0 0 0,-1-1-1 0 0,0 2 1 0 0,0-1 0 0 0,1 0 0 0 0,-1 0-1 0 0,0 1 1 0 0,1-1 0 0 0,-1 1-1 0 0,1 0 1 0 0,-1-1 0 0 0,1 1 0 0 0,2 1-1 0 0,-2-1 91 0 0,18-4 73 0 0,3 3-130 0 0,-18 1-12 0 0,3 2 0 0 0,13 5 0 0 0,-9-4 0 0 0,-2-3 0 0 0,-3-3 0 0 0,-7 2 0 0 0,1 1 0 0 0,-1-1 0 0 0,1 0 0 0 0,0 1 0 0 0,-1-1 0 0 0,1 1 0 0 0,0 0 0 0 0,-1-1 0 0 0,1 1 0 0 0,0 0 0 0 0,0 0 0 0 0,-1 0 0 0 0,3 1 0 0 0,-2-1 0 0 0,0 0 0 0 0,1 0 0 0 0,-1 0 0 0 0,0 0 0 0 0,0 1 0 0 0,0-1 0 0 0,-1 1 0 0 0,5 1 0 0 0,1 1 0 0 0,0-1 0 0 0,1 0 0 0 0,10 2 0 0 0,5 1-131 0 0,-16-3 24 0 0,0 0 0 0 0,0 0 0 0 0,0-1 0 0 0,0 0 0 0 0,9 0 0 0 0,-14-1-125 0 0,0 0 1 0 0,1-1-1 0 0,-1 1 1 0 0,1-1 0 0 0,-1 1-1 0 0,0-1 1 0 0,1 0-1 0 0,-1 0 1 0 0,0 0 0 0 0,0 0-1 0 0,0 0 1 0 0,0-1-1 0 0,0 1 1 0 0,0 0 0 0 0,0-1-1 0 0,0 0 1 0 0,0 1-1 0 0,-1-1 1 0 0,1 0 0 0 0,1-3-1 0 0,21-30-1800 0 0,-4 8-14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29.2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6504 0 0,'0'0'1608'0'0,"14"8"-640"0"0,-7-1-518 0 0,-1 0 0 0 0,0 0 0 0 0,0 1 0 0 0,0-1 1 0 0,-1 1-1 0 0,6 12 0 0 0,-2-4-1 0 0,-3-7-161 0 0,-5-7-258 0 0,0 0 0 0 0,0 0 0 0 0,0-1 1 0 0,0 1-1 0 0,0 0 0 0 0,0 0 0 0 0,0 0 0 0 0,0 3 1 0 0,1 3 54 0 0,1-1 0 0 0,0 1 1 0 0,5 10-1 0 0,-4-11 231 0 0,-1 0 0 0 0,0 0 1 0 0,-1 0-1 0 0,3 9 0 0 0,5 18-169 0 0,-7-27-144 0 0,-1 0 0 0 0,0-1 0 0 0,0 1 0 0 0,0 0 0 0 0,0 11 1 0 0,2 47 2027 0 0,-2-46-2013 0 0,-1-15-18 0 0,0 0-1 0 0,-1 0 1 0 0,0-1 0 0 0,1 1 0 0 0,-2 7-1 0 0,-11 93 1 0 0,11-86-1 0 0,2-15 10 0 0,-1 0 0 0 0,-1-1-1 0 0,1 1 1 0 0,0-1 0 0 0,0 1 0 0 0,-1 0 0 0 0,0-1 0 0 0,1 1-1 0 0,-3 3 1 0 0,-6 27 219 0 0,3-18-274 0 0,5-11-68 0 0,0 0 1 0 0,-1 0 0 0 0,0 0-1 0 0,0 0 1 0 0,-3 5-1 0 0,-3 8-860 0 0,3-4 395 0 0,-5 4-1275 0 0,5-12 834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30.16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1 340 8288 0 0,'0'0'4793'0'0,"1"-1"-4614"0"0,15-29 1344 0 0,29-38-1 0 0,-4 7-772 0 0,-20 25-516 0 0,24-36-96 0 0,-3 6-66 0 0,-37 62-8 0 0,-5 4-58 0 0,0-1 0 0 0,1 1 0 0 0,-1 0 0 0 0,0 0 0 0 0,1 0 0 0 0,-1 0 0 0 0,0 0 0 0 0,1 0 0 0 0,-1 0 0 0 0,0 0 0 0 0,1 0 0 0 0,-1 0 0 0 0,0 0 0 0 0,1 0-1 0 0,-1 0 1 0 0,0 0 0 0 0,1 0 0 0 0,-1 0 0 0 0,0 0 0 0 0,1 0 0 0 0,-1 1 0 0 0,0-1 0 0 0,1 0 0 0 0,-1 0 0 0 0,0 0 0 0 0,1 1 0 0 0,-1-1 0 0 0,0 0-1 0 0,0 0 1 0 0,1 0 0 0 0,-1 1 0 0 0,0-1 0 0 0,0 0 0 0 0,0 1 0 0 0,1-1 0 0 0,-1 0 0 0 0,0 1 0 0 0,0-1 0 0 0,0 0 0 0 0,0 0 0 0 0,0 1 0 0 0,0-1 0 0 0,0 0-1 0 0,0 1 1 0 0,0-1 0 0 0,0 1 0 0 0,4 15-107 0 0,-10 22 146 0 0,6-32 35 0 0,-1-1-1 0 0,0 0 0 0 0,0 1 1 0 0,-1-1-1 0 0,1 0 1 0 0,-1 1-1 0 0,-5 8 1 0 0,-5 19 35 0 0,8-20 96 0 0,-1 1-1 0 0,0-1 1 0 0,-8 16 0 0 0,6-15-192 0 0,2 1-23 0 0,4-12-46 0 0,1-1 1 0 0,-1 1 0 0 0,0-1 0 0 0,0 0-1 0 0,0 1 1 0 0,0-1 0 0 0,0 0 0 0 0,-1 0-1 0 0,-2 4 1 0 0,3-1-148 0 0,1 5 85 0 0,0-9-123 0 0,0 6-162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49.22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9 915 7552 0 0,'0'0'5168'0'0,"-8"-5"-2860"0"0,8 1-2217 0 0,0 1 0 0 0,1 0 0 0 0,-1 0 0 0 0,1-1 0 0 0,0 1 0 0 0,0 0 0 0 0,0 0 0 0 0,1 0 0 0 0,-1 0 0 0 0,1 0 1 0 0,2-4-1 0 0,4-3-64 0 0,15-17 0 0 0,-8 11-2 0 0,7-7-25 0 0,-15 17 0 0 0,-1-1 0 0 0,0 0 0 0 0,10-13 0 0 0,18-29 0 0 0,-17 27 0 0 0,2-2 0 0 0,-12 17 0 0 0,-1-2 0 0 0,9-14 0 0 0,17-37 34 0 0,54-94 65 0 0,-62 113-27 0 0,27-68 0 0 0,-44 89 20 0 0,-1 1 0 0 0,6-39 0 0 0,-8 37-6 0 0,-4 17-71 0 0,1-1-1 0 0,-1 1 0 0 0,1-1 1 0 0,-1 1-1 0 0,-1-1 0 0 0,1 1 1 0 0,0-1-1 0 0,-1 1 0 0 0,0-1 1 0 0,-3-7-1 0 0,2 3 34 0 0,2 7-47 0 0,0 1-1 0 0,0-1 0 0 0,0 1 0 0 0,0 0 1 0 0,-1-1-1 0 0,1 1 0 0 0,-1-1 0 0 0,1 1 0 0 0,-1 0 1 0 0,1 0-1 0 0,-1-1 0 0 0,1 1 0 0 0,-1 0 1 0 0,-1-2-1 0 0,-1-1 24 0 0,-5-7-27 0 0,-8-7 779 0 0,9 11-735 0 0,-5 3-41 0 0,9 3 3 0 0,0 0-1 0 0,0 1 0 0 0,0-1 1 0 0,-1 1-1 0 0,1 0 0 0 0,0 0 0 0 0,0 0 1 0 0,0 0-1 0 0,0 1 0 0 0,0-1 1 0 0,0 1-1 0 0,-1 0 0 0 0,1 0 0 0 0,1 0 1 0 0,-1 0-1 0 0,0 0 0 0 0,0 1 1 0 0,0 0-1 0 0,1-1 0 0 0,-1 1 0 0 0,1 0 1 0 0,-1 0-1 0 0,1 0 0 0 0,0 0 1 0 0,0 1-1 0 0,0-1 0 0 0,-4 6 0 0 0,-8 13-2 0 0,10-14 0 0 0,-1 0 0 0 0,-5 12 0 0 0,0 4 0 0 0,1 0 0 0 0,-9 37 0 0 0,0-3 0 0 0,-16 61 0 0 0,22-64 0 0 0,-7 84 0 0 0,17-110 0 0 0,-3 28 0 0 0,-4 45 0 0 0,0-1 0 0 0,-1-20 0 0 0,1 0 0 0 0,-3 36-188 0 0,6-45 195 0 0,5 39 181 0 0,2-60-187 0 0,-1-48-1 0 0,0 0 0 0 0,0 0 0 0 0,0 0 0 0 0,0 0 0 0 0,1-1 0 0 0,-1 1 0 0 0,1 0 0 0 0,0 0 0 0 0,-1 0 0 0 0,1 0 0 0 0,0 0 0 0 0,0-1 0 0 0,0 1 0 0 0,0 0 0 0 0,1-1 0 0 0,-1 1 0 0 0,0-1 0 0 0,1 1 0 0 0,-1-1 0 0 0,1 0 0 0 0,-1 0 0 0 0,3 2 0 0 0,-3-3-2 0 0,0 0-1 0 0,0 0 0 0 0,0 0 0 0 0,0 0 1 0 0,0 0-1 0 0,0 0 0 0 0,0 0 0 0 0,0 0 1 0 0,0 0-1 0 0,0-1 0 0 0,0 1 0 0 0,-1 0 1 0 0,1-1-1 0 0,0 1 0 0 0,0-1 0 0 0,0 1 1 0 0,0-1-1 0 0,-1 1 0 0 0,1-1 0 0 0,0 1 1 0 0,-1-1-1 0 0,1 0 0 0 0,0 1 0 0 0,-1-1 0 0 0,1 0 1 0 0,-1 0-1 0 0,1 0 0 0 0,-1 1 0 0 0,1-2 1 0 0,14-25-800 0 0,-11 14 294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30.82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52 9 6688 0 0,'19'-9'9570'0'0,"-24"31"-8453"0"0,-5-2-1117 0 0,-9 22 0 0 0,6-12 278 0 0,12-24-182 0 0,1-3 16 0 0,-1 0 0 0 0,1 0 0 0 0,-1 0 1 0 0,0 0-1 0 0,0 0 0 0 0,-3 6 0 0 0,2-6-95 0 0,1 1 0 0 0,-1-1 0 0 0,1 1 0 0 0,0-1 0 0 0,0 1 0 0 0,0-1 0 0 0,1 1 0 0 0,-1-1 0 0 0,1 6-1 0 0,-2-3 109 0 0,2-5-111 0 0,-1 0-1 0 0,1 0 1 0 0,0 0-1 0 0,-1 0 1 0 0,1 0-1 0 0,0 0 1 0 0,0 0-1 0 0,-1 0 1 0 0,1 0 0 0 0,0 0-1 0 0,0 0 1 0 0,0 0-1 0 0,0 0 1 0 0,1 2-1 0 0,4 2 349 0 0,-1 2-340 0 0,5-2-36 0 0,18 2-120 0 0,-25-6 202 0 0,-1-1-65 0 0,-1 1-1 0 0,1-1 0 0 0,-1 0 1 0 0,1 1-1 0 0,-1-1 0 0 0,1 0 0 0 0,-1 1 1 0 0,1-1-1 0 0,-1 0 0 0 0,1 1 1 0 0,0-1-1 0 0,-1 0 0 0 0,1 0 0 0 0,-1 0 1 0 0,1 0-1 0 0,0 0 0 0 0,-1 0 1 0 0,1 0-1 0 0,0 0 0 0 0,-1 0 0 0 0,1 0 1 0 0,-1 0-1 0 0,1 0 0 0 0,0 0 1 0 0,0 0-1 0 0,1-1 2 0 0,27 1-4 0 0,-13-2-1 0 0,5-4 18 0 0,-7 5 85 0 0,-12 1-86 0 0,0 0 1 0 0,0 0-1 0 0,0 0 0 0 0,0 0 1 0 0,0 0-1 0 0,0-1 0 0 0,3 0 0 0 0,50-16 67 0 0,-51 15-43 0 0,-5 1-25 0 0,2 0-18 0 0,21-5 4 0 0,-21 6-11 0 0,1-1-1 0 0,-1 0 1 0 0,0 0-1 0 0,1 1 0 0 0,-1-1 1 0 0,0 0-1 0 0,0 0 1 0 0,0-1-1 0 0,0 1 0 0 0,0 0 1 0 0,0 0-1 0 0,0 0 1 0 0,0-1-1 0 0,0 1 1 0 0,0 0-1 0 0,-1-1 0 0 0,2-2 1 0 0,-1 2-96 0 0,0 0 0 0 0,0-1 1 0 0,1 1-1 0 0,-1 0 0 0 0,1 0 1 0 0,-1 0-1 0 0,3-2 0 0 0,0 1-589 0 0,0-1 0 0 0,-1 0 0 0 0,0 0 0 0 0,5-6 0 0 0,-7 6-1049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31.25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147 1 10136 0 0,'0'0'3320'0'0,"-2"0"-2854"0"0,1 0-374 0 0,0-1-1 0 0,0 1 0 0 0,0 0 1 0 0,-1 0-1 0 0,1 0 1 0 0,0 0-1 0 0,0 1 1 0 0,0-1-1 0 0,0 0 0 0 0,-1 0 1 0 0,1 1-1 0 0,0-1 1 0 0,0 1-1 0 0,0-1 0 0 0,0 1 1 0 0,0-1-1 0 0,0 1 1 0 0,0 0-1 0 0,0 0 0 0 0,0-1 1 0 0,0 1-1 0 0,0 0 1 0 0,1 0-1 0 0,-1 0 0 0 0,0 0 1 0 0,0 0-1 0 0,0 1 1 0 0,-21 34 472 0 0,19-31-305 0 0,-1 4-14 0 0,0 0 1 0 0,1 1 0 0 0,0 0-1 0 0,-3 15 1 0 0,-2 8 271 0 0,-31 101 711 0 0,26-76-1056 0 0,4-11-55 0 0,9-46-217 0 0,0 1-1 0 0,-1-1 1 0 0,1 0-1 0 0,0 0 0 0 0,-1 0 1 0 0,1 0-1 0 0,0 0 1 0 0,0 1-1 0 0,0-1 0 0 0,0 0 1 0 0,0 0-1 0 0,0 0 1 0 0,1 0-1 0 0,-1 1 0 0 0,0-1 1 0 0,1 0-1 0 0,-1 0 1 0 0,0 0-1 0 0,1 0 0 0 0,0 0 1 0 0,-1 0-1 0 0,1 0 1 0 0,-1 0-1 0 0,1 0 1 0 0,0 0-1 0 0,0 0 0 0 0,0 0 1 0 0,1 1-1 0 0,7 2-918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1:33.45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17 6416 0 0,'0'0'4644'0'0,"0"-1"-4490"0"0,2 0-152 0 0,-1-1-1 0 0,1 1 0 0 0,0 0 1 0 0,-1 0-1 0 0,1 0 0 0 0,0 0 0 0 0,0 0 1 0 0,0 0-1 0 0,0 0 0 0 0,0 1 1 0 0,0-1-1 0 0,0 1 0 0 0,0-1 1 0 0,0 1-1 0 0,3 0 0 0 0,8-2 125 0 0,-11 1-96 0 0,-1 1 1 0 0,1 0-1 0 0,0 0 1 0 0,-1 0-1 0 0,1 0 1 0 0,0 0-1 0 0,-1 1 1 0 0,1-1-1 0 0,2 1 1 0 0,6 1 71 0 0,5-1 168 0 0,1 0 1 0 0,21 6-1 0 0,-33-7-193 0 0,3 2 41 0 0,5 0 106 0 0,0 0 1 0 0,17 0 0 0 0,13 3-264 0 0,-38-5 166 0 0,0 0 1 0 0,0 1-1 0 0,0 0 1 0 0,-1 0-1 0 0,1 0 1 0 0,4 2-1 0 0,-4-1 20 0 0,0-1-1 0 0,0 0 1 0 0,0 0 0 0 0,0 0-1 0 0,1 0 1 0 0,5 0 0 0 0,75-1-675 0 0,-69 4 1022 0 0,0-13-354 0 0,-15 8-392 0 0,0 1-1 0 0,0-1 0 0 0,1 0 0 0 0,-1 1 1 0 0,0-1-1 0 0,0 1 0 0 0,1-1 0 0 0,-1 1 0 0 0,0-1 1 0 0,1 1-1 0 0,-1 0 0 0 0,0 0 0 0 0,3 0 1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10.04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72 2 4528 0 0,'-10'0'6862'0'0,"10"-1"-6822"0"0,-1 1-27 0 0,0 0-1 0 0,0 0 0 0 0,0 0 0 0 0,1 0 0 0 0,-1 0 1 0 0,0 0-1 0 0,0 0 0 0 0,0 0 0 0 0,0 0 0 0 0,1 0 0 0 0,-1 0 1 0 0,0 1-1 0 0,0-1 0 0 0,0 0 0 0 0,1 0 0 0 0,-1 1 0 0 0,0-1 1 0 0,1 1-1 0 0,-1-1 0 0 0,0 1 0 0 0,0-1 0 0 0,1 1 1 0 0,-1-1-1 0 0,1 1 0 0 0,-1-1 0 0 0,1 1 0 0 0,-1 0 0 0 0,0 1 1 0 0,-5 5-15 0 0,4-5 4 0 0,0 0 1 0 0,1 1-1 0 0,-1-1 1 0 0,0 1 0 0 0,1-1-1 0 0,-3 5 1 0 0,-1 2 105 0 0,5-8-96 0 0,-1-1-1 0 0,1 1 1 0 0,0-1-1 0 0,-1 1 0 0 0,1 0 1 0 0,0-1-1 0 0,-1 1 0 0 0,1 0 1 0 0,0-1-1 0 0,0 1 0 0 0,-1 0 1 0 0,1 0-1 0 0,0-1 1 0 0,0 1-1 0 0,0 1 0 0 0,-4 41 867 0 0,2 17 115 0 0,0-34-601 0 0,1-1-1 0 0,5 40 1 0 0,-2-47 59 0 0,-2 36 1 0 0,-1-23-77 0 0,0-10-175 0 0,0-16-137 0 0,1 0-1 0 0,0 0 0 0 0,0 0 1 0 0,1 9-1 0 0,3 33 322 0 0,-2-32-182 0 0,-1-1-1 0 0,0 1 1 0 0,-3 19-1 0 0,1-1-150 0 0,1-16-58 0 0,1-11 38 0 0,-1 1-1 0 0,0 0 0 0 0,-1 0 0 0 0,1-1 1 0 0,-4 11-1 0 0,2-4 48 0 0,0-1-1 0 0,1 1 1 0 0,0-1-1 0 0,0 0 1 0 0,3 18-1 0 0,-1 14 129 0 0,3 35 330 0 0,-4-76-540 0 0,-1 0 30 0 0,1 1 0 0 0,0 0 0 0 0,0 0 0 0 0,0 0 0 0 0,1 0 0 0 0,-1 0 0 0 0,1-1 0 0 0,1 5 0 0 0,-1-7 20 0 0,-1-1-26 0 0,0 1 0 0 0,0-1 0 0 0,1 1 0 0 0,-1-1 0 0 0,0 1 0 0 0,0 0 1 0 0,0-1-1 0 0,0 1 0 0 0,0-1 0 0 0,0 1 0 0 0,0 0 0 0 0,0-1 1 0 0,0 1-1 0 0,0-1 0 0 0,0 1 0 0 0,0-1 0 0 0,-1 1 0 0 0,1 0 0 0 0,0-1 1 0 0,0 1-1 0 0,-1-1 0 0 0,1 1 0 0 0,0-1 0 0 0,-1 1 0 0 0,1-1 0 0 0,0 1 1 0 0,-2 0-1 0 0,2 1-63 0 0,0 4 32 0 0,-1 0 11 0 0,-2 1 0 0 0,3-4 11 0 0,0-3 32 0 0,5-2-33 0 0,4 1-10 0 0,0-2 0 0 0,-8 2 0 0 0,1 0 0 0 0,-1 0 0 0 0,1 0 0 0 0,-1 1 0 0 0,1-1 0 0 0,0 1 0 0 0,-1-1 0 0 0,1 1 0 0 0,0 0 0 0 0,2-1 0 0 0,3-1 0 0 0,-1-1 0 0 0,3 1 0 0 0,1-1 0 0 0,-2 2 0 0 0,-1-2 0 0 0,1 2 0 0 0,2 1 0 0 0,22-9 0 0 0,-26 5 0 0 0,3 2 0 0 0,2 3 0 0 0,-7-1 0 0 0,4-2 0 0 0,2 1 0 0 0,3 1 0 0 0,-13-1 0 0 0,-1 0 0 0 0,4 0 0 0 0,34 0 0 0 0,-28 1 0 0 0,0-1 0 0 0,-3-2 0 0 0,2 3 0 0 0,1 0 0 0 0,-3-1 0 0 0,2-2 0 0 0,-2 2 0 0 0,2 1 0 0 0,-1-3 0 0 0,1 1 0 0 0,-2-1 0 0 0,1 3 11 0 0,-5 0 116 0 0,7 0-198 0 0,-5 0 50 0 0,-3 0-35 0 0,13 3-986 0 0,-1-2-1531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14.62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1 439 7344 0 0,'0'0'3376'0'0,"14"-7"-3280"0"0,-3 0-24 0 0,-1-1 1 0 0,1-1-1 0 0,9-10 1 0 0,22-18 138 0 0,-19 17-199 0 0,0-1 1 0 0,-2-2-1 0 0,0 0 1 0 0,-1-1-1 0 0,26-44 1 0 0,-24 38 31 0 0,-15 21-39 0 0,0-1 0 0 0,-1 0 0 0 0,10-20 0 0 0,-9 15-12 0 0,13-19-1 0 0,-1 0 311 0 0,-19 33 57 0 0,-1 4-340 0 0,-1 1 0 0 0,0-1 1 0 0,-1 0-1 0 0,1 0 1 0 0,-3 3-1 0 0,2-2-14 0 0,0 2-7 0 0,1 0 1 0 0,0 1-1 0 0,0-1 1 0 0,-1 9-1 0 0,2-8 7 0 0,-1-1 0 0 0,0 1 0 0 0,0-1 1 0 0,-3 8-1 0 0,3-10 63 0 0,1 1 1 0 0,-1-1 0 0 0,1 0 0 0 0,0 1 0 0 0,0 6 0 0 0,-5 18 225 0 0,3-21-200 0 0,0 1 0 0 0,1 0 0 0 0,-2 13 0 0 0,-2 13 383 0 0,-13 28-302 0 0,19-61-152 0 0,-1 0 0 0 0,1 0 1 0 0,0 0-1 0 0,0 0 0 0 0,0 0 1 0 0,1-1-1 0 0,-1 1 0 0 0,0 0 1 0 0,2 3-1 0 0,0 6 99 0 0,-2-10-84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15.4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48 5408 0 0,'0'-1'19'0'0,"0"1"0"0"0,0-1 1 0 0,0 1-1 0 0,0-1 0 0 0,0 1 1 0 0,0-1-1 0 0,0 1 0 0 0,0-1 0 0 0,0 1 1 0 0,0 0-1 0 0,0-1 0 0 0,1 1 1 0 0,-1-1-1 0 0,0 1 0 0 0,0-1 0 0 0,0 1 1 0 0,1-1-1 0 0,-1 1 0 0 0,0 0 1 0 0,1-2-1 0 0,0 1 57 0 0,0 0 187 0 0,5-5 495 0 0,-5 5-690 0 0,-1 0 0 0 0,1 0 0 0 0,-1 0 0 0 0,1 0 0 0 0,0 0 0 0 0,-1 0 0 0 0,1 1 0 0 0,0-1 0 0 0,0 0 0 0 0,0 0 0 0 0,0 0 0 0 0,0 1 0 0 0,0-1 0 0 0,0 1 0 0 0,0-1 0 0 0,0 1 0 0 0,0-1 0 0 0,0 1 0 0 0,0-1 0 0 0,2 1 0 0 0,13-5 206 0 0,22-3 578 0 0,18 12 114 0 0,-48-2-814 0 0,-1 0 0 0 0,14 6-1 0 0,-21-8-170 0 0,17 9 137 0 0,-13-6-95 0 0,-1 0 0 0 0,1-1 1 0 0,-1 1-1 0 0,1 0 0 0 0,-1 1 1 0 0,0-1-1 0 0,4 7 0 0 0,-4-8-9 0 0,9 27 103 0 0,-9-21-46 0 0,0-1 1 0 0,-1 0-1 0 0,0 1 1 0 0,0-1-1 0 0,-1 1 0 0 0,1 9 1 0 0,-2 50 901 0 0,-1-31-243 0 0,1-29-591 0 0,-1 1 0 0 0,-1-1 1 0 0,1 1-1 0 0,-1-1 1 0 0,-3 9-1 0 0,-3 10 225 0 0,-15 41 596 0 0,13-43-661 0 0,8-21-240 0 0,0 1-1 0 0,0 0 0 0 0,0 0 1 0 0,1 0-1 0 0,0 0 0 0 0,0 0 1 0 0,-1 7-1 0 0,-3 14 99 0 0,10-20-2035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15.9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5680 0 0,'0'0'3128'0'0,"1"13"-166"0"0,2-11-2778 0 0,1 0-1 0 0,0 0 0 0 0,0 0 1 0 0,0-1-1 0 0,0 1 1 0 0,0-1-1 0 0,0 0 0 0 0,0-1 1 0 0,1 1-1 0 0,-1-1 0 0 0,0 1 1 0 0,0-1-1 0 0,0-1 0 0 0,1 1 1 0 0,-1 0-1 0 0,6-2 1 0 0,14 0 583 0 0,-19 2-701 0 0,1 0 0 0 0,-1 0 0 0 0,10-3 1 0 0,-14 3-62 0 0,-1 0 0 0 0,1 0 0 0 0,-1 0 0 0 0,1-1 0 0 0,-1 1 0 0 0,1 0 1 0 0,-1 0-1 0 0,1 0 0 0 0,-1 0 0 0 0,1 0 0 0 0,-1 0 0 0 0,1 0 0 0 0,-1 0 1 0 0,1 0-1 0 0,-1 0 0 0 0,1 0 0 0 0,-1 0 0 0 0,1 0 0 0 0,-1 0 0 0 0,1 0 1 0 0,0 1-1 0 0,0-1 4 0 0,0 1 0 0 0,0-1 0 0 0,0 0 0 0 0,1 0 1 0 0,-1 1-1 0 0,0-1 0 0 0,0 0 0 0 0,1 0 0 0 0,-1 0 1 0 0,0 0-1 0 0,0-1 0 0 0,0 1 0 0 0,1 0 0 0 0,-1 0 0 0 0,0-1 1 0 0,2 0-1 0 0,17-3 2 0 0,3 0-28 0 0,-6 1-407 0 0,27-1 1 0 0,-26 3-875 0 0,-13-2 788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16.58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 6536 0 0,'0'0'2737'0'0,"9"13"-1624"0"0,-2-4-689 0 0,-6-7-317 0 0,0-1 1 0 0,0 1-1 0 0,0-1 0 0 0,0 0 0 0 0,1 0 1 0 0,-1 1-1 0 0,0-1 0 0 0,0 0 1 0 0,1 0-1 0 0,-1 0 0 0 0,1 0 1 0 0,1 1-1 0 0,0 0 103 0 0,1 1 0 0 0,-1 0 0 0 0,0 0 0 0 0,-1 0 0 0 0,1 0 0 0 0,0 0 0 0 0,-1 0 0 0 0,4 7 0 0 0,5 6 135 0 0,12 21 783 0 0,-20-34-1034 0 0,-1 1 0 0 0,0-1 0 0 0,-1 1 0 0 0,1-1 0 0 0,2 8 0 0 0,-3-8-47 0 0,0 1 1 0 0,1-1-1 0 0,0 1 1 0 0,-1-1-1 0 0,1 1 1 0 0,0-1-1 0 0,3 4 0 0 0,-2-5-17 0 0,-1 0 0 0 0,0 1 0 0 0,-1-1 0 0 0,1 1 0 0 0,0 0-1 0 0,-1-1 1 0 0,0 1 0 0 0,1 0 0 0 0,-1 0 0 0 0,1 5-1 0 0,12 25 99 0 0,-13-30-33 0 0,1 1 0 0 0,0 0-1 0 0,0-1 1 0 0,0 1-1 0 0,5 5 1 0 0,6 11 321 0 0,-10-16-416 0 0,3 0 0 0 0,1 3 70 0 0,-3-5-1 0 0,3 1 78 0 0,-7-3-149 0 0,1 0 0 0 0,-1 0 0 0 0,0 0 1 0 0,0 0-1 0 0,1 1 0 0 0,-1-1 0 0 0,0 0 0 0 0,0 0 1 0 0,1 0-1 0 0,-1 0 0 0 0,0 0 0 0 0,0 0 1 0 0,0 0-1 0 0,1 1 0 0 0,-1-1 0 0 0,0 0 0 0 0,0 0 1 0 0,0 0-1 0 0,1 1 0 0 0,-1-1 0 0 0,0 0 0 0 0,0 0 1 0 0,0 0-1 0 0,0 1 0 0 0,0-1 0 0 0,0 0 0 0 0,0 0 1 0 0,0 1-1 0 0,1-1 0 0 0,-1 0 0 0 0,0 0 1 0 0,0 1-1 0 0,0-1 0 0 0,0 0 0 0 0,0 0 0 0 0,0 1 1 0 0,0-1-1 0 0,0 0 0 0 0,0 0 0 0 0,-1 1 0 0 0,7 8-1092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17.03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1 368 6232 0 0,'0'0'304'0'0,"5"-5"800"0"0,-2 2-789 0 0,0-1 0 0 0,-1 0 0 0 0,1 0 0 0 0,-1 0 0 0 0,0 0 0 0 0,0-1 0 0 0,1-4 0 0 0,-2 7-196 0 0,0-1 0 0 0,0 1 0 0 0,0 0 0 0 0,0 0 0 0 0,1 0 0 0 0,-1 0 0 0 0,1 0 0 0 0,-1 0 0 0 0,1 1 0 0 0,2-3 0 0 0,11-14 796 0 0,-12 13-686 0 0,1 0 1 0 0,-1 0 0 0 0,1 0-1 0 0,8-8 1 0 0,10-13 447 0 0,-14 16-448 0 0,0 0 1 0 0,11-11-1 0 0,-10 12 65 0 0,0-1 0 0 0,9-13 1 0 0,15-16-94 0 0,-16 19-46 0 0,31-30-91 0 0,-41 45-64 0 0,1-3 0 0 0,-8 8-13 0 0,0-1 1 0 0,0 1 0 0 0,0 0 0 0 0,1-1 0 0 0,-1 1 0 0 0,0-1 0 0 0,1 1 0 0 0,-1-1 0 0 0,0 1-1 0 0,1 0 1 0 0,-1-1 0 0 0,0 1 0 0 0,1 0 0 0 0,-1-1 0 0 0,0 1 0 0 0,1 0 0 0 0,-1 0 0 0 0,1-1 0 0 0,-1 1-1 0 0,1 0 1 0 0,-1 0 0 0 0,1 0 0 0 0,-1-1 0 0 0,1 1 0 0 0,-1 0 0 0 0,1 0 0 0 0,-1 0 0 0 0,1 0-1 0 0,-1 0 1 0 0,2 0 0 0 0,-2 0 0 0 0,0 0-1 0 0,0 0 1 0 0,0 1-1 0 0,0-1 0 0 0,1 0 1 0 0,-1 0-1 0 0,0 0 1 0 0,0 0-1 0 0,0 0 1 0 0,0 0-1 0 0,0 0 1 0 0,1 0-1 0 0,-1 0 0 0 0,0 0 1 0 0,0 0-1 0 0,0-1 1 0 0,0 1-1 0 0,0 0 1 0 0,1 0-1 0 0,-1 0 0 0 0,0 0 1 0 0,0 0-1 0 0,0 0 1 0 0,0 0-1 0 0,0 0 1 0 0,0 0-1 0 0,1 0 0 0 0,-1 0 1 0 0,0-1-1 0 0,0 1 1 0 0,0 0-1 0 0,0 0 1 0 0,0 0-1 0 0,0 0 1 0 0,0 0-1 0 0,0 0 0 0 0,0-1 1 0 0,0 1-1 0 0,0 0 1 0 0,1 0-1 0 0,-1 0 1 0 0,0 0-1 0 0,0-1 0 0 0,0 1 1 0 0,0 0-1 0 0,0 0 1 0 0,0 0-1 0 0,0 0 1 0 0,0 0-1 0 0,-1-1 1 0 0,5-7-3043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28.69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0 659 6688 0 0,'0'0'880'0'0,"2"0"-383"0"0,-1 1-440 0 0,0-1 0 0 0,1 1-1 0 0,-1-1 1 0 0,0 1 0 0 0,1-1 0 0 0,-1 0-1 0 0,0 0 1 0 0,1 0 0 0 0,-1 0 0 0 0,0 0 0 0 0,1 0-1 0 0,-1 0 1 0 0,0 0 0 0 0,1 0 0 0 0,-1-1-1 0 0,0 1 1 0 0,1 0 0 0 0,0-1 0 0 0,2-1 248 0 0,-1 0 1 0 0,0-1 0 0 0,0 1-1 0 0,6-5 1 0 0,9-8 254 0 0,-11 10-395 0 0,-1 0 0 0 0,0-1 0 0 0,7-7 1 0 0,16-13 613 0 0,-22 19-657 0 0,0 0 0 0 0,0 0 0 0 0,11-15 0 0 0,8-9-2 0 0,-10 16-76 0 0,-4 3 133 0 0,0-1 1 0 0,0 0-1 0 0,-1 0 0 0 0,11-18 0 0 0,7-13 763 0 0,-16 26-902 0 0,-1-1 0 0 0,9-21 0 0 0,-8 15-451 0 0,-9 17 186 0 0,0 1 0 0 0,0-1 0 0 0,3-11 1 0 0,6-23-159 0 0,8-32 1334 0 0,-20 69-945 0 0,4-27 7 0 0,-5 29-12 0 0,0 1 1 0 0,0 0 0 0 0,0-1 0 0 0,0 1-1 0 0,0 0 1 0 0,-1 0 0 0 0,1-1 0 0 0,-1 1-1 0 0,0 0 1 0 0,1 0 0 0 0,-3-4 0 0 0,-5-9-228 0 0,8 14 201 0 0,-1 0 1 0 0,1 0-1 0 0,0 1 0 0 0,-1-1 0 0 0,1 0 0 0 0,0 0 0 0 0,-1 0 0 0 0,1 1 0 0 0,-1-1 1 0 0,1 0-1 0 0,-1 1 0 0 0,0-1 0 0 0,1 1 0 0 0,-1-1 0 0 0,0 0 0 0 0,1 1 0 0 0,-1-1 1 0 0,0 1-1 0 0,0 0 0 0 0,1-1 0 0 0,-1 1 0 0 0,0 0 0 0 0,0-1 0 0 0,0 1 0 0 0,0 0 1 0 0,1 0-1 0 0,-1 0 0 0 0,0 0 0 0 0,0-1 0 0 0,0 1 0 0 0,0 1 0 0 0,0-1 0 0 0,0 0 0 0 0,-1 0 1 0 0,-1 0 25 0 0,0 1 0 0 0,-1-1 0 0 0,1 1 0 0 0,0-1 0 0 0,0 1 0 0 0,0 0 0 0 0,0 0 0 0 0,0 1 0 0 0,1-1 0 0 0,-1 0 1 0 0,0 1-1 0 0,0 0 0 0 0,1 0 0 0 0,-1 0 0 0 0,1 0 0 0 0,0 0 0 0 0,-1 0 0 0 0,-1 3 0 0 0,-2 2 1 0 0,1 1 1 0 0,0 0-1 0 0,0 0 0 0 0,-7 17 1 0 0,7-12-1 0 0,2-1 0 0 0,-1 1 0 0 0,2 0 0 0 0,-1 0 0 0 0,1 19 0 0 0,-4 15 0 0 0,-5 45-24 0 0,4-17 340 0 0,-3 22 744 0 0,0 3-551 0 0,6-41-102 0 0,3-29-23 0 0,1 0 0 0 0,5 31 1 0 0,0 26 209 0 0,-5-71-594 0 0,0 0 0 0 0,0 0 0 0 0,4 21 0 0 0,-4-9 0 0 0,1-2 0 0 0,4-18 0 0 0,-1-4-61 0 0,0 0-731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49.669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1 143 6656 0 0,'0'0'6394'0'0,"10"-6"-5091"0"0,38-39-96 0 0,-30 28-1207 0 0,-6 8 0 0 0,-8 9 0 0 0,-2 1 0 0 0,18-6 12 0 0,-8 2 12 0 0,0 0-1 0 0,0 1 1 0 0,0 1 0 0 0,0 0-1 0 0,14 1 1 0 0,10 0 31 0 0,-29-1-135 0 0,-1 0 0 0 0,0 0 0 0 0,1-1 1 0 0,-1 0-1 0 0,0 0 0 0 0,0 0 0 0 0,0-1 0 0 0,10-5 1 0 0,21-9-1467 0 0,-27 12 735 0 0,-1-3-19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29.07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5 164 6448 0 0,'0'0'3537'0'0,"-5"-14"-1452"0"0,5 12-1990 0 0,0 1 0 0 0,0-1 0 0 0,0 1 0 0 0,0-1 0 0 0,1 1 0 0 0,-1-1 0 0 0,0 1 0 0 0,0-1 0 0 0,1 1 0 0 0,-1 0 0 0 0,1-1 0 0 0,0 1 0 0 0,-1-1-1 0 0,1 1 1 0 0,0 0 0 0 0,0 0 0 0 0,0-1 0 0 0,0 1 0 0 0,0 0 0 0 0,0 0 0 0 0,0 0 0 0 0,0 0 0 0 0,0 0 0 0 0,0 0 0 0 0,1 0 0 0 0,-1 1 0 0 0,0-1 0 0 0,3 0 0 0 0,52-33 343 0 0,-38 24-361 0 0,-15 7-77 0 0,0 1-1 0 0,1 0 1 0 0,0 1-1 0 0,-1-1 1 0 0,1 0-1 0 0,0 1 1 0 0,6-2 0 0 0,-2 2-200 0 0,0 0 0 0 0,0-1 0 0 0,-1-1 0 0 0,0 1 0 0 0,1-1 0 0 0,7-5 0 0 0,-8 5-218 0 0,-1-1 0 0 0,1 1 0 0 0,9-3 1 0 0,4-2-552 0 0,-10 3-2 0 0,4 1-162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29.5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95 33 6688 0 0,'0'-25'4182'0'0,"0"25"-4079"0"0,0-1 0 0 0,0 1 0 0 0,-1 0 0 0 0,1-1 0 0 0,0 1 0 0 0,0-1 0 0 0,0 1 0 0 0,0 0 0 0 0,-1-1 0 0 0,1 1 0 0 0,0 0 0 0 0,0-1 0 0 0,-1 1 0 0 0,1 0 0 0 0,0-1 0 0 0,-1 1 0 0 0,1 0-1 0 0,0 0 1 0 0,-1-1 0 0 0,1 1 0 0 0,0 0 0 0 0,-1-1 0 0 0,-3 4 48 0 0,0-1-1 0 0,1 0 0 0 0,-1 1 1 0 0,1-1-1 0 0,0 1 0 0 0,0 0 1 0 0,0 0-1 0 0,0 0 0 0 0,0 1 1 0 0,0-1-1 0 0,1 1 0 0 0,-3 5 0 0 0,-3 5 298 0 0,2 0 0 0 0,-7 19-1 0 0,0 20 256 0 0,11-45-687 0 0,1-1 0 0 0,0 1 1 0 0,0 0-1 0 0,1-1 0 0 0,-1 1 0 0 0,2 0 0 0 0,-1-1 0 0 0,3 12 0 0 0,-3-16-16 0 0,0-2 0 0 0,-1-1 0 0 0,1 1 0 0 0,0-1 0 0 0,0 1 0 0 0,0 0 0 0 0,0-1 0 0 0,0 1 0 0 0,0 0 0 0 0,0-1 0 0 0,0 1 0 0 0,0 0 0 0 0,0-1 0 0 0,0 1 0 0 0,1-1 0 0 0,-1 1 0 0 0,0 0 0 0 0,0-1 0 0 0,0 1 0 0 0,1-1 0 0 0,-1 1 0 0 0,1 0 0 0 0,0 2-129 0 0,0 1-1 0 0,1-1 0 0 0,-1 0 0 0 0,1 1 0 0 0,0-1 0 0 0,0 0 0 0 0,0 0 0 0 0,0 0 0 0 0,1-1 0 0 0,-1 1 0 0 0,1 0 0 0 0,0-1 0 0 0,-1 0 0 0 0,1 1 0 0 0,0-1 0 0 0,0-1 0 0 0,1 1 0 0 0,5 2 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30.08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128 26 6800 0 0,'0'-1'144'0'0,"-4"-6"1"0"0,3 6-28 0 0,0-1-1 0 0,0 1 1 0 0,1 0 0 0 0,-1-1-1 0 0,0 1 1 0 0,-1 0 0 0 0,1 0-1 0 0,0 0 1 0 0,0 0 0 0 0,0 0-1 0 0,-1 0 1 0 0,-1-1-1 0 0,-1 0 879 0 0,-6 2 621 0 0,9 0-1614 0 0,0 0 1 0 0,-1 1-1 0 0,1-1 1 0 0,0 0-1 0 0,0 0 1 0 0,0 1-1 0 0,0-1 1 0 0,-1 1-1 0 0,1-1 1 0 0,0 1-1 0 0,0-1 1 0 0,0 1-1 0 0,0 0 1 0 0,0-1-1 0 0,0 1 1 0 0,1 0-1 0 0,-2 1 1 0 0,-13 19 379 0 0,4-5 361 0 0,8-12-631 0 0,1 1 0 0 0,-1 0 0 0 0,1 0 0 0 0,0 0 0 0 0,0 0 0 0 0,-1 9 0 0 0,-3 6 322 0 0,-4 26 650 0 0,7-34-874 0 0,0 1 0 0 0,0-1 0 0 0,1 0 0 0 0,0 17 0 0 0,1 52 1420 0 0,1-44-1623 0 0,5 35-7 0 0,-5-67 0 0 0,1 1 0 0 0,-1-1 0 0 0,4 11 0 0 0,-3-11 0 0 0,0 0 0 0 0,0 0 0 0 0,1 10 0 0 0,-2-9 0 0 0,0-1 0 0 0,1 0 0 0 0,0 0 0 0 0,2 7 0 0 0,4 7 0 0 0,-4-12 0 0 0,-2-3 157 0 0,1 0 0 0 0,0-1 0 0 0,0 1 0 0 0,0-1-1 0 0,0 1 1 0 0,0-1 0 0 0,5 5 0 0 0,-1 0-1277 0 0,0-3 42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30.7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4864 0 0,'0'0'4224'0'0,"0"2"-3712"0"0,5 7 116 0 0,1 4 367 0 0,1 0 0 0 0,0 0 0 0 0,14 17 0 0 0,-19-27-780 0 0,0 0 0 0 0,1 1 0 0 0,-1-1 0 0 0,0 1 0 0 0,-1 0 0 0 0,3 6 0 0 0,7 14 839 0 0,-2-11-750 0 0,11 24 0 0 0,18 33-304 0 0,-10-24 1440 0 0,-19-34-907 0 0,-8-10-525 0 0,1 0 1 0 0,-1 0-1 0 0,0 0 0 0 0,0 0 1 0 0,1 0-1 0 0,-1 0 1 0 0,0 0-1 0 0,0 4 0 0 0,0-5-8 0 0,-1-1 0 0 0,0 1 0 0 0,0-1 0 0 0,0 0 0 0 0,0 1 0 0 0,0-1 0 0 0,0 1 0 0 0,1-1 0 0 0,-1 0 0 0 0,0 1 0 0 0,0-1 0 0 0,1 1 0 0 0,-1-1 0 0 0,0 0 0 0 0,1 1 0 0 0,-1-1 0 0 0,0 0 0 0 0,1 0 0 0 0,-1 1 0 0 0,2 0 0 0 0,-1 0 0 0 0,0 0 0 0 0,0 1 0 0 0,0-1 0 0 0,0 0 0 0 0,0 1 0 0 0,0-1 0 0 0,0 1 0 0 0,0-1 0 0 0,-1 1 0 0 0,1-1 0 0 0,0 1 0 0 0,-1 0 0 0 0,1 2 0 0 0,-1-2 0 0 0,0-2 0 0 0,0 1 0 0 0,0-1 0 0 0,1 1 0 0 0,-1 0 0 0 0,0-1 0 0 0,0 1 0 0 0,1-1 0 0 0,-1 1 0 0 0,0-1 0 0 0,1 1 0 0 0,-1-1 0 0 0,1 1 0 0 0,-1-1 0 0 0,0 1 0 0 0,1-1 0 0 0,-1 0 0 0 0,1 1 0 0 0,-1-1 0 0 0,1 0 0 0 0,-1 1 0 0 0,2-1 0 0 0,-2 1-13 0 0,1-1 0 0 0,-1 1-1 0 0,0-1 1 0 0,1 0-1 0 0,-1 1 1 0 0,1-1-1 0 0,-1 0 1 0 0,0 1 0 0 0,1-1-1 0 0,-1 0 1 0 0,1 0-1 0 0,-1 0 1 0 0,1 1-1 0 0,-1-1 1 0 0,1 0 0 0 0,-1 0-1 0 0,1 0 1 0 0,-1 0-1 0 0,1 0 1 0 0,0 0-1 0 0,1 0-105 0 0,-1 1-356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31.09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10 202 8688 0 0,'-7'-6'5450'0'0,"7"5"-5348"0"0,-1-1 0 0 0,1 1 0 0 0,0-1 1 0 0,-1 1-1 0 0,1 0 0 0 0,0-1 0 0 0,0 1 0 0 0,0-1 0 0 0,0 1 0 0 0,0-1 0 0 0,0 1 0 0 0,0-1 0 0 0,1 1 0 0 0,-1-1 0 0 0,1 1 0 0 0,-1-1 0 0 0,1 1 1 0 0,-1-1-1 0 0,1 1 0 0 0,0 0 0 0 0,0 0 0 0 0,-1-1 0 0 0,2 0 0 0 0,4-6 125 0 0,0 1-1 0 0,13-12 1 0 0,-2 1 112 0 0,-13 14-360 0 0,0 0 0 0 0,1 1 0 0 0,-1-1 0 0 0,7-3-1 0 0,13-11 408 0 0,-19 13-472 0 0,1 1 0 0 0,-1 0-1 0 0,1 1 1 0 0,0-1 0 0 0,0 1-1 0 0,13-5 1 0 0,17-8-945 0 0,-9 0-2383 0 0,-21 11 2152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31.548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14 1 5680 0 0,'0'0'2374'0'0,"16"13"1185"0"0,-13-11-3404 0 0,0 0 1 0 0,0 0-1 0 0,-1 1 1 0 0,1-1-1 0 0,-1 1 1 0 0,0-1-1 0 0,0 1 1 0 0,0 0-1 0 0,0 0 1 0 0,0 0-1 0 0,0 0 1 0 0,-1 0-1 0 0,0 0 1 0 0,1 0-1 0 0,0 5 1 0 0,0-2 131 0 0,1 1 1 0 0,0-1-1 0 0,4 7 0 0 0,-3-8-92 0 0,-1 1 0 0 0,-1-1 0 0 0,1 1-1 0 0,-1 0 1 0 0,0 0 0 0 0,-1 0 0 0 0,2 9 0 0 0,7 20 539 0 0,-7-22-465 0 0,1-1-1 0 0,-2 1 0 0 0,3 22 0 0 0,-2-6 99 0 0,-1-14-231 0 0,-2 0-1 0 0,0 17 1 0 0,-1-2-95 0 0,-1-3 428 0 0,-1 1 0 0 0,-1 0-1 0 0,-10 31 1 0 0,9-43-379 0 0,-13 30 0 0 0,11-30-97 0 0,-10 31-1 0 0,14-35 8 0 0,-2-1 0 0 0,-7 16 0 0 0,8-17 0 0 0,-1-1 0 0 0,2 1 0 0 0,-4 11 0 0 0,-2 5 42 0 0,7-22-167 0 0,1-1 1 0 0,0 1 0 0 0,-1 0-1 0 0,1-1 1 0 0,1 1-1 0 0,-2 7 1 0 0,3-6-829 0 0,4 2-57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32.8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0 105 7656 0 0,'0'0'3641'0'0,"6"-4"-2776"0"0,13-6-258 0 0,0 2 0 0 0,1 0 0 0 0,0 1 0 0 0,29-5 0 0 0,-30 7-476 0 0,51-12-104 0 0,43-12 80 0 0,-109 28-103 0 0,0 0-1 0 0,1 0 1 0 0,-1 1-1 0 0,0-1 0 0 0,0 1 1 0 0,0 0-1 0 0,0 0 1 0 0,1 0-1 0 0,-1 1 1 0 0,0-1-1 0 0,6 2 1 0 0,4 4-342 0 0,-13-6 237 0 0,0 0 0 0 0,-1 0 0 0 0,1 1 0 0 0,-1-1 0 0 0,1 0 0 0 0,0 0-1 0 0,-1 1 1 0 0,1-1 0 0 0,-1 1 0 0 0,1-1 0 0 0,-1 0 0 0 0,1 1 0 0 0,-1-1 0 0 0,0 1-1 0 0,1-1 1 0 0,-1 1 0 0 0,1-1 0 0 0,-1 2 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33.2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88 6808 0 0,'0'0'317'0'0,"1"-1"124"0"0,14-7 462 0 0,-11 5-595 0 0,1 0 0 0 0,-1 1-1 0 0,1-1 1 0 0,0 1 0 0 0,0 1 0 0 0,7-3 0 0 0,59-17 2332 0 0,41-2-672 0 0,-68 16-2066 0 0,-30 4 127 0 0,1 0 0 0 0,-1 1 0 0 0,1 1-1 0 0,0 0 1 0 0,0 1 0 0 0,18 3 0 0 0,-25-2-27 0 0,-1-1 0 0 0,1 1 0 0 0,12-2 0 0 0,-1 0-4229 0 0,-6 1-546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34.11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227 80 6808 0 0,'0'0'277'0'0,"-6"-5"398"0"0,1 3-398 0 0,1 0-68 0 0,0 0 0 0 0,0 0 0 0 0,0 1 0 0 0,0-1 0 0 0,0 1 0 0 0,0 0 0 0 0,0 0 0 0 0,0 1 0 0 0,0-1 0 0 0,0 1 0 0 0,-1 0 0 0 0,1 0 0 0 0,0 0 0 0 0,-8 2 0 0 0,9-2-167 0 0,-13 2-48 0 0,13-1 34 0 0,-1 0 0 0 0,1 0 0 0 0,-1 0 0 0 0,1 1 0 0 0,0-1-1 0 0,0 1 1 0 0,0 0 0 0 0,0 0 0 0 0,0 0 0 0 0,0 0 0 0 0,0 1 0 0 0,-3 3 0 0 0,-1 3 201 0 0,0 0 0 0 0,-9 16-1 0 0,-8 10 153 0 0,22-31-298 0 0,-1 0 1 0 0,1 0-1 0 0,0 1 0 0 0,0-1 0 0 0,0 0 0 0 0,-1 6 0 0 0,-1 1-63 0 0,2-2-2 0 0,-1-1 0 0 0,2 1 0 0 0,-1-1 1 0 0,1 1-1 0 0,1 0 0 0 0,-1 0 0 0 0,2 9 1 0 0,-1 0 435 0 0,1-4-162 0 0,1 0 1 0 0,0 1 0 0 0,1-1 0 0 0,9 24 0 0 0,-11-35-291 0 0,0 0 0 0 0,0 0 0 0 0,0-1 0 0 0,1 1 0 0 0,0 0 0 0 0,-1-1 0 0 0,1 1 0 0 0,0-1 0 0 0,0 1 0 0 0,1-1 0 0 0,-1 0 0 0 0,0 0 0 0 0,1 0 0 0 0,-1 0 0 0 0,1-1 0 0 0,-1 1 0 0 0,1-1 0 0 0,0 1 0 0 0,0-1 0 0 0,0 0 0 0 0,0 0 0 0 0,0 0 0 0 0,3 0 0 0 0,-2 0 100 0 0,0-1 1 0 0,0 1-1 0 0,1-1 0 0 0,-1 0 1 0 0,0-1-1 0 0,0 1 0 0 0,0-1 1 0 0,0 1-1 0 0,0-1 0 0 0,0-1 1 0 0,0 1-1 0 0,-1 0 0 0 0,1-1 1 0 0,0 0-1 0 0,0 0 0 0 0,-1 0 1 0 0,5-3-1 0 0,8-7-93 0 0,-12 10-14 0 0,-1 0 0 0 0,1 0 0 0 0,-1 0 0 0 0,0-1 0 0 0,0 1 0 0 0,0-1 0 0 0,0 0 0 0 0,0 0 0 0 0,3-5 0 0 0,3-6 117 0 0,14-19 1 0 0,-7 13-116 0 0,-10 11 50 0 0,0 0 0 0 0,0 0 0 0 0,-1-1 0 0 0,0 1-1 0 0,-1-1 1 0 0,0 0 0 0 0,0-1 0 0 0,-1 1-1 0 0,-1-1 1 0 0,0 1 0 0 0,0-1 0 0 0,0-17-1 0 0,-2 22 72 0 0,-1 0-1 0 0,0 0 0 0 0,0 0 1 0 0,-1 0-1 0 0,1 0 0 0 0,-1 0 1 0 0,-1 0-1 0 0,1 0 0 0 0,-6-8 1 0 0,2 4-84 0 0,-1 0 0 0 0,0 0 0 0 0,-17-17 0 0 0,18 22-24 0 0,0 1 0 0 0,0-1 0 0 0,0 2 0 0 0,-1-1 0 0 0,-10-4 0 0 0,13 6-187 0 0,0 1 0 0 0,-1-1 0 0 0,1 1 0 0 0,-9-1 0 0 0,2 1-180 0 0,-5-6-594 0 0,7 2 111 0 0,-10 0-664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38.63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11 104 6928 0 0,'0'0'149'0'0,"-1"-1"-8"0"0,0 0-12 0 0,0 0-1 0 0,0 0 0 0 0,0 0 1 0 0,1 0-1 0 0,-1 0 0 0 0,0 0 1 0 0,1-1-1 0 0,-1 1 0 0 0,0 0 0 0 0,1 0 1 0 0,-1-1-1 0 0,1 1 0 0 0,0-1 1 0 0,-1 1-1 0 0,1 0 0 0 0,0-1 0 0 0,0 1 1 0 0,0-1-1 0 0,0 1 0 0 0,0 0 1 0 0,0-1-1 0 0,1 1 0 0 0,-1-2 1 0 0,1-5 165 0 0,0 6-195 0 0,0 0 1 0 0,0-1-1 0 0,0 1 1 0 0,0 0 0 0 0,0 0-1 0 0,0 1 1 0 0,1-1-1 0 0,-1 0 1 0 0,1 0 0 0 0,-1 1-1 0 0,1-1 1 0 0,0 0-1 0 0,-1 1 1 0 0,1 0 0 0 0,0-1-1 0 0,0 1 1 0 0,0 0-1 0 0,0 0 1 0 0,2-1 0 0 0,3 1 56 0 0,-1 0 0 0 0,0 0 0 0 0,1 0 0 0 0,-1 1 0 0 0,1 0 0 0 0,-1 0 0 0 0,11 2 0 0 0,-11-1-149 0 0,1 0-1 0 0,0-1 0 0 0,0 0 0 0 0,13-1 1 0 0,20-11 226 0 0,-32 9-229 0 0,1 1 0 0 0,-1 0 0 0 0,0 0-1 0 0,1 0 1 0 0,12 0 0 0 0,4 1-4 0 0,-16 0 0 0 0,0 1 0 0 0,0 0 0 0 0,0 0 0 0 0,-1 1 0 0 0,1 0 0 0 0,0 0 0 0 0,0 1 0 0 0,9 4 0 0 0,-11-4-71 0 0,1 1 1 0 0,-1-1 0 0 0,1 0 0 0 0,0-1 0 0 0,-1 0 0 0 0,1 0-1 0 0,15-1 1 0 0,-10 0-224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17:50.280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105 34 5440 0 0,'0'0'472'0'0,"0"-10"298"0"0,0-6 2020 0 0,0 16-2692 0 0,1-1 1 0 0,-1 1-1 0 0,0 0 1 0 0,0 0-1 0 0,0-1 1 0 0,0 1-1 0 0,0 0 0 0 0,0-1 1 0 0,0 1-1 0 0,0 0 1 0 0,0 0-1 0 0,0-1 1 0 0,0 1-1 0 0,0 0 1 0 0,0-1-1 0 0,0 1 1 0 0,0 0-1 0 0,-1 0 1 0 0,1-1-1 0 0,0 1 1 0 0,0 0-1 0 0,0 0 1 0 0,0-1-1 0 0,-1 1 197 0 0,1-1-196 0 0,-9 5 170 0 0,0 0 0 0 0,1 1 0 0 0,-13 8 0 0 0,18-11-177 0 0,0 0 0 0 0,1 0 0 0 0,-1 0 0 0 0,1 1 1 0 0,0-1-1 0 0,0 1 0 0 0,0-1 0 0 0,0 1 0 0 0,0 0 1 0 0,1 0-1 0 0,-1 0 0 0 0,1 0 0 0 0,0 0 0 0 0,-2 5 1 0 0,-11 35 1152 0 0,9-29-1048 0 0,4-12-178 0 0,0 0 0 0 0,0 1 0 0 0,0-1 1 0 0,1 1-1 0 0,-1-1 0 0 0,1 1 0 0 0,-1 4 1 0 0,0 3 12 0 0,2 5 22 0 0,0-5-3 0 0,3 4 5 0 0,5 8 8 0 0,-7-18-63 0 0,-1 0 1 0 0,1 1 0 0 0,0-1 0 0 0,1 0 0 0 0,2 4-1 0 0,-1-1-2 0 0,10 10-334 0 0,-13-16-70 0 0,3-1-37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39.707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1 115 6880 0 0,'0'0'2856'0'0,"5"-1"-2408"0"0,24-12 625 0 0,-24 9-922 0 0,1 1 0 0 0,0 1 1 0 0,0-1-1 0 0,8-2 0 0 0,46-12 308 0 0,25-7 85 0 0,-37 7-435 0 0,-36 13-243 0 0,12 0 63 0 0,25-5-1 0 0,-22 10 77 0 0,-18 0-17 0 0,1 0-1 0 0,0-1 1 0 0,0-1-1 0 0,0 0 1 0 0,16-3-1 0 0,4 0-1215 0 0,-21 3 414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40.43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0 3856 0 0,'0'0'216'0'0,"2"1"235"0"0,2 2-77 0 0,1-1 0 0 0,-1 1 0 0 0,0 0 0 0 0,0 0 1 0 0,0 1-1 0 0,-1-1 0 0 0,1 1 0 0 0,5 8 0 0 0,-7-10-304 0 0,0 0-1 0 0,0-1 1 0 0,0 1-1 0 0,1-1 1 0 0,-1 0-1 0 0,0 1 0 0 0,1-1 1 0 0,-1 0-1 0 0,1 0 1 0 0,-1-1-1 0 0,1 1 1 0 0,-1 0-1 0 0,1-1 0 0 0,3 1 1 0 0,12 3 278 0 0,-8 0-174 0 0,0-1 1 0 0,1 0-1 0 0,-1-1 1 0 0,1 0-1 0 0,-1-1 1 0 0,18 1-1 0 0,-19-1-129 0 0,0 0 0 0 0,0 0 0 0 0,0 1 1 0 0,10 4-1 0 0,-10-4-7 0 0,0 1 1 0 0,0-1 0 0 0,0-1-1 0 0,12 1 1 0 0,7 3-39 0 0,-27-5 12 0 0,0-1 1 0 0,0 1-1 0 0,0 0 1 0 0,-1 1-1 0 0,1-1 1 0 0,0 0-1 0 0,0 0 1 0 0,0 0-1 0 0,0 0 0 0 0,-1 1 1 0 0,1-1-1 0 0,0 0 1 0 0,0 1-1 0 0,0-1 1 0 0,-1 1-1 0 0,1-1 1 0 0,0 1-1 0 0,-1-1 1 0 0,1 1-1 0 0,0-1 1 0 0,-1 1-1 0 0,2 0 1 0 0,-2 0-12 0 0,9 7 145 0 0,-9-7 12 0 0,0 7 264 0 0,-7 5-123 0 0,0-2 0 0 0,-1 1-1 0 0,-16 18 1 0 0,-75 67 784 0 0,73-74-921 0 0,-53 34 0 0 0,66-50-858 0 0,-1 0 1 0 0,-20 7 0 0 0,20-10-131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41.355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311 0 6016 0 0,'-5'5'254'0'0,"2"-4"-281"0"0,-5 5 334 0 0,0-1 1 0 0,0 1 0 0 0,0 1-1 0 0,-13 13 1 0 0,11-8 351 0 0,-1-1 1 0 0,-14 10-1 0 0,13-11-132 0 0,-19 20 0 0 0,22-21-462 0 0,-17 15-1 0 0,17-17 211 0 0,1 0-1 0 0,-15 18 0 0 0,4-2-260 0 0,2 2 0 0 0,-18 35 1 0 0,26-32-15 0 0,4-9 0 0 0,5-16 16 0 0,0 0 1 0 0,0 0-1 0 0,0 0 0 0 0,0 0 1 0 0,0 0-1 0 0,1 0 1 0 0,0 0-1 0 0,0 0 1 0 0,-1-1-1 0 0,1 1 1 0 0,1 0-1 0 0,-1 0 0 0 0,0-1 1 0 0,1 1-1 0 0,-1-1 1 0 0,1 1-1 0 0,4 3 1 0 0,17 15 111 0 0,-13-16-37 0 0,5 2 383 0 0,-2 1-463 0 0,-9-7-1 0 0,3 3 450 0 0,9 9 54 0 0,13 11-154 0 0,-2-2-360 0 0,-22-20-3 0 0,-1 1 0 0 0,0 0 0 0 0,0 0 0 0 0,-1 0 1 0 0,7 7-1 0 0,-1-1-86 0 0,-4-4 11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48.556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5 16 4160 0 0,'0'0'640'0'0,"-5"-9"862"0"0,5 9-1461 0 0,0 0 0 0 0,0-1 0 0 0,0 1 0 0 0,0 0 0 0 0,0 0 0 0 0,0-1 0 0 0,1 1 0 0 0,-1 0 0 0 0,0 0 0 0 0,0-1 0 0 0,0 1 0 0 0,0 0 0 0 0,0 0 0 0 0,0-1 0 0 0,0 1 0 0 0,1 0-1 0 0,-1 0 1 0 0,0-1 0 0 0,0 1 0 0 0,0 0 0 0 0,0 0 0 0 0,1 0 0 0 0,-1 0 0 0 0,0-1 0 0 0,0 1 0 0 0,1 0 0 0 0,-1 0 0 0 0,0 0 0 0 0,0 0 0 0 0,1 0 0 0 0,-1 0 0 0 0,0-1-1 0 0,0 1 1 0 0,1 0 0 0 0,-1 0 0 0 0,1 0 0 0 0,13 4 363 0 0,-11-3-275 0 0,-1 0 0 0 0,0 0 0 0 0,1 1-1 0 0,-1-1 1 0 0,0 1 0 0 0,0-1 0 0 0,0 1 0 0 0,0 0 0 0 0,0 0 0 0 0,-1 0 0 0 0,3 3 0 0 0,-2-1-4 0 0,1 0 1 0 0,0-1-1 0 0,-1 1 0 0 0,1 0 1 0 0,1-1-1 0 0,-1 0 1 0 0,0 0-1 0 0,4 3 0 0 0,35 22 1060 0 0,-15-11-717 0 0,-14-8-372 0 0,58 36 764 0 0,-51-33-551 0 0,23 18 0 0 0,-30-21-248 0 0,-9-6 16 0 0,0 0 3 0 0,-2-2-13 0 0,5-1-3 0 0,-6 0 160 0 0,0 1-144 0 0,3 2-64 0 0,1 1-31 0 0,-5-4-54 0 0,1 1 64 0 0,0 0 1 0 0,0-1 0 0 0,-1 1 0 0 0,1 0-1 0 0,-1-1 1 0 0,1 1 0 0 0,-1 0 0 0 0,1 0-1 0 0,-1 0 1 0 0,1 0 0 0 0,-1-1 0 0 0,0 1-1 0 0,1 0 1 0 0,-1 0 0 0 0,0 1 0 0 0,1 4-18 0 0,-1-4-82 0 0,6 11-3825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49.27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1 290 4384 0 0,'0'0'3824'0'0,"1"-2"-3459"0"0,40-55 2198 0 0,-24 25-1922 0 0,-15 26-567 0 0,1 0 1 0 0,1 0-1 0 0,-1 0 1 0 0,1 0-1 0 0,6-8 1 0 0,3 0 38 0 0,21-21 214 0 0,-9 10-131 0 0,-21 20-164 0 0,2-1 1 0 0,-1 1-1 0 0,1 0 0 0 0,9-7 0 0 0,18-15 43 0 0,-33 27-75 0 0,0 0 0 0 0,0 0 1 0 0,0 0-1 0 0,0 0 0 0 0,0 0 1 0 0,0 0-1 0 0,0 0 0 0 0,0 0 1 0 0,0 0-1 0 0,0 0 0 0 0,0 0 1 0 0,1 0-1 0 0,-1 0 0 0 0,0 0 1 0 0,0 0-1 0 0,0 0 0 0 0,0 0 1 0 0,0 0-1 0 0,0 0 0 0 0,0 0 1 0 0,0 0-1 0 0,0 0 0 0 0,0 0 1 0 0,0-1-1 0 0,0 1 0 0 0,0 0 1 0 0,0 0-1 0 0,0 0 0 0 0,1 0 1 0 0,-1 0-1 0 0,0 0 1 0 0,0 0-1 0 0,0 0 0 0 0,0 0 1 0 0,0 0-1 0 0,0 0 0 0 0,0 0 1 0 0,0-1-1 0 0,0 1 0 0 0,0 0 1 0 0,0 0-1 0 0,0 0 0 0 0,0 0 1 0 0,0 0-1 0 0,0 0 0 0 0,0 0 1 0 0,0 0-1 0 0,0 0 0 0 0,0 0 1 0 0,0 0-1 0 0,0-1 0 0 0,-1 1 1 0 0,1 0-1 0 0,0 0 0 0 0,0 0 1 0 0,0 0-1 0 0,0 0 0 0 0,0 0 1 0 0,0 0-1 0 0,0 0 0 0 0,0 0 1 0 0,0 0-1 0 0,0 0 0 0 0,0 0 1 0 0,0 0-1 0 0,0 0 0 0 0,0 0 1 0 0,-1 0-1 0 0,2-1 17 0 0,22-3 7 0 0,2-4-1051 0 0,-22 8 662 0 0,4-5-1667 0 0,-1 5 1293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49.993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96 5248 0 0,'0'0'7102'0'0,"5"-14"-6583"0"0,-2 10-408 0 0,-1 1 1 0 0,1-1-1 0 0,0 0 0 0 0,0 1 1 0 0,0 0-1 0 0,0 0 0 0 0,1 0 1 0 0,-1 0-1 0 0,1 0 0 0 0,0 1 1 0 0,0-1-1 0 0,0 1 0 0 0,0 0 1 0 0,0 0-1 0 0,7-2 1 0 0,8-1-36 0 0,-1 0 1 0 0,27-3 0 0 0,-38 7-38 0 0,6 0-39 0 0,-10 1 0 0 0,0 0 0 0 0,0 0 0 0 0,0 0 0 0 0,-1-1 0 0 0,1 1 0 0 0,0-1 0 0 0,-1 0 0 0 0,4-1 0 0 0,0 0 87 0 0,0 0 0 0 0,0 0 0 0 0,0 1 0 0 0,0 0 0 0 0,0 1 0 0 0,0-1 0 0 0,9 1 0 0 0,-11 0-42 0 0,0 0 1 0 0,0 0 0 0 0,1 1-1 0 0,-1 0 1 0 0,0-1 0 0 0,6 3 0 0 0,15 4-1022 0 0,-19-6 334 0 0,1-1-319 0 0,1 3 300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50.53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68 5680 0 0,'0'0'1957'0'0,"14"-5"-853"0"0,23-7 976 0 0,-23 8-1645 0 0,9-4 326 0 0,-18 6-689 0 0,1-1 1 0 0,0 1-1 0 0,-1 0 1 0 0,1 0-1 0 0,0 1 1 0 0,9-2-1 0 0,13-2 20 0 0,9 4-92 0 0,-35 1 6 0 0,-1 0 1 0 0,1 0 0 0 0,0 0 0 0 0,-1 0-1 0 0,1 0 1 0 0,0-1 0 0 0,0 1 0 0 0,-1 0 0 0 0,1-1-1 0 0,1 0 1 0 0,3 0 47 0 0,0-1 14 0 0,-6 2-65 0 0,1-1 0 0 0,-1 0 0 0 0,1 1 0 0 0,0-1 0 0 0,-1 1 0 0 0,1-1 0 0 0,0 1 0 0 0,-1 0 0 0 0,1-1 0 0 0,0 1 0 0 0,0 0 0 0 0,-1-1 0 0 0,1 1 0 0 0,0 0 0 0 0,0 0 0 0 0,0 0 0 0 0,0 0 0 0 0,-1 0 0 0 0,2 0 0 0 0,23-2-413 0 0,1-1-319 0 0,-21 3 220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51.554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0 459 5728 0 0,'0'0'520'0'0,"2"-2"-427"0"0,14-21-25 0 0,16-12 1746 0 0,-26 28-1560 0 0,0 0 0 0 0,0 1 0 0 0,1 0 0 0 0,0 0-1 0 0,9-7 1 0 0,-11 11-196 0 0,-1-2 0 0 0,0 1 0 0 0,1 0 0 0 0,-1-1 0 0 0,0 0 0 0 0,-1 0 0 0 0,1 0 0 0 0,-1-1 0 0 0,0 1 0 0 0,0-1 0 0 0,0 1 0 0 0,0-1 0 0 0,1-6 0 0 0,3 0 11 0 0,0 0 0 0 0,12-13 1 0 0,-4 3-12 0 0,-11 16-58 0 0,15-22 6 0 0,29-51 0 0 0,-25 45 54 0 0,-5 4-60 0 0,-9-4-64 0 0,-8 29 74 0 0,-1 3 44 0 0,3-11-1 0 0,-3 9 72 0 0,-4 9 171 0 0,-3 7 142 0 0,1 15-266 0 0,5-23-115 0 0,1 0 0 0 0,-1 0-1 0 0,-1 0 1 0 0,-2 9 0 0 0,1-8 35 0 0,0 0 0 0 0,0 0 0 0 0,1 1 0 0 0,0-1 0 0 0,-1 9 0 0 0,-3 9 158 0 0,4-15-106 0 0,0 0-1 0 0,1 1 0 0 0,-1 14 1 0 0,1-20-104 0 0,1 0 0 0 0,0 0 0 0 0,-1 1 0 0 0,0-1 0 0 0,0 0 0 0 0,0 0 0 0 0,-4 7 0 0 0,5-9-24 0 0,-1 0 0 0 0,1 0 0 0 0,0-1 0 0 0,-1 1 0 0 0,1 0 0 0 0,0 0 0 0 0,0 0 0 0 0,0 0 0 0 0,0 0 0 0 0,0 0 0 0 0,1 1 0 0 0,0 5 48 0 0,-1 23 112 0 0,-1-29-112 0 0,0-1-62 0 0,0 0 1 0 0,1-1 0 0 0,-1 1 0 0 0,1 0 0 0 0,-1 0-1 0 0,1 0 1 0 0,-1 0 0 0 0,1-1 0 0 0,0 1 0 0 0,-1 0-1 0 0,1 0 1 0 0,0 0 0 0 0,0 0 0 0 0,-1 0 0 0 0,1 0-1 0 0,0 1 1 0 0,0 1 30 0 0,-6 8 197 0 0,6-11-232 0 0,0 1 0 0 0,-1-1 0 0 0,1 0 0 0 0,0 1 0 0 0,0-1 0 0 0,-1 0 0 0 0,1 1 0 0 0,0-1 0 0 0,0 0 0 0 0,0 1 0 0 0,0-1 0 0 0,0 1-1 0 0,-1-1 1 0 0,1 0 0 0 0,0 1 0 0 0,0-1 0 0 0,0 1 0 0 0,0-1 0 0 0,0 0 0 0 0,0 1 0 0 0,0-1 0 0 0,0 1 0 0 0,1-1 0 0 0,-1 0 0 0 0,0 1 0 0 0,0-1 0 0 0,0 1 0 0 0,1 0 0 0 0,-1 0-1 0 0,0 17-13 0 0,0-17-64 0 0,0 3-1019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55.471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0 47 6072 0 0,'0'0'4482'0'0,"5"14"-4230"0"0,-5-13-192 0 0,0 1 0 0 0,0-1 0 0 0,1 1-1 0 0,-1-1 1 0 0,1 1 0 0 0,-1-1 0 0 0,1 1-1 0 0,-1-1 1 0 0,1 0 0 0 0,1 3 0 0 0,-1-3-14 0 0,0 1 1 0 0,0-1-1 0 0,0 1 0 0 0,0-1 1 0 0,-1 1-1 0 0,1 0 1 0 0,-1-1-1 0 0,1 1 0 0 0,-1 0 1 0 0,1 3-1 0 0,-1-2-10 0 0,1 0-1 0 0,0 0 0 0 0,-1 0 0 0 0,1-1 1 0 0,0 1-1 0 0,1 0 0 0 0,-1-1 0 0 0,0 1 1 0 0,1 0-1 0 0,-1-1 0 0 0,1 0 0 0 0,0 1 0 0 0,0-1 1 0 0,4 4-1 0 0,4 5 24 0 0,-5-5 73 0 0,0-1 0 0 0,1 1 0 0 0,0-2 0 0 0,11 9 0 0 0,-5-4 183 0 0,-11-8-148 0 0,0-1-29 0 0,0 1 0 0 0,1-1 0 0 0,-1 0 0 0 0,0 0 0 0 0,0 0 1 0 0,0 1-1 0 0,0-1 0 0 0,0 0 0 0 0,0 0 0 0 0,2-1 1 0 0,0-2-122 0 0,-2 1 3 0 0,1-1-1 0 0,1 0 1 0 0,-1 1-1 0 0,0 0 1 0 0,0-1-1 0 0,1 1 1 0 0,0 0 0 0 0,-1 0-1 0 0,1 0 1 0 0,0 1-1 0 0,0-1 1 0 0,3-1 0 0 0,-1 2-20 0 0,-1-1 0 0 0,1 0 0 0 0,-1 0 0 0 0,0-1 0 0 0,0 1 0 0 0,4-4 0 0 0,-4 3 0 0 0,22-16 272 0 0,-25 18-206 0 0,1-3-52 0 0,20-13-4 0 0,-21 17-7 0 0,-1 0-1 0 0,1-1 1 0 0,-1 1-1 0 0,0 0 1 0 0,1 0-1 0 0,-1-1 1 0 0,1 1-1 0 0,-1 0 0 0 0,0-1 1 0 0,1 1-1 0 0,-1 0 1 0 0,0-1-1 0 0,0 1 1 0 0,1 0-1 0 0,-1-1 1 0 0,0 1-1 0 0,0-1 1 0 0,0 1-1 0 0,1-1 1 0 0,-1 1-1 0 0,0-1 1 0 0,0 0-1 0 0,0 1-3 0 0,0 0 1 0 0,0-1-1 0 0,0 1 0 0 0,1-1 0 0 0,-1 1 1 0 0,0 0-1 0 0,0-1 0 0 0,0 1 0 0 0,1 0 1 0 0,-1-1-1 0 0,0 1 0 0 0,0 0 0 0 0,1-1 1 0 0,-1 1-1 0 0,0 0 0 0 0,1-1 0 0 0,-1 1 0 0 0,0 0 1 0 0,1 0-1 0 0,-1-1 0 0 0,0 1 0 0 0,1 0 1 0 0,0 0-1 0 0,0-1-68 0 0,0 0 1 0 0,9-5-4 0 0,2-5 133 0 0,11-7 3 0 0,-21 15-107 0 0,0-2 43 0 0,0 3 43 0 0,20-20 40 0 0,-8 4-109 0 0,-14 17-95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7-01T21:22:56.312"/>
    </inkml:context>
    <inkml:brush xml:id="br0">
      <inkml:brushProperty name="width" value="0.1" units="cm"/>
      <inkml:brushProperty name="height" value="0.1" units="cm"/>
      <inkml:brushProperty name="color" value="#008C3A"/>
    </inkml:brush>
  </inkml:definitions>
  <inkml:trace contextRef="#ctx0" brushRef="#br0">1 0 5728 0 0,'0'0'5568'0'0,"14"13"-4568"0"0,-11-10-840 0 0,0-1 0 0 0,0 0 0 0 0,0 0 0 0 0,0 0 0 0 0,0 0 0 0 0,0-1 0 0 0,1 1 0 0 0,-1-1 0 0 0,1 0 0 0 0,-1 0 0 0 0,5 1 0 0 0,-4-1-30 0 0,0 0 0 0 0,-1 1 1 0 0,1 0-1 0 0,0 0 0 0 0,-1 0 1 0 0,1 0-1 0 0,-1 0 0 0 0,4 3 1 0 0,-3-1-35 0 0,1-1 1 0 0,-1 0-1 0 0,1 0 1 0 0,7 3 0 0 0,52 22 453 0 0,-45-21-111 0 0,21 11 0 0 0,-21-9-249 0 0,-13-7-112 0 0,0 1 5 0 0,17 17 227 0 0,-19-16-193 0 0,8 5 52 0 0,-3-1-169 0 0,0 0 0 0 0,-3 1 0 0 0,1-2-14 0 0,-5-5-56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3994" y="2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/>
          <a:lstStyle>
            <a:lvl1pPr algn="r">
              <a:defRPr sz="1400"/>
            </a:lvl1pPr>
          </a:lstStyle>
          <a:p>
            <a:fld id="{B6BB40B4-C89E-4594-9EA0-C97C88A15C9D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93775" y="768350"/>
            <a:ext cx="5116513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2" tIns="49526" rIns="99052" bIns="49526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vert="horz" lIns="99052" tIns="49526" rIns="99052" bIns="49526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l">
              <a:defRPr sz="14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3994" y="9721108"/>
            <a:ext cx="3078427" cy="511731"/>
          </a:xfrm>
          <a:prstGeom prst="rect">
            <a:avLst/>
          </a:prstGeom>
        </p:spPr>
        <p:txBody>
          <a:bodyPr vert="horz" lIns="99052" tIns="49526" rIns="99052" bIns="49526" rtlCol="0" anchor="b"/>
          <a:lstStyle>
            <a:lvl1pPr algn="r">
              <a:defRPr sz="1400"/>
            </a:lvl1pPr>
          </a:lstStyle>
          <a:p>
            <a:fld id="{18F44E26-2B5A-41C0-A781-355B932E573F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11560" y="2348880"/>
            <a:ext cx="7772400" cy="1470025"/>
          </a:xfrm>
        </p:spPr>
        <p:txBody>
          <a:bodyPr/>
          <a:lstStyle>
            <a:lvl1pPr>
              <a:defRPr>
                <a:solidFill>
                  <a:srgbClr val="984100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solidFill>
            <a:schemeClr val="bg1"/>
          </a:solidFill>
        </p:spPr>
        <p:txBody>
          <a:bodyPr/>
          <a:lstStyle>
            <a:lvl1pPr marL="0" indent="0" algn="ctr">
              <a:buNone/>
              <a:defRPr>
                <a:solidFill>
                  <a:srgbClr val="984100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dirty="0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1F060C-F079-46DE-BCB1-D5D8688AEC09}" type="datetimeFigureOut">
              <a:rPr lang="de-DE" smtClean="0"/>
              <a:pPr/>
              <a:t>14.07.2021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59FA4-A041-4890-A853-1C7B63766579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gi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hyperlink" Target="B-Spli-und-Poly4-Karlo-ani.ggb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poly-erkennen.ggb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0.png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poly-erkennen+ableiten.ggb" TargetMode="External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poly-erkennen+ableiten.ggb" TargetMode="External"/><Relationship Id="rId25" Type="http://schemas.openxmlformats.org/officeDocument/2006/relationships/customXml" Target="../ink/ink3.xml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.xml"/><Relationship Id="rId24" Type="http://schemas.openxmlformats.org/officeDocument/2006/relationships/image" Target="../media/image147.png"/><Relationship Id="rId5" Type="http://schemas.openxmlformats.org/officeDocument/2006/relationships/customXml" Target="../ink/ink2.xml"/><Relationship Id="rId4" Type="http://schemas.openxmlformats.org/officeDocument/2006/relationships/image" Target="../media/image3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hyperlink" Target="poly-erkennen+ableiten.ggb" TargetMode="External"/><Relationship Id="rId7" Type="http://schemas.openxmlformats.org/officeDocument/2006/relationships/customXml" Target="../ink/ink5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customXml" Target="../ink/ink4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61.xml"/><Relationship Id="rId299" Type="http://schemas.openxmlformats.org/officeDocument/2006/relationships/image" Target="../media/image422.png"/><Relationship Id="rId21" Type="http://schemas.openxmlformats.org/officeDocument/2006/relationships/customXml" Target="../ink/ink13.xml"/><Relationship Id="rId63" Type="http://schemas.openxmlformats.org/officeDocument/2006/relationships/customXml" Target="../ink/ink34.xml"/><Relationship Id="rId159" Type="http://schemas.openxmlformats.org/officeDocument/2006/relationships/customXml" Target="../ink/ink82.xml"/><Relationship Id="rId324" Type="http://schemas.openxmlformats.org/officeDocument/2006/relationships/customXml" Target="../ink/ink164.xml"/><Relationship Id="rId170" Type="http://schemas.openxmlformats.org/officeDocument/2006/relationships/image" Target="../media/image469.png"/><Relationship Id="rId226" Type="http://schemas.openxmlformats.org/officeDocument/2006/relationships/image" Target="../media/image501.png"/><Relationship Id="rId268" Type="http://schemas.openxmlformats.org/officeDocument/2006/relationships/image" Target="../media/image568.png"/><Relationship Id="rId32" Type="http://schemas.openxmlformats.org/officeDocument/2006/relationships/image" Target="../media/image361.png"/><Relationship Id="rId74" Type="http://schemas.openxmlformats.org/officeDocument/2006/relationships/image" Target="../media/image384.png"/><Relationship Id="rId128" Type="http://schemas.openxmlformats.org/officeDocument/2006/relationships/image" Target="../media/image447.png"/><Relationship Id="rId335" Type="http://schemas.openxmlformats.org/officeDocument/2006/relationships/image" Target="../media/image542.png"/><Relationship Id="rId5" Type="http://schemas.openxmlformats.org/officeDocument/2006/relationships/image" Target="../media/image3.gif"/><Relationship Id="rId181" Type="http://schemas.openxmlformats.org/officeDocument/2006/relationships/customXml" Target="../ink/ink93.xml"/><Relationship Id="rId237" Type="http://schemas.openxmlformats.org/officeDocument/2006/relationships/customXml" Target="../ink/ink121.xml"/><Relationship Id="rId279" Type="http://schemas.openxmlformats.org/officeDocument/2006/relationships/image" Target="../media/image411.png"/><Relationship Id="rId43" Type="http://schemas.openxmlformats.org/officeDocument/2006/relationships/customXml" Target="../ink/ink24.xml"/><Relationship Id="rId139" Type="http://schemas.openxmlformats.org/officeDocument/2006/relationships/customXml" Target="../ink/ink72.xml"/><Relationship Id="rId290" Type="http://schemas.openxmlformats.org/officeDocument/2006/relationships/customXml" Target="../ink/ink147.xml"/><Relationship Id="rId304" Type="http://schemas.openxmlformats.org/officeDocument/2006/relationships/customXml" Target="../ink/ink154.xml"/><Relationship Id="rId346" Type="http://schemas.openxmlformats.org/officeDocument/2006/relationships/customXml" Target="../ink/ink175.xml"/><Relationship Id="rId85" Type="http://schemas.openxmlformats.org/officeDocument/2006/relationships/customXml" Target="../ink/ink45.xml"/><Relationship Id="rId150" Type="http://schemas.openxmlformats.org/officeDocument/2006/relationships/image" Target="../media/image459.png"/><Relationship Id="rId192" Type="http://schemas.openxmlformats.org/officeDocument/2006/relationships/image" Target="../media/image482.png"/><Relationship Id="rId206" Type="http://schemas.openxmlformats.org/officeDocument/2006/relationships/image" Target="../media/image489.png"/><Relationship Id="rId248" Type="http://schemas.openxmlformats.org/officeDocument/2006/relationships/image" Target="../media/image557.png"/><Relationship Id="rId12" Type="http://schemas.openxmlformats.org/officeDocument/2006/relationships/image" Target="../media/image338.png"/><Relationship Id="rId108" Type="http://schemas.openxmlformats.org/officeDocument/2006/relationships/image" Target="../media/image436.png"/><Relationship Id="rId315" Type="http://schemas.openxmlformats.org/officeDocument/2006/relationships/image" Target="../media/image531.png"/><Relationship Id="rId54" Type="http://schemas.openxmlformats.org/officeDocument/2006/relationships/image" Target="../media/image373.png"/><Relationship Id="rId96" Type="http://schemas.openxmlformats.org/officeDocument/2006/relationships/image" Target="../media/image396.png"/><Relationship Id="rId161" Type="http://schemas.openxmlformats.org/officeDocument/2006/relationships/customXml" Target="../ink/ink83.xml"/><Relationship Id="rId217" Type="http://schemas.openxmlformats.org/officeDocument/2006/relationships/customXml" Target="../ink/ink111.xml"/><Relationship Id="rId259" Type="http://schemas.openxmlformats.org/officeDocument/2006/relationships/customXml" Target="../ink/ink132.xml"/><Relationship Id="rId23" Type="http://schemas.openxmlformats.org/officeDocument/2006/relationships/customXml" Target="../ink/ink14.xml"/><Relationship Id="rId119" Type="http://schemas.openxmlformats.org/officeDocument/2006/relationships/customXml" Target="../ink/ink62.xml"/><Relationship Id="rId270" Type="http://schemas.openxmlformats.org/officeDocument/2006/relationships/image" Target="../media/image569.png"/><Relationship Id="rId326" Type="http://schemas.openxmlformats.org/officeDocument/2006/relationships/customXml" Target="../ink/ink165.xml"/><Relationship Id="rId65" Type="http://schemas.openxmlformats.org/officeDocument/2006/relationships/customXml" Target="../ink/ink35.xml"/><Relationship Id="rId130" Type="http://schemas.openxmlformats.org/officeDocument/2006/relationships/image" Target="../media/image448.png"/><Relationship Id="rId172" Type="http://schemas.openxmlformats.org/officeDocument/2006/relationships/image" Target="../media/image471.png"/><Relationship Id="rId228" Type="http://schemas.openxmlformats.org/officeDocument/2006/relationships/image" Target="../media/image502.png"/><Relationship Id="rId281" Type="http://schemas.openxmlformats.org/officeDocument/2006/relationships/image" Target="../media/image412.png"/><Relationship Id="rId337" Type="http://schemas.openxmlformats.org/officeDocument/2006/relationships/image" Target="../media/image543.png"/><Relationship Id="rId34" Type="http://schemas.openxmlformats.org/officeDocument/2006/relationships/image" Target="../media/image362.png"/><Relationship Id="rId76" Type="http://schemas.openxmlformats.org/officeDocument/2006/relationships/image" Target="../media/image385.png"/><Relationship Id="rId141" Type="http://schemas.openxmlformats.org/officeDocument/2006/relationships/customXml" Target="../ink/ink73.xml"/><Relationship Id="rId7" Type="http://schemas.openxmlformats.org/officeDocument/2006/relationships/customXml" Target="../ink/ink6.xml"/><Relationship Id="rId183" Type="http://schemas.openxmlformats.org/officeDocument/2006/relationships/customXml" Target="../ink/ink94.xml"/><Relationship Id="rId239" Type="http://schemas.openxmlformats.org/officeDocument/2006/relationships/customXml" Target="../ink/ink122.xml"/><Relationship Id="rId250" Type="http://schemas.openxmlformats.org/officeDocument/2006/relationships/image" Target="../media/image558.png"/><Relationship Id="rId292" Type="http://schemas.openxmlformats.org/officeDocument/2006/relationships/customXml" Target="../ink/ink148.xml"/><Relationship Id="rId306" Type="http://schemas.openxmlformats.org/officeDocument/2006/relationships/customXml" Target="../ink/ink155.xml"/><Relationship Id="rId45" Type="http://schemas.openxmlformats.org/officeDocument/2006/relationships/customXml" Target="../ink/ink25.xml"/><Relationship Id="rId87" Type="http://schemas.openxmlformats.org/officeDocument/2006/relationships/customXml" Target="../ink/ink46.xml"/><Relationship Id="rId110" Type="http://schemas.openxmlformats.org/officeDocument/2006/relationships/image" Target="../media/image437.png"/><Relationship Id="rId348" Type="http://schemas.openxmlformats.org/officeDocument/2006/relationships/customXml" Target="../ink/ink176.xml"/><Relationship Id="rId152" Type="http://schemas.openxmlformats.org/officeDocument/2006/relationships/image" Target="../media/image460.png"/><Relationship Id="rId194" Type="http://schemas.openxmlformats.org/officeDocument/2006/relationships/image" Target="../media/image483.png"/><Relationship Id="rId208" Type="http://schemas.openxmlformats.org/officeDocument/2006/relationships/image" Target="../media/image491.png"/><Relationship Id="rId261" Type="http://schemas.openxmlformats.org/officeDocument/2006/relationships/customXml" Target="../ink/ink133.xml"/><Relationship Id="rId14" Type="http://schemas.openxmlformats.org/officeDocument/2006/relationships/image" Target="../media/image339.png"/><Relationship Id="rId56" Type="http://schemas.openxmlformats.org/officeDocument/2006/relationships/image" Target="../media/image374.png"/><Relationship Id="rId317" Type="http://schemas.openxmlformats.org/officeDocument/2006/relationships/image" Target="../media/image532.png"/><Relationship Id="rId98" Type="http://schemas.openxmlformats.org/officeDocument/2006/relationships/image" Target="../media/image397.png"/><Relationship Id="rId121" Type="http://schemas.openxmlformats.org/officeDocument/2006/relationships/customXml" Target="../ink/ink63.xml"/><Relationship Id="rId163" Type="http://schemas.openxmlformats.org/officeDocument/2006/relationships/customXml" Target="../ink/ink84.xml"/><Relationship Id="rId219" Type="http://schemas.openxmlformats.org/officeDocument/2006/relationships/customXml" Target="../ink/ink112.xml"/><Relationship Id="rId230" Type="http://schemas.openxmlformats.org/officeDocument/2006/relationships/image" Target="../media/image503.png"/><Relationship Id="rId251" Type="http://schemas.openxmlformats.org/officeDocument/2006/relationships/customXml" Target="../ink/ink128.xml"/><Relationship Id="rId25" Type="http://schemas.openxmlformats.org/officeDocument/2006/relationships/customXml" Target="../ink/ink15.xml"/><Relationship Id="rId46" Type="http://schemas.openxmlformats.org/officeDocument/2006/relationships/image" Target="../media/image368.png"/><Relationship Id="rId67" Type="http://schemas.openxmlformats.org/officeDocument/2006/relationships/customXml" Target="../ink/ink36.xml"/><Relationship Id="rId272" Type="http://schemas.openxmlformats.org/officeDocument/2006/relationships/customXml" Target="../ink/ink138.xml"/><Relationship Id="rId293" Type="http://schemas.openxmlformats.org/officeDocument/2006/relationships/image" Target="../media/image418.png"/><Relationship Id="rId307" Type="http://schemas.openxmlformats.org/officeDocument/2006/relationships/image" Target="../media/image426.png"/><Relationship Id="rId328" Type="http://schemas.openxmlformats.org/officeDocument/2006/relationships/customXml" Target="../ink/ink166.xml"/><Relationship Id="rId349" Type="http://schemas.openxmlformats.org/officeDocument/2006/relationships/image" Target="../media/image549.png"/><Relationship Id="rId88" Type="http://schemas.openxmlformats.org/officeDocument/2006/relationships/image" Target="../media/image392.png"/><Relationship Id="rId111" Type="http://schemas.openxmlformats.org/officeDocument/2006/relationships/customXml" Target="../ink/ink58.xml"/><Relationship Id="rId132" Type="http://schemas.openxmlformats.org/officeDocument/2006/relationships/image" Target="../media/image449.png"/><Relationship Id="rId153" Type="http://schemas.openxmlformats.org/officeDocument/2006/relationships/customXml" Target="../ink/ink79.xml"/><Relationship Id="rId174" Type="http://schemas.openxmlformats.org/officeDocument/2006/relationships/image" Target="../media/image472.png"/><Relationship Id="rId195" Type="http://schemas.openxmlformats.org/officeDocument/2006/relationships/customXml" Target="../ink/ink100.xml"/><Relationship Id="rId209" Type="http://schemas.openxmlformats.org/officeDocument/2006/relationships/customXml" Target="../ink/ink107.xml"/><Relationship Id="rId220" Type="http://schemas.openxmlformats.org/officeDocument/2006/relationships/image" Target="../media/image497.png"/><Relationship Id="rId241" Type="http://schemas.openxmlformats.org/officeDocument/2006/relationships/customXml" Target="../ink/ink123.xml"/><Relationship Id="rId15" Type="http://schemas.openxmlformats.org/officeDocument/2006/relationships/customXml" Target="../ink/ink10.xml"/><Relationship Id="rId36" Type="http://schemas.openxmlformats.org/officeDocument/2006/relationships/image" Target="../media/image363.png"/><Relationship Id="rId57" Type="http://schemas.openxmlformats.org/officeDocument/2006/relationships/customXml" Target="../ink/ink31.xml"/><Relationship Id="rId262" Type="http://schemas.openxmlformats.org/officeDocument/2006/relationships/image" Target="../media/image565.png"/><Relationship Id="rId283" Type="http://schemas.openxmlformats.org/officeDocument/2006/relationships/image" Target="../media/image413.png"/><Relationship Id="rId318" Type="http://schemas.openxmlformats.org/officeDocument/2006/relationships/customXml" Target="../ink/ink161.xml"/><Relationship Id="rId339" Type="http://schemas.openxmlformats.org/officeDocument/2006/relationships/image" Target="../media/image544.png"/><Relationship Id="rId78" Type="http://schemas.openxmlformats.org/officeDocument/2006/relationships/image" Target="../media/image386.png"/><Relationship Id="rId99" Type="http://schemas.openxmlformats.org/officeDocument/2006/relationships/customXml" Target="../ink/ink52.xml"/><Relationship Id="rId101" Type="http://schemas.openxmlformats.org/officeDocument/2006/relationships/customXml" Target="../ink/ink53.xml"/><Relationship Id="rId122" Type="http://schemas.openxmlformats.org/officeDocument/2006/relationships/image" Target="../media/image444.png"/><Relationship Id="rId143" Type="http://schemas.openxmlformats.org/officeDocument/2006/relationships/customXml" Target="../ink/ink74.xml"/><Relationship Id="rId164" Type="http://schemas.openxmlformats.org/officeDocument/2006/relationships/image" Target="../media/image466.png"/><Relationship Id="rId185" Type="http://schemas.openxmlformats.org/officeDocument/2006/relationships/customXml" Target="../ink/ink95.xml"/><Relationship Id="rId350" Type="http://schemas.openxmlformats.org/officeDocument/2006/relationships/customXml" Target="../ink/ink177.xml"/><Relationship Id="rId9" Type="http://schemas.openxmlformats.org/officeDocument/2006/relationships/customXml" Target="../ink/ink7.xml"/><Relationship Id="rId210" Type="http://schemas.openxmlformats.org/officeDocument/2006/relationships/image" Target="../media/image492.png"/><Relationship Id="rId26" Type="http://schemas.openxmlformats.org/officeDocument/2006/relationships/image" Target="../media/image345.png"/><Relationship Id="rId231" Type="http://schemas.openxmlformats.org/officeDocument/2006/relationships/customXml" Target="../ink/ink118.xml"/><Relationship Id="rId252" Type="http://schemas.openxmlformats.org/officeDocument/2006/relationships/image" Target="../media/image559.png"/><Relationship Id="rId273" Type="http://schemas.openxmlformats.org/officeDocument/2006/relationships/image" Target="../media/image407.png"/><Relationship Id="rId294" Type="http://schemas.openxmlformats.org/officeDocument/2006/relationships/customXml" Target="../ink/ink149.xml"/><Relationship Id="rId308" Type="http://schemas.openxmlformats.org/officeDocument/2006/relationships/customXml" Target="../ink/ink156.xml"/><Relationship Id="rId329" Type="http://schemas.openxmlformats.org/officeDocument/2006/relationships/image" Target="../media/image538.png"/><Relationship Id="rId47" Type="http://schemas.openxmlformats.org/officeDocument/2006/relationships/customXml" Target="../ink/ink26.xml"/><Relationship Id="rId68" Type="http://schemas.openxmlformats.org/officeDocument/2006/relationships/image" Target="../media/image381.png"/><Relationship Id="rId89" Type="http://schemas.openxmlformats.org/officeDocument/2006/relationships/customXml" Target="../ink/ink47.xml"/><Relationship Id="rId112" Type="http://schemas.openxmlformats.org/officeDocument/2006/relationships/image" Target="../media/image438.png"/><Relationship Id="rId133" Type="http://schemas.openxmlformats.org/officeDocument/2006/relationships/customXml" Target="../ink/ink69.xml"/><Relationship Id="rId154" Type="http://schemas.openxmlformats.org/officeDocument/2006/relationships/image" Target="../media/image461.png"/><Relationship Id="rId175" Type="http://schemas.openxmlformats.org/officeDocument/2006/relationships/customXml" Target="../ink/ink90.xml"/><Relationship Id="rId340" Type="http://schemas.openxmlformats.org/officeDocument/2006/relationships/customXml" Target="../ink/ink172.xml"/><Relationship Id="rId196" Type="http://schemas.openxmlformats.org/officeDocument/2006/relationships/image" Target="../media/image484.png"/><Relationship Id="rId200" Type="http://schemas.openxmlformats.org/officeDocument/2006/relationships/image" Target="../media/image486.png"/><Relationship Id="rId16" Type="http://schemas.openxmlformats.org/officeDocument/2006/relationships/image" Target="../media/image340.png"/><Relationship Id="rId221" Type="http://schemas.openxmlformats.org/officeDocument/2006/relationships/customXml" Target="../ink/ink113.xml"/><Relationship Id="rId242" Type="http://schemas.openxmlformats.org/officeDocument/2006/relationships/image" Target="../media/image554.png"/><Relationship Id="rId263" Type="http://schemas.openxmlformats.org/officeDocument/2006/relationships/customXml" Target="../ink/ink134.xml"/><Relationship Id="rId284" Type="http://schemas.openxmlformats.org/officeDocument/2006/relationships/customXml" Target="../ink/ink144.xml"/><Relationship Id="rId319" Type="http://schemas.openxmlformats.org/officeDocument/2006/relationships/image" Target="../media/image533.png"/><Relationship Id="rId37" Type="http://schemas.openxmlformats.org/officeDocument/2006/relationships/customXml" Target="../ink/ink21.xml"/><Relationship Id="rId58" Type="http://schemas.openxmlformats.org/officeDocument/2006/relationships/image" Target="../media/image375.png"/><Relationship Id="rId79" Type="http://schemas.openxmlformats.org/officeDocument/2006/relationships/customXml" Target="../ink/ink42.xml"/><Relationship Id="rId102" Type="http://schemas.openxmlformats.org/officeDocument/2006/relationships/image" Target="../media/image399.png"/><Relationship Id="rId123" Type="http://schemas.openxmlformats.org/officeDocument/2006/relationships/customXml" Target="../ink/ink64.xml"/><Relationship Id="rId144" Type="http://schemas.openxmlformats.org/officeDocument/2006/relationships/image" Target="../media/image456.png"/><Relationship Id="rId330" Type="http://schemas.openxmlformats.org/officeDocument/2006/relationships/customXml" Target="../ink/ink167.xml"/><Relationship Id="rId90" Type="http://schemas.openxmlformats.org/officeDocument/2006/relationships/image" Target="../media/image393.png"/><Relationship Id="rId165" Type="http://schemas.openxmlformats.org/officeDocument/2006/relationships/customXml" Target="../ink/ink85.xml"/><Relationship Id="rId186" Type="http://schemas.openxmlformats.org/officeDocument/2006/relationships/image" Target="../media/image478.png"/><Relationship Id="rId351" Type="http://schemas.openxmlformats.org/officeDocument/2006/relationships/image" Target="../media/image551.png"/><Relationship Id="rId211" Type="http://schemas.openxmlformats.org/officeDocument/2006/relationships/customXml" Target="../ink/ink108.xml"/><Relationship Id="rId232" Type="http://schemas.openxmlformats.org/officeDocument/2006/relationships/image" Target="../media/image504.png"/><Relationship Id="rId253" Type="http://schemas.openxmlformats.org/officeDocument/2006/relationships/customXml" Target="../ink/ink129.xml"/><Relationship Id="rId274" Type="http://schemas.openxmlformats.org/officeDocument/2006/relationships/customXml" Target="../ink/ink139.xml"/><Relationship Id="rId295" Type="http://schemas.openxmlformats.org/officeDocument/2006/relationships/image" Target="../media/image419.png"/><Relationship Id="rId309" Type="http://schemas.openxmlformats.org/officeDocument/2006/relationships/image" Target="../media/image427.png"/><Relationship Id="rId27" Type="http://schemas.openxmlformats.org/officeDocument/2006/relationships/customXml" Target="../ink/ink16.xml"/><Relationship Id="rId48" Type="http://schemas.openxmlformats.org/officeDocument/2006/relationships/image" Target="../media/image369.png"/><Relationship Id="rId69" Type="http://schemas.openxmlformats.org/officeDocument/2006/relationships/customXml" Target="../ink/ink37.xml"/><Relationship Id="rId113" Type="http://schemas.openxmlformats.org/officeDocument/2006/relationships/customXml" Target="../ink/ink59.xml"/><Relationship Id="rId134" Type="http://schemas.openxmlformats.org/officeDocument/2006/relationships/image" Target="../media/image451.png"/><Relationship Id="rId320" Type="http://schemas.openxmlformats.org/officeDocument/2006/relationships/customXml" Target="../ink/ink162.xml"/><Relationship Id="rId80" Type="http://schemas.openxmlformats.org/officeDocument/2006/relationships/image" Target="../media/image387.png"/><Relationship Id="rId155" Type="http://schemas.openxmlformats.org/officeDocument/2006/relationships/customXml" Target="../ink/ink80.xml"/><Relationship Id="rId176" Type="http://schemas.openxmlformats.org/officeDocument/2006/relationships/image" Target="../media/image473.png"/><Relationship Id="rId197" Type="http://schemas.openxmlformats.org/officeDocument/2006/relationships/customXml" Target="../ink/ink101.xml"/><Relationship Id="rId341" Type="http://schemas.openxmlformats.org/officeDocument/2006/relationships/image" Target="../media/image545.png"/><Relationship Id="rId201" Type="http://schemas.openxmlformats.org/officeDocument/2006/relationships/customXml" Target="../ink/ink103.xml"/><Relationship Id="rId222" Type="http://schemas.openxmlformats.org/officeDocument/2006/relationships/image" Target="../media/image498.png"/><Relationship Id="rId243" Type="http://schemas.openxmlformats.org/officeDocument/2006/relationships/customXml" Target="../ink/ink124.xml"/><Relationship Id="rId264" Type="http://schemas.openxmlformats.org/officeDocument/2006/relationships/image" Target="../media/image566.png"/><Relationship Id="rId285" Type="http://schemas.openxmlformats.org/officeDocument/2006/relationships/image" Target="../media/image414.png"/><Relationship Id="rId17" Type="http://schemas.openxmlformats.org/officeDocument/2006/relationships/customXml" Target="../ink/ink11.xml"/><Relationship Id="rId38" Type="http://schemas.openxmlformats.org/officeDocument/2006/relationships/image" Target="../media/image364.png"/><Relationship Id="rId59" Type="http://schemas.openxmlformats.org/officeDocument/2006/relationships/customXml" Target="../ink/ink32.xml"/><Relationship Id="rId103" Type="http://schemas.openxmlformats.org/officeDocument/2006/relationships/customXml" Target="../ink/ink54.xml"/><Relationship Id="rId124" Type="http://schemas.openxmlformats.org/officeDocument/2006/relationships/image" Target="../media/image445.png"/><Relationship Id="rId310" Type="http://schemas.openxmlformats.org/officeDocument/2006/relationships/customXml" Target="../ink/ink157.xml"/><Relationship Id="rId70" Type="http://schemas.openxmlformats.org/officeDocument/2006/relationships/image" Target="../media/image382.png"/><Relationship Id="rId91" Type="http://schemas.openxmlformats.org/officeDocument/2006/relationships/customXml" Target="../ink/ink48.xml"/><Relationship Id="rId145" Type="http://schemas.openxmlformats.org/officeDocument/2006/relationships/customXml" Target="../ink/ink75.xml"/><Relationship Id="rId166" Type="http://schemas.openxmlformats.org/officeDocument/2006/relationships/image" Target="../media/image467.png"/><Relationship Id="rId187" Type="http://schemas.openxmlformats.org/officeDocument/2006/relationships/customXml" Target="../ink/ink96.xml"/><Relationship Id="rId331" Type="http://schemas.openxmlformats.org/officeDocument/2006/relationships/image" Target="../media/image539.png"/><Relationship Id="rId352" Type="http://schemas.openxmlformats.org/officeDocument/2006/relationships/customXml" Target="../ink/ink178.xml"/><Relationship Id="rId1" Type="http://schemas.openxmlformats.org/officeDocument/2006/relationships/slideLayout" Target="../slideLayouts/slideLayout1.xml"/><Relationship Id="rId212" Type="http://schemas.openxmlformats.org/officeDocument/2006/relationships/image" Target="../media/image493.png"/><Relationship Id="rId233" Type="http://schemas.openxmlformats.org/officeDocument/2006/relationships/customXml" Target="../ink/ink119.xml"/><Relationship Id="rId254" Type="http://schemas.openxmlformats.org/officeDocument/2006/relationships/image" Target="../media/image561.png"/><Relationship Id="rId28" Type="http://schemas.openxmlformats.org/officeDocument/2006/relationships/image" Target="../media/image346.png"/><Relationship Id="rId49" Type="http://schemas.openxmlformats.org/officeDocument/2006/relationships/customXml" Target="../ink/ink27.xml"/><Relationship Id="rId114" Type="http://schemas.openxmlformats.org/officeDocument/2006/relationships/image" Target="../media/image439.png"/><Relationship Id="rId275" Type="http://schemas.openxmlformats.org/officeDocument/2006/relationships/image" Target="../media/image408.png"/><Relationship Id="rId296" Type="http://schemas.openxmlformats.org/officeDocument/2006/relationships/customXml" Target="../ink/ink150.xml"/><Relationship Id="rId300" Type="http://schemas.openxmlformats.org/officeDocument/2006/relationships/customXml" Target="../ink/ink152.xml"/><Relationship Id="rId60" Type="http://schemas.openxmlformats.org/officeDocument/2006/relationships/image" Target="../media/image376.png"/><Relationship Id="rId81" Type="http://schemas.openxmlformats.org/officeDocument/2006/relationships/customXml" Target="../ink/ink43.xml"/><Relationship Id="rId135" Type="http://schemas.openxmlformats.org/officeDocument/2006/relationships/customXml" Target="../ink/ink70.xml"/><Relationship Id="rId156" Type="http://schemas.openxmlformats.org/officeDocument/2006/relationships/image" Target="../media/image462.png"/><Relationship Id="rId177" Type="http://schemas.openxmlformats.org/officeDocument/2006/relationships/customXml" Target="../ink/ink91.xml"/><Relationship Id="rId198" Type="http://schemas.openxmlformats.org/officeDocument/2006/relationships/image" Target="../media/image485.png"/><Relationship Id="rId321" Type="http://schemas.openxmlformats.org/officeDocument/2006/relationships/image" Target="../media/image534.png"/><Relationship Id="rId342" Type="http://schemas.openxmlformats.org/officeDocument/2006/relationships/customXml" Target="../ink/ink173.xml"/><Relationship Id="rId202" Type="http://schemas.openxmlformats.org/officeDocument/2006/relationships/image" Target="../media/image487.png"/><Relationship Id="rId223" Type="http://schemas.openxmlformats.org/officeDocument/2006/relationships/customXml" Target="../ink/ink114.xml"/><Relationship Id="rId244" Type="http://schemas.openxmlformats.org/officeDocument/2006/relationships/image" Target="../media/image555.png"/><Relationship Id="rId18" Type="http://schemas.openxmlformats.org/officeDocument/2006/relationships/image" Target="../media/image341.png"/><Relationship Id="rId39" Type="http://schemas.openxmlformats.org/officeDocument/2006/relationships/customXml" Target="../ink/ink22.xml"/><Relationship Id="rId265" Type="http://schemas.openxmlformats.org/officeDocument/2006/relationships/customXml" Target="../ink/ink135.xml"/><Relationship Id="rId286" Type="http://schemas.openxmlformats.org/officeDocument/2006/relationships/customXml" Target="../ink/ink145.xml"/><Relationship Id="rId50" Type="http://schemas.openxmlformats.org/officeDocument/2006/relationships/image" Target="../media/image371.png"/><Relationship Id="rId104" Type="http://schemas.openxmlformats.org/officeDocument/2006/relationships/image" Target="../media/image401.png"/><Relationship Id="rId125" Type="http://schemas.openxmlformats.org/officeDocument/2006/relationships/customXml" Target="../ink/ink65.xml"/><Relationship Id="rId146" Type="http://schemas.openxmlformats.org/officeDocument/2006/relationships/image" Target="../media/image457.png"/><Relationship Id="rId167" Type="http://schemas.openxmlformats.org/officeDocument/2006/relationships/customXml" Target="../ink/ink86.xml"/><Relationship Id="rId188" Type="http://schemas.openxmlformats.org/officeDocument/2006/relationships/image" Target="../media/image479.png"/><Relationship Id="rId311" Type="http://schemas.openxmlformats.org/officeDocument/2006/relationships/image" Target="../media/image428.png"/><Relationship Id="rId332" Type="http://schemas.openxmlformats.org/officeDocument/2006/relationships/customXml" Target="../ink/ink168.xml"/><Relationship Id="rId353" Type="http://schemas.openxmlformats.org/officeDocument/2006/relationships/image" Target="../media/image526.png"/><Relationship Id="rId71" Type="http://schemas.openxmlformats.org/officeDocument/2006/relationships/customXml" Target="../ink/ink38.xml"/><Relationship Id="rId92" Type="http://schemas.openxmlformats.org/officeDocument/2006/relationships/image" Target="../media/image394.png"/><Relationship Id="rId213" Type="http://schemas.openxmlformats.org/officeDocument/2006/relationships/customXml" Target="../ink/ink109.xml"/><Relationship Id="rId234" Type="http://schemas.openxmlformats.org/officeDocument/2006/relationships/image" Target="../media/image505.png"/><Relationship Id="rId2" Type="http://schemas.openxmlformats.org/officeDocument/2006/relationships/image" Target="../media/image27.png"/><Relationship Id="rId29" Type="http://schemas.openxmlformats.org/officeDocument/2006/relationships/customXml" Target="../ink/ink17.xml"/><Relationship Id="rId255" Type="http://schemas.openxmlformats.org/officeDocument/2006/relationships/customXml" Target="../ink/ink130.xml"/><Relationship Id="rId276" Type="http://schemas.openxmlformats.org/officeDocument/2006/relationships/customXml" Target="../ink/ink140.xml"/><Relationship Id="rId297" Type="http://schemas.openxmlformats.org/officeDocument/2006/relationships/image" Target="../media/image421.png"/><Relationship Id="rId40" Type="http://schemas.openxmlformats.org/officeDocument/2006/relationships/image" Target="../media/image365.png"/><Relationship Id="rId115" Type="http://schemas.openxmlformats.org/officeDocument/2006/relationships/customXml" Target="../ink/ink60.xml"/><Relationship Id="rId136" Type="http://schemas.openxmlformats.org/officeDocument/2006/relationships/image" Target="../media/image452.png"/><Relationship Id="rId157" Type="http://schemas.openxmlformats.org/officeDocument/2006/relationships/customXml" Target="../ink/ink81.xml"/><Relationship Id="rId178" Type="http://schemas.openxmlformats.org/officeDocument/2006/relationships/image" Target="../media/image474.png"/><Relationship Id="rId301" Type="http://schemas.openxmlformats.org/officeDocument/2006/relationships/image" Target="../media/image423.png"/><Relationship Id="rId322" Type="http://schemas.openxmlformats.org/officeDocument/2006/relationships/customXml" Target="../ink/ink163.xml"/><Relationship Id="rId343" Type="http://schemas.openxmlformats.org/officeDocument/2006/relationships/image" Target="../media/image546.png"/><Relationship Id="rId61" Type="http://schemas.openxmlformats.org/officeDocument/2006/relationships/customXml" Target="../ink/ink33.xml"/><Relationship Id="rId82" Type="http://schemas.openxmlformats.org/officeDocument/2006/relationships/image" Target="../media/image388.png"/><Relationship Id="rId199" Type="http://schemas.openxmlformats.org/officeDocument/2006/relationships/customXml" Target="../ink/ink102.xml"/><Relationship Id="rId203" Type="http://schemas.openxmlformats.org/officeDocument/2006/relationships/customXml" Target="../ink/ink104.xml"/><Relationship Id="rId19" Type="http://schemas.openxmlformats.org/officeDocument/2006/relationships/customXml" Target="../ink/ink12.xml"/><Relationship Id="rId224" Type="http://schemas.openxmlformats.org/officeDocument/2006/relationships/image" Target="../media/image499.png"/><Relationship Id="rId245" Type="http://schemas.openxmlformats.org/officeDocument/2006/relationships/customXml" Target="../ink/ink125.xml"/><Relationship Id="rId266" Type="http://schemas.openxmlformats.org/officeDocument/2006/relationships/image" Target="../media/image567.png"/><Relationship Id="rId287" Type="http://schemas.openxmlformats.org/officeDocument/2006/relationships/image" Target="../media/image415.png"/><Relationship Id="rId30" Type="http://schemas.openxmlformats.org/officeDocument/2006/relationships/image" Target="../media/image359.png"/><Relationship Id="rId105" Type="http://schemas.openxmlformats.org/officeDocument/2006/relationships/customXml" Target="../ink/ink55.xml"/><Relationship Id="rId126" Type="http://schemas.openxmlformats.org/officeDocument/2006/relationships/image" Target="../media/image446.png"/><Relationship Id="rId147" Type="http://schemas.openxmlformats.org/officeDocument/2006/relationships/customXml" Target="../ink/ink76.xml"/><Relationship Id="rId168" Type="http://schemas.openxmlformats.org/officeDocument/2006/relationships/image" Target="../media/image468.png"/><Relationship Id="rId312" Type="http://schemas.openxmlformats.org/officeDocument/2006/relationships/customXml" Target="../ink/ink158.xml"/><Relationship Id="rId333" Type="http://schemas.openxmlformats.org/officeDocument/2006/relationships/image" Target="../media/image541.png"/><Relationship Id="rId51" Type="http://schemas.openxmlformats.org/officeDocument/2006/relationships/customXml" Target="../ink/ink28.xml"/><Relationship Id="rId72" Type="http://schemas.openxmlformats.org/officeDocument/2006/relationships/image" Target="../media/image383.png"/><Relationship Id="rId93" Type="http://schemas.openxmlformats.org/officeDocument/2006/relationships/customXml" Target="../ink/ink49.xml"/><Relationship Id="rId189" Type="http://schemas.openxmlformats.org/officeDocument/2006/relationships/customXml" Target="../ink/ink97.xml"/><Relationship Id="rId3" Type="http://schemas.openxmlformats.org/officeDocument/2006/relationships/image" Target="../media/image28.png"/><Relationship Id="rId214" Type="http://schemas.openxmlformats.org/officeDocument/2006/relationships/image" Target="../media/image494.png"/><Relationship Id="rId235" Type="http://schemas.openxmlformats.org/officeDocument/2006/relationships/customXml" Target="../ink/ink120.xml"/><Relationship Id="rId256" Type="http://schemas.openxmlformats.org/officeDocument/2006/relationships/image" Target="../media/image562.png"/><Relationship Id="rId277" Type="http://schemas.openxmlformats.org/officeDocument/2006/relationships/image" Target="../media/image409.png"/><Relationship Id="rId298" Type="http://schemas.openxmlformats.org/officeDocument/2006/relationships/customXml" Target="../ink/ink151.xml"/><Relationship Id="rId116" Type="http://schemas.openxmlformats.org/officeDocument/2006/relationships/image" Target="../media/image441.png"/><Relationship Id="rId137" Type="http://schemas.openxmlformats.org/officeDocument/2006/relationships/customXml" Target="../ink/ink71.xml"/><Relationship Id="rId158" Type="http://schemas.openxmlformats.org/officeDocument/2006/relationships/image" Target="../media/image463.png"/><Relationship Id="rId302" Type="http://schemas.openxmlformats.org/officeDocument/2006/relationships/customXml" Target="../ink/ink153.xml"/><Relationship Id="rId323" Type="http://schemas.openxmlformats.org/officeDocument/2006/relationships/image" Target="../media/image535.png"/><Relationship Id="rId344" Type="http://schemas.openxmlformats.org/officeDocument/2006/relationships/customXml" Target="../ink/ink174.xml"/><Relationship Id="rId20" Type="http://schemas.openxmlformats.org/officeDocument/2006/relationships/image" Target="../media/image342.png"/><Relationship Id="rId41" Type="http://schemas.openxmlformats.org/officeDocument/2006/relationships/customXml" Target="../ink/ink23.xml"/><Relationship Id="rId62" Type="http://schemas.openxmlformats.org/officeDocument/2006/relationships/image" Target="../media/image377.png"/><Relationship Id="rId83" Type="http://schemas.openxmlformats.org/officeDocument/2006/relationships/customXml" Target="../ink/ink44.xml"/><Relationship Id="rId179" Type="http://schemas.openxmlformats.org/officeDocument/2006/relationships/customXml" Target="../ink/ink92.xml"/><Relationship Id="rId190" Type="http://schemas.openxmlformats.org/officeDocument/2006/relationships/image" Target="../media/image481.png"/><Relationship Id="rId204" Type="http://schemas.openxmlformats.org/officeDocument/2006/relationships/image" Target="../media/image488.png"/><Relationship Id="rId225" Type="http://schemas.openxmlformats.org/officeDocument/2006/relationships/customXml" Target="../ink/ink115.xml"/><Relationship Id="rId246" Type="http://schemas.openxmlformats.org/officeDocument/2006/relationships/image" Target="../media/image556.png"/><Relationship Id="rId267" Type="http://schemas.openxmlformats.org/officeDocument/2006/relationships/customXml" Target="../ink/ink136.xml"/><Relationship Id="rId288" Type="http://schemas.openxmlformats.org/officeDocument/2006/relationships/customXml" Target="../ink/ink146.xml"/><Relationship Id="rId106" Type="http://schemas.openxmlformats.org/officeDocument/2006/relationships/image" Target="../media/image435.png"/><Relationship Id="rId127" Type="http://schemas.openxmlformats.org/officeDocument/2006/relationships/customXml" Target="../ink/ink66.xml"/><Relationship Id="rId313" Type="http://schemas.openxmlformats.org/officeDocument/2006/relationships/image" Target="../media/image529.png"/><Relationship Id="rId10" Type="http://schemas.openxmlformats.org/officeDocument/2006/relationships/image" Target="../media/image337.png"/><Relationship Id="rId31" Type="http://schemas.openxmlformats.org/officeDocument/2006/relationships/customXml" Target="../ink/ink18.xml"/><Relationship Id="rId52" Type="http://schemas.openxmlformats.org/officeDocument/2006/relationships/image" Target="../media/image372.png"/><Relationship Id="rId73" Type="http://schemas.openxmlformats.org/officeDocument/2006/relationships/customXml" Target="../ink/ink39.xml"/><Relationship Id="rId94" Type="http://schemas.openxmlformats.org/officeDocument/2006/relationships/image" Target="../media/image395.png"/><Relationship Id="rId148" Type="http://schemas.openxmlformats.org/officeDocument/2006/relationships/image" Target="../media/image458.png"/><Relationship Id="rId169" Type="http://schemas.openxmlformats.org/officeDocument/2006/relationships/customXml" Target="../ink/ink87.xml"/><Relationship Id="rId334" Type="http://schemas.openxmlformats.org/officeDocument/2006/relationships/customXml" Target="../ink/ink169.xml"/><Relationship Id="rId4" Type="http://schemas.openxmlformats.org/officeDocument/2006/relationships/hyperlink" Target="platt-nicht-platt.ggb" TargetMode="External"/><Relationship Id="rId180" Type="http://schemas.openxmlformats.org/officeDocument/2006/relationships/image" Target="../media/image475.png"/><Relationship Id="rId215" Type="http://schemas.openxmlformats.org/officeDocument/2006/relationships/customXml" Target="../ink/ink110.xml"/><Relationship Id="rId236" Type="http://schemas.openxmlformats.org/officeDocument/2006/relationships/image" Target="../media/image506.png"/><Relationship Id="rId257" Type="http://schemas.openxmlformats.org/officeDocument/2006/relationships/customXml" Target="../ink/ink131.xml"/><Relationship Id="rId278" Type="http://schemas.openxmlformats.org/officeDocument/2006/relationships/customXml" Target="../ink/ink141.xml"/><Relationship Id="rId303" Type="http://schemas.openxmlformats.org/officeDocument/2006/relationships/image" Target="../media/image424.png"/><Relationship Id="rId42" Type="http://schemas.openxmlformats.org/officeDocument/2006/relationships/image" Target="../media/image366.png"/><Relationship Id="rId84" Type="http://schemas.openxmlformats.org/officeDocument/2006/relationships/image" Target="../media/image389.png"/><Relationship Id="rId138" Type="http://schemas.openxmlformats.org/officeDocument/2006/relationships/image" Target="../media/image453.png"/><Relationship Id="rId345" Type="http://schemas.openxmlformats.org/officeDocument/2006/relationships/image" Target="../media/image547.png"/><Relationship Id="rId191" Type="http://schemas.openxmlformats.org/officeDocument/2006/relationships/customXml" Target="../ink/ink98.xml"/><Relationship Id="rId205" Type="http://schemas.openxmlformats.org/officeDocument/2006/relationships/customXml" Target="../ink/ink105.xml"/><Relationship Id="rId247" Type="http://schemas.openxmlformats.org/officeDocument/2006/relationships/customXml" Target="../ink/ink126.xml"/><Relationship Id="rId107" Type="http://schemas.openxmlformats.org/officeDocument/2006/relationships/customXml" Target="../ink/ink56.xml"/><Relationship Id="rId289" Type="http://schemas.openxmlformats.org/officeDocument/2006/relationships/image" Target="../media/image416.png"/><Relationship Id="rId11" Type="http://schemas.openxmlformats.org/officeDocument/2006/relationships/customXml" Target="../ink/ink8.xml"/><Relationship Id="rId53" Type="http://schemas.openxmlformats.org/officeDocument/2006/relationships/customXml" Target="../ink/ink29.xml"/><Relationship Id="rId149" Type="http://schemas.openxmlformats.org/officeDocument/2006/relationships/customXml" Target="../ink/ink77.xml"/><Relationship Id="rId314" Type="http://schemas.openxmlformats.org/officeDocument/2006/relationships/customXml" Target="../ink/ink159.xml"/><Relationship Id="rId95" Type="http://schemas.openxmlformats.org/officeDocument/2006/relationships/customXml" Target="../ink/ink50.xml"/><Relationship Id="rId160" Type="http://schemas.openxmlformats.org/officeDocument/2006/relationships/image" Target="../media/image464.png"/><Relationship Id="rId216" Type="http://schemas.openxmlformats.org/officeDocument/2006/relationships/image" Target="../media/image495.png"/><Relationship Id="rId258" Type="http://schemas.openxmlformats.org/officeDocument/2006/relationships/image" Target="../media/image563.png"/><Relationship Id="rId22" Type="http://schemas.openxmlformats.org/officeDocument/2006/relationships/image" Target="../media/image343.png"/><Relationship Id="rId64" Type="http://schemas.openxmlformats.org/officeDocument/2006/relationships/image" Target="../media/image378.png"/><Relationship Id="rId118" Type="http://schemas.openxmlformats.org/officeDocument/2006/relationships/image" Target="../media/image442.png"/><Relationship Id="rId325" Type="http://schemas.openxmlformats.org/officeDocument/2006/relationships/image" Target="../media/image536.png"/><Relationship Id="rId171" Type="http://schemas.openxmlformats.org/officeDocument/2006/relationships/customXml" Target="../ink/ink88.xml"/><Relationship Id="rId227" Type="http://schemas.openxmlformats.org/officeDocument/2006/relationships/customXml" Target="../ink/ink116.xml"/><Relationship Id="rId269" Type="http://schemas.openxmlformats.org/officeDocument/2006/relationships/customXml" Target="../ink/ink137.xml"/><Relationship Id="rId33" Type="http://schemas.openxmlformats.org/officeDocument/2006/relationships/customXml" Target="../ink/ink19.xml"/><Relationship Id="rId129" Type="http://schemas.openxmlformats.org/officeDocument/2006/relationships/customXml" Target="../ink/ink67.xml"/><Relationship Id="rId280" Type="http://schemas.openxmlformats.org/officeDocument/2006/relationships/customXml" Target="../ink/ink142.xml"/><Relationship Id="rId336" Type="http://schemas.openxmlformats.org/officeDocument/2006/relationships/customXml" Target="../ink/ink170.xml"/><Relationship Id="rId75" Type="http://schemas.openxmlformats.org/officeDocument/2006/relationships/customXml" Target="../ink/ink40.xml"/><Relationship Id="rId140" Type="http://schemas.openxmlformats.org/officeDocument/2006/relationships/image" Target="../media/image454.png"/><Relationship Id="rId182" Type="http://schemas.openxmlformats.org/officeDocument/2006/relationships/image" Target="../media/image476.png"/><Relationship Id="rId6" Type="http://schemas.openxmlformats.org/officeDocument/2006/relationships/image" Target="../media/image150.png"/><Relationship Id="rId238" Type="http://schemas.openxmlformats.org/officeDocument/2006/relationships/image" Target="../media/image552.png"/><Relationship Id="rId291" Type="http://schemas.openxmlformats.org/officeDocument/2006/relationships/image" Target="../media/image417.png"/><Relationship Id="rId305" Type="http://schemas.openxmlformats.org/officeDocument/2006/relationships/image" Target="../media/image425.png"/><Relationship Id="rId347" Type="http://schemas.openxmlformats.org/officeDocument/2006/relationships/image" Target="../media/image548.png"/><Relationship Id="rId44" Type="http://schemas.openxmlformats.org/officeDocument/2006/relationships/image" Target="../media/image367.png"/><Relationship Id="rId86" Type="http://schemas.openxmlformats.org/officeDocument/2006/relationships/image" Target="../media/image391.png"/><Relationship Id="rId151" Type="http://schemas.openxmlformats.org/officeDocument/2006/relationships/customXml" Target="../ink/ink78.xml"/><Relationship Id="rId193" Type="http://schemas.openxmlformats.org/officeDocument/2006/relationships/customXml" Target="../ink/ink99.xml"/><Relationship Id="rId207" Type="http://schemas.openxmlformats.org/officeDocument/2006/relationships/customXml" Target="../ink/ink106.xml"/><Relationship Id="rId249" Type="http://schemas.openxmlformats.org/officeDocument/2006/relationships/customXml" Target="../ink/ink127.xml"/><Relationship Id="rId13" Type="http://schemas.openxmlformats.org/officeDocument/2006/relationships/customXml" Target="../ink/ink9.xml"/><Relationship Id="rId109" Type="http://schemas.openxmlformats.org/officeDocument/2006/relationships/customXml" Target="../ink/ink57.xml"/><Relationship Id="rId260" Type="http://schemas.openxmlformats.org/officeDocument/2006/relationships/image" Target="../media/image564.png"/><Relationship Id="rId316" Type="http://schemas.openxmlformats.org/officeDocument/2006/relationships/customXml" Target="../ink/ink160.xml"/><Relationship Id="rId55" Type="http://schemas.openxmlformats.org/officeDocument/2006/relationships/customXml" Target="../ink/ink30.xml"/><Relationship Id="rId97" Type="http://schemas.openxmlformats.org/officeDocument/2006/relationships/customXml" Target="../ink/ink51.xml"/><Relationship Id="rId120" Type="http://schemas.openxmlformats.org/officeDocument/2006/relationships/image" Target="../media/image443.png"/><Relationship Id="rId162" Type="http://schemas.openxmlformats.org/officeDocument/2006/relationships/image" Target="../media/image465.png"/><Relationship Id="rId218" Type="http://schemas.openxmlformats.org/officeDocument/2006/relationships/image" Target="../media/image496.png"/><Relationship Id="rId271" Type="http://schemas.openxmlformats.org/officeDocument/2006/relationships/image" Target="../media/image29.png"/><Relationship Id="rId24" Type="http://schemas.openxmlformats.org/officeDocument/2006/relationships/image" Target="../media/image344.png"/><Relationship Id="rId66" Type="http://schemas.openxmlformats.org/officeDocument/2006/relationships/image" Target="../media/image379.png"/><Relationship Id="rId131" Type="http://schemas.openxmlformats.org/officeDocument/2006/relationships/customXml" Target="../ink/ink68.xml"/><Relationship Id="rId327" Type="http://schemas.openxmlformats.org/officeDocument/2006/relationships/image" Target="../media/image537.png"/><Relationship Id="rId173" Type="http://schemas.openxmlformats.org/officeDocument/2006/relationships/customXml" Target="../ink/ink89.xml"/><Relationship Id="rId229" Type="http://schemas.openxmlformats.org/officeDocument/2006/relationships/customXml" Target="../ink/ink117.xml"/><Relationship Id="rId240" Type="http://schemas.openxmlformats.org/officeDocument/2006/relationships/image" Target="../media/image553.png"/><Relationship Id="rId35" Type="http://schemas.openxmlformats.org/officeDocument/2006/relationships/customXml" Target="../ink/ink20.xml"/><Relationship Id="rId77" Type="http://schemas.openxmlformats.org/officeDocument/2006/relationships/customXml" Target="../ink/ink41.xml"/><Relationship Id="rId100" Type="http://schemas.openxmlformats.org/officeDocument/2006/relationships/image" Target="../media/image398.png"/><Relationship Id="rId282" Type="http://schemas.openxmlformats.org/officeDocument/2006/relationships/customXml" Target="../ink/ink143.xml"/><Relationship Id="rId338" Type="http://schemas.openxmlformats.org/officeDocument/2006/relationships/customXml" Target="../ink/ink171.xml"/><Relationship Id="rId8" Type="http://schemas.openxmlformats.org/officeDocument/2006/relationships/image" Target="../media/image161.png"/><Relationship Id="rId142" Type="http://schemas.openxmlformats.org/officeDocument/2006/relationships/image" Target="../media/image455.png"/><Relationship Id="rId184" Type="http://schemas.openxmlformats.org/officeDocument/2006/relationships/image" Target="../media/image477.png"/></Relationships>
</file>

<file path=ppt/slides/_rels/slide15.xml.rels><?xml version="1.0" encoding="UTF-8" standalone="yes"?>
<Relationships xmlns="http://schemas.openxmlformats.org/package/2006/relationships"><Relationship Id="rId252" Type="http://schemas.openxmlformats.org/officeDocument/2006/relationships/customXml" Target="../ink/ink187.xml"/><Relationship Id="rId260" Type="http://schemas.openxmlformats.org/officeDocument/2006/relationships/customXml" Target="../ink/ink191.xml"/><Relationship Id="rId265" Type="http://schemas.openxmlformats.org/officeDocument/2006/relationships/image" Target="../media/image585.png"/><Relationship Id="rId273" Type="http://schemas.openxmlformats.org/officeDocument/2006/relationships/customXml" Target="../ink/ink197.xml"/><Relationship Id="rId7" Type="http://schemas.openxmlformats.org/officeDocument/2006/relationships/image" Target="../media/image150.png"/><Relationship Id="rId239" Type="http://schemas.openxmlformats.org/officeDocument/2006/relationships/image" Target="../media/image571.png"/><Relationship Id="rId247" Type="http://schemas.openxmlformats.org/officeDocument/2006/relationships/image" Target="../media/image575.png"/><Relationship Id="rId2" Type="http://schemas.openxmlformats.org/officeDocument/2006/relationships/image" Target="../media/image27.png"/><Relationship Id="rId242" Type="http://schemas.openxmlformats.org/officeDocument/2006/relationships/customXml" Target="../ink/ink182.xml"/><Relationship Id="rId250" Type="http://schemas.openxmlformats.org/officeDocument/2006/relationships/customXml" Target="../ink/ink186.xml"/><Relationship Id="rId255" Type="http://schemas.openxmlformats.org/officeDocument/2006/relationships/image" Target="../media/image579.png"/><Relationship Id="rId263" Type="http://schemas.openxmlformats.org/officeDocument/2006/relationships/image" Target="../media/image584.png"/><Relationship Id="rId268" Type="http://schemas.openxmlformats.org/officeDocument/2006/relationships/customXml" Target="../ink/ink195.xml"/><Relationship Id="rId271" Type="http://schemas.openxmlformats.org/officeDocument/2006/relationships/image" Target="../media/image588.png"/><Relationship Id="rId1" Type="http://schemas.openxmlformats.org/officeDocument/2006/relationships/slideLayout" Target="../slideLayouts/slideLayout1.xml"/><Relationship Id="rId241" Type="http://schemas.openxmlformats.org/officeDocument/2006/relationships/image" Target="../media/image572.png"/><Relationship Id="rId246" Type="http://schemas.openxmlformats.org/officeDocument/2006/relationships/customXml" Target="../ink/ink184.xml"/><Relationship Id="rId254" Type="http://schemas.openxmlformats.org/officeDocument/2006/relationships/customXml" Target="../ink/ink188.xml"/><Relationship Id="rId259" Type="http://schemas.openxmlformats.org/officeDocument/2006/relationships/image" Target="../media/image582.png"/><Relationship Id="rId267" Type="http://schemas.openxmlformats.org/officeDocument/2006/relationships/image" Target="../media/image586.png"/><Relationship Id="rId262" Type="http://schemas.openxmlformats.org/officeDocument/2006/relationships/customXml" Target="../ink/ink192.xml"/><Relationship Id="rId270" Type="http://schemas.openxmlformats.org/officeDocument/2006/relationships/customXml" Target="../ink/ink196.xml"/><Relationship Id="rId10" Type="http://schemas.openxmlformats.org/officeDocument/2006/relationships/customXml" Target="../ink/ink180.xml"/><Relationship Id="rId240" Type="http://schemas.openxmlformats.org/officeDocument/2006/relationships/customXml" Target="../ink/ink181.xml"/><Relationship Id="rId245" Type="http://schemas.openxmlformats.org/officeDocument/2006/relationships/image" Target="../media/image574.png"/><Relationship Id="rId253" Type="http://schemas.openxmlformats.org/officeDocument/2006/relationships/image" Target="../media/image578.png"/><Relationship Id="rId258" Type="http://schemas.openxmlformats.org/officeDocument/2006/relationships/customXml" Target="../ink/ink190.xml"/><Relationship Id="rId261" Type="http://schemas.openxmlformats.org/officeDocument/2006/relationships/image" Target="../media/image583.png"/><Relationship Id="rId266" Type="http://schemas.openxmlformats.org/officeDocument/2006/relationships/customXml" Target="../ink/ink194.xml"/><Relationship Id="rId4" Type="http://schemas.openxmlformats.org/officeDocument/2006/relationships/image" Target="../media/image28.png"/><Relationship Id="rId9" Type="http://schemas.openxmlformats.org/officeDocument/2006/relationships/image" Target="../media/image161.png"/><Relationship Id="rId244" Type="http://schemas.openxmlformats.org/officeDocument/2006/relationships/customXml" Target="../ink/ink183.xml"/><Relationship Id="rId249" Type="http://schemas.openxmlformats.org/officeDocument/2006/relationships/image" Target="../media/image576.png"/><Relationship Id="rId257" Type="http://schemas.openxmlformats.org/officeDocument/2006/relationships/image" Target="../media/image581.png"/><Relationship Id="rId354" Type="http://schemas.openxmlformats.org/officeDocument/2006/relationships/image" Target="../media/image526.png"/><Relationship Id="rId8" Type="http://schemas.openxmlformats.org/officeDocument/2006/relationships/customXml" Target="../ink/ink179.xml"/><Relationship Id="rId3" Type="http://schemas.openxmlformats.org/officeDocument/2006/relationships/image" Target="../media/image30.png"/><Relationship Id="rId243" Type="http://schemas.openxmlformats.org/officeDocument/2006/relationships/image" Target="../media/image573.png"/><Relationship Id="rId248" Type="http://schemas.openxmlformats.org/officeDocument/2006/relationships/customXml" Target="../ink/ink185.xml"/><Relationship Id="rId251" Type="http://schemas.openxmlformats.org/officeDocument/2006/relationships/image" Target="../media/image577.png"/><Relationship Id="rId256" Type="http://schemas.openxmlformats.org/officeDocument/2006/relationships/customXml" Target="../ink/ink189.xml"/><Relationship Id="rId264" Type="http://schemas.openxmlformats.org/officeDocument/2006/relationships/customXml" Target="../ink/ink193.xml"/><Relationship Id="rId269" Type="http://schemas.openxmlformats.org/officeDocument/2006/relationships/image" Target="../media/image587.png"/><Relationship Id="rId272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0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hyperlink" Target="platt-nicht-platt.ggb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Mathematik-suv\masuv\00vortraege\MachtDerNullstellen\parabel-asy-felder.ggb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file:///C:\Mathematik-suv\masuv\00vortraege\MachtDerNullstellen\parabel-asy-felder.ggb" TargetMode="External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3.gif"/><Relationship Id="rId7" Type="http://schemas.openxmlformats.org/officeDocument/2006/relationships/image" Target="../media/image38.png"/><Relationship Id="rId2" Type="http://schemas.openxmlformats.org/officeDocument/2006/relationships/hyperlink" Target="file:///C:\Mathematik-suv\masuv\00vortraege\MachtDerNullstellen\parabel-asy-felder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1.xml"/><Relationship Id="rId10" Type="http://schemas.openxmlformats.org/officeDocument/2006/relationships/image" Target="../media/image6.emf"/><Relationship Id="rId9" Type="http://schemas.openxmlformats.org/officeDocument/2006/relationships/image" Target="../media/image1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bernsteinSumme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hyperlink" Target="bezier_Geruest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320.png"/><Relationship Id="rId4" Type="http://schemas.openxmlformats.org/officeDocument/2006/relationships/customXml" Target="../ink/ink198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1.png"/><Relationship Id="rId7" Type="http://schemas.openxmlformats.org/officeDocument/2006/relationships/hyperlink" Target="B-Splines-Poly4-Grund.ggb" TargetMode="External"/><Relationship Id="rId2" Type="http://schemas.openxmlformats.org/officeDocument/2006/relationships/customXml" Target="../ink/ink19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emf"/><Relationship Id="rId5" Type="http://schemas.openxmlformats.org/officeDocument/2006/relationships/image" Target="../media/image44.emf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gif"/><Relationship Id="rId7" Type="http://schemas.openxmlformats.org/officeDocument/2006/relationships/image" Target="../media/image47.png"/><Relationship Id="rId2" Type="http://schemas.openxmlformats.org/officeDocument/2006/relationships/hyperlink" Target="B-Splines-Poly4-Grund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1.png"/><Relationship Id="rId4" Type="http://schemas.openxmlformats.org/officeDocument/2006/relationships/customXml" Target="../ink/ink20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9.png"/><Relationship Id="rId7" Type="http://schemas.openxmlformats.org/officeDocument/2006/relationships/hyperlink" Target="B-Splines-Poly4-Karlo.ggb" TargetMode="External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1.png"/><Relationship Id="rId4" Type="http://schemas.openxmlformats.org/officeDocument/2006/relationships/customXml" Target="../ink/ink201.xml"/><Relationship Id="rId9" Type="http://schemas.openxmlformats.org/officeDocument/2006/relationships/image" Target="../media/image45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2.png"/><Relationship Id="rId2" Type="http://schemas.openxmlformats.org/officeDocument/2006/relationships/customXml" Target="../ink/ink2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hyperlink" Target="B-Spli-und-Poly4-Karlo.ggb" TargetMode="Externa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ustomXml" Target="../ink/ink20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3.png"/><Relationship Id="rId2" Type="http://schemas.openxmlformats.org/officeDocument/2006/relationships/customXml" Target="../ink/ink20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5" Type="http://schemas.openxmlformats.org/officeDocument/2006/relationships/hyperlink" Target="B-Spli-und-Poly4-Karlo.ggb" TargetMode="External"/><Relationship Id="rId4" Type="http://schemas.openxmlformats.org/officeDocument/2006/relationships/image" Target="../media/image5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customXml" Target="../ink/ink20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B-Spli-und-Poly4-Karlo-ani.ggb" TargetMode="External"/><Relationship Id="rId7" Type="http://schemas.openxmlformats.org/officeDocument/2006/relationships/image" Target="../media/image4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em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hyperlink" Target="poly-mehrfache-Nst.ggb" TargetMode="External"/><Relationship Id="rId1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7.emf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9" Type="http://schemas.openxmlformats.org/officeDocument/2006/relationships/image" Target="../media/image115.pn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3" Type="http://schemas.openxmlformats.org/officeDocument/2006/relationships/image" Target="../media/image10.png"/><Relationship Id="rId2" Type="http://schemas.openxmlformats.org/officeDocument/2006/relationships/hyperlink" Target="poly-start-KA.ggb" TargetMode="Externa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poly-start-KA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8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8.png"/><Relationship Id="rId1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10" Type="http://schemas.openxmlformats.org/officeDocument/2006/relationships/image" Target="../media/image10.png"/><Relationship Id="rId9" Type="http://schemas.openxmlformats.org/officeDocument/2006/relationships/hyperlink" Target="poly-start-KA-Nst.ggb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hyperlink" Target="cos+1-quadrat-bei-pi.ggb" TargetMode="Externa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cos+1-hoch-s-bei-pi.ggb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23728" y="5129494"/>
            <a:ext cx="8640960" cy="517336"/>
          </a:xfrm>
        </p:spPr>
        <p:txBody>
          <a:bodyPr>
            <a:noAutofit/>
          </a:bodyPr>
          <a:lstStyle/>
          <a:p>
            <a:r>
              <a:rPr lang="de-DE" sz="1800" dirty="0">
                <a:ln>
                  <a:solidFill>
                    <a:schemeClr val="accent3"/>
                  </a:solidFill>
                </a:ln>
              </a:rPr>
              <a:t>Vielfachheit der Nullstellen in der Numerik </a:t>
            </a:r>
            <a:br>
              <a:rPr lang="de-DE" sz="1800" dirty="0">
                <a:ln>
                  <a:solidFill>
                    <a:schemeClr val="accent3"/>
                  </a:solidFill>
                </a:ln>
              </a:rPr>
            </a:br>
            <a:r>
              <a:rPr lang="de-DE" sz="1800" dirty="0">
                <a:ln>
                  <a:solidFill>
                    <a:schemeClr val="accent3"/>
                  </a:solidFill>
                </a:ln>
              </a:rPr>
              <a:t>bei Splines und NURBS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899592" y="30179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>
                <a:ln>
                  <a:solidFill>
                    <a:schemeClr val="accent3"/>
                  </a:solidFill>
                </a:ln>
              </a:rPr>
              <a:t>Die geheime Macht der 					mehrfachen Nullstellen </a:t>
            </a:r>
            <a:endParaRPr lang="de-DE" dirty="0">
              <a:ln>
                <a:solidFill>
                  <a:schemeClr val="accent3"/>
                </a:solidFill>
              </a:ln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3918D97-8F61-4057-A57F-D07653174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681" y="2060848"/>
            <a:ext cx="3081944" cy="3311025"/>
          </a:xfrm>
          <a:prstGeom prst="rect">
            <a:avLst/>
          </a:prstGeom>
        </p:spPr>
      </p:pic>
      <p:pic>
        <p:nvPicPr>
          <p:cNvPr id="6" name="Grafik 5">
            <a:hlinkClick r:id="rId5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514954"/>
            <a:ext cx="1019175" cy="981075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7812360" cy="432048"/>
          </a:xfrm>
        </p:spPr>
        <p:txBody>
          <a:bodyPr>
            <a:normAutofit fontScale="77500" lnSpcReduction="20000"/>
          </a:bodyPr>
          <a:lstStyle/>
          <a:p>
            <a:r>
              <a:rPr lang="de-DE" sz="2000" dirty="0"/>
              <a:t> </a:t>
            </a:r>
            <a:r>
              <a:rPr lang="de-DE" sz="3300" dirty="0"/>
              <a:t>8. Juli 2021  Karlsruhe  KIT -&gt; Mathematik Didaktik</a:t>
            </a:r>
            <a:endParaRPr lang="de-DE" sz="2000" dirty="0"/>
          </a:p>
          <a:p>
            <a:endParaRPr lang="de-DE" dirty="0"/>
          </a:p>
        </p:txBody>
      </p:sp>
      <p:pic>
        <p:nvPicPr>
          <p:cNvPr id="11" name="Inhaltsplatzhalter 8">
            <a:extLst>
              <a:ext uri="{FF2B5EF4-FFF2-40B4-BE49-F238E27FC236}">
                <a16:creationId xmlns:a16="http://schemas.microsoft.com/office/drawing/2014/main" id="{D1D89F72-B290-446F-B44A-75B601BF7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8017" y="2132856"/>
            <a:ext cx="5133975" cy="2914650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809796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10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0FC9C38-C80E-41B5-BD5C-BE2734E44370}"/>
              </a:ext>
            </a:extLst>
          </p:cNvPr>
          <p:cNvSpPr txBox="1"/>
          <p:nvPr/>
        </p:nvSpPr>
        <p:spPr>
          <a:xfrm>
            <a:off x="4594155" y="190555"/>
            <a:ext cx="460851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50"/>
                </a:solidFill>
              </a:rPr>
              <a:t>Den grünen Graphen f auf Karopapier geben.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400" dirty="0">
                <a:solidFill>
                  <a:srgbClr val="00B050"/>
                </a:solidFill>
              </a:rPr>
              <a:t>Welche Gleichung hat er etwa</a:t>
            </a:r>
            <a:r>
              <a:rPr lang="de-DE" sz="3200" dirty="0">
                <a:solidFill>
                  <a:srgbClr val="00B050"/>
                </a:solidFill>
              </a:rPr>
              <a:t>?</a:t>
            </a:r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BE43CCC7-3FFA-4EC7-9FDE-1AE91EC802C8}"/>
              </a:ext>
            </a:extLst>
          </p:cNvPr>
          <p:cNvSpPr/>
          <p:nvPr/>
        </p:nvSpPr>
        <p:spPr>
          <a:xfrm>
            <a:off x="338564" y="692696"/>
            <a:ext cx="2700741" cy="744959"/>
          </a:xfrm>
          <a:prstGeom prst="horizontalScroll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200" dirty="0" err="1">
                <a:solidFill>
                  <a:srgbClr val="984100"/>
                </a:solidFill>
              </a:rPr>
              <a:t>hilfsmittelfrei</a:t>
            </a:r>
            <a:endParaRPr lang="de-DE" sz="3200" dirty="0">
              <a:solidFill>
                <a:srgbClr val="984100"/>
              </a:solidFill>
            </a:endParaRP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E18A15FE-BF55-4976-A4F4-4F774FDBD4AC}"/>
              </a:ext>
            </a:extLst>
          </p:cNvPr>
          <p:cNvSpPr txBox="1"/>
          <p:nvPr/>
        </p:nvSpPr>
        <p:spPr>
          <a:xfrm>
            <a:off x="237363" y="206581"/>
            <a:ext cx="49853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b="1" dirty="0">
                <a:solidFill>
                  <a:srgbClr val="00B050"/>
                </a:solidFill>
              </a:rPr>
              <a:t>Polynomgleichung</a:t>
            </a:r>
            <a:r>
              <a:rPr lang="de-DE" sz="3200" b="1" dirty="0">
                <a:solidFill>
                  <a:srgbClr val="92D050"/>
                </a:solidFill>
              </a:rPr>
              <a:t> </a:t>
            </a:r>
            <a:r>
              <a:rPr lang="de-DE" sz="3200" b="1" dirty="0">
                <a:solidFill>
                  <a:srgbClr val="00B050"/>
                </a:solidFill>
              </a:rPr>
              <a:t>finden</a:t>
            </a:r>
          </a:p>
        </p:txBody>
      </p:sp>
      <p:pic>
        <p:nvPicPr>
          <p:cNvPr id="23" name="Grafik 22">
            <a:extLst>
              <a:ext uri="{FF2B5EF4-FFF2-40B4-BE49-F238E27FC236}">
                <a16:creationId xmlns:a16="http://schemas.microsoft.com/office/drawing/2014/main" id="{90A7A254-22D3-4FC4-B2AD-71ECB4536F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513994"/>
            <a:ext cx="8244408" cy="4217283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ADDC566F-BED7-43BE-8610-401098CDFEA8}"/>
              </a:ext>
            </a:extLst>
          </p:cNvPr>
          <p:cNvSpPr txBox="1"/>
          <p:nvPr/>
        </p:nvSpPr>
        <p:spPr>
          <a:xfrm>
            <a:off x="89355" y="6063453"/>
            <a:ext cx="37444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Vielfachheit 1,  3 oder aus {5, 7,…}</a:t>
            </a:r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992B4D4C-A876-42A0-9868-7C3EF74AD38A}"/>
              </a:ext>
            </a:extLst>
          </p:cNvPr>
          <p:cNvSpPr txBox="1"/>
          <p:nvPr/>
        </p:nvSpPr>
        <p:spPr>
          <a:xfrm>
            <a:off x="3853325" y="6090408"/>
            <a:ext cx="36121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Vielfachheit 2,  oder aus {4, 6,…}</a:t>
            </a:r>
          </a:p>
        </p:txBody>
      </p:sp>
      <p:pic>
        <p:nvPicPr>
          <p:cNvPr id="33" name="Grafik 32">
            <a:hlinkClick r:id="rId3" action="ppaction://hlinkfile"/>
            <a:extLst>
              <a:ext uri="{FF2B5EF4-FFF2-40B4-BE49-F238E27FC236}">
                <a16:creationId xmlns:a16="http://schemas.microsoft.com/office/drawing/2014/main" id="{9AF0F6F7-1965-47B4-BB57-5272DFE50A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8384" y="5602748"/>
            <a:ext cx="869846" cy="828064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E14B6CEE-8008-4C11-A42D-8169FE702065}"/>
              </a:ext>
            </a:extLst>
          </p:cNvPr>
          <p:cNvSpPr txBox="1"/>
          <p:nvPr/>
        </p:nvSpPr>
        <p:spPr>
          <a:xfrm>
            <a:off x="7164288" y="2113003"/>
            <a:ext cx="180595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Faktor nur + oder -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2A9AD2E2-3ABC-4EDC-8FD1-15E59095C5AD}"/>
              </a:ext>
            </a:extLst>
          </p:cNvPr>
          <p:cNvSpPr txBox="1"/>
          <p:nvPr/>
        </p:nvSpPr>
        <p:spPr>
          <a:xfrm>
            <a:off x="77829" y="5809784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FF0000"/>
                </a:solidFill>
              </a:rPr>
              <a:t>Verabredungen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E801B1A6-4648-48A4-8DF1-CAEB722799B3}"/>
              </a:ext>
            </a:extLst>
          </p:cNvPr>
          <p:cNvSpPr txBox="1"/>
          <p:nvPr/>
        </p:nvSpPr>
        <p:spPr>
          <a:xfrm>
            <a:off x="7157618" y="1849830"/>
            <a:ext cx="1619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FF0000"/>
                </a:solidFill>
              </a:rPr>
              <a:t>Verabredungen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20480F6-6D9A-474F-A38F-04496ACB0C0E}"/>
                  </a:ext>
                </a:extLst>
              </p:cNvPr>
              <p:cNvSpPr txBox="1"/>
              <p:nvPr/>
            </p:nvSpPr>
            <p:spPr>
              <a:xfrm>
                <a:off x="251520" y="4297757"/>
                <a:ext cx="7056784" cy="51090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de-DE" sz="3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𝒕</m:t>
                      </m:r>
                      <m:sSup>
                        <m:sSupPr>
                          <m:ctrlPr>
                            <a:rPr lang="de-DE" sz="3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3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de-DE" sz="3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de-DE" sz="3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d>
                        </m:e>
                        <m:sup>
                          <m:r>
                            <a:rPr lang="de-DE" sz="3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sup>
                      </m:sSup>
                      <m:sSup>
                        <m:sSupPr>
                          <m:ctrlPr>
                            <a:rPr lang="de-DE" sz="3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de-DE" sz="3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sup>
                      </m:sSup>
                      <m:sSup>
                        <m:sSupPr>
                          <m:ctrlPr>
                            <a:rPr lang="de-DE" sz="3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3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de-DE" sz="3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3200" b="1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</m:e>
                          </m:d>
                        </m:e>
                        <m:sup>
                          <m:r>
                            <a:rPr lang="de-DE" sz="3200" b="1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𝒙</m:t>
                      </m:r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𝟐</m:t>
                      </m:r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𝟓</m:t>
                      </m:r>
                      <m:r>
                        <a:rPr lang="de-DE" sz="3200" b="1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3200" b="1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A20480F6-6D9A-474F-A38F-04496ACB0C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520" y="4297757"/>
                <a:ext cx="7056784" cy="51090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feld 3">
            <a:extLst>
              <a:ext uri="{FF2B5EF4-FFF2-40B4-BE49-F238E27FC236}">
                <a16:creationId xmlns:a16="http://schemas.microsoft.com/office/drawing/2014/main" id="{EB9232A7-DBF0-4401-93AC-0E2544AF7B2E}"/>
              </a:ext>
            </a:extLst>
          </p:cNvPr>
          <p:cNvSpPr txBox="1"/>
          <p:nvPr/>
        </p:nvSpPr>
        <p:spPr>
          <a:xfrm>
            <a:off x="2835479" y="3003258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Denkblase: wolkenförmig 5">
            <a:extLst>
              <a:ext uri="{FF2B5EF4-FFF2-40B4-BE49-F238E27FC236}">
                <a16:creationId xmlns:a16="http://schemas.microsoft.com/office/drawing/2014/main" id="{9CFF44B7-17E2-40EF-BC4B-FC6F62C086E3}"/>
              </a:ext>
            </a:extLst>
          </p:cNvPr>
          <p:cNvSpPr/>
          <p:nvPr/>
        </p:nvSpPr>
        <p:spPr>
          <a:xfrm flipH="1">
            <a:off x="374833" y="2573743"/>
            <a:ext cx="2749395" cy="621783"/>
          </a:xfrm>
          <a:prstGeom prst="cloudCallout">
            <a:avLst>
              <a:gd name="adj1" fmla="val 8986"/>
              <a:gd name="adj2" fmla="val -125893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Überlegen!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D0003DD9-0076-4210-A317-E5A5D974CC93}"/>
              </a:ext>
            </a:extLst>
          </p:cNvPr>
          <p:cNvSpPr txBox="1"/>
          <p:nvPr/>
        </p:nvSpPr>
        <p:spPr>
          <a:xfrm>
            <a:off x="7153563" y="5749487"/>
            <a:ext cx="1256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Nachher:</a:t>
            </a:r>
          </a:p>
        </p:txBody>
      </p:sp>
    </p:spTree>
    <p:extLst>
      <p:ext uri="{BB962C8B-B14F-4D97-AF65-F5344CB8AC3E}">
        <p14:creationId xmlns:p14="http://schemas.microsoft.com/office/powerpoint/2010/main" val="1873482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31" grpId="0"/>
      <p:bldP spid="26" grpId="0"/>
      <p:bldP spid="2" grpId="0"/>
      <p:bldP spid="13" grpId="0"/>
      <p:bldP spid="14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DD9F1125-9E1B-4888-A62C-64AD403A0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466" y="1669279"/>
            <a:ext cx="4691976" cy="3006832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11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4949" y="307978"/>
            <a:ext cx="7772400" cy="614663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Ableitungen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01533013-0287-456A-A55C-BC0F10818F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54003" y="330186"/>
            <a:ext cx="5688632" cy="720080"/>
          </a:xfrm>
        </p:spPr>
        <p:txBody>
          <a:bodyPr>
            <a:normAutofit/>
          </a:bodyPr>
          <a:lstStyle/>
          <a:p>
            <a:r>
              <a:rPr lang="de-DE" dirty="0"/>
              <a:t>reduzieren die Vielfachheit um 1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F81941A5-8950-41E6-A57B-91A98A34A776}"/>
              </a:ext>
            </a:extLst>
          </p:cNvPr>
          <p:cNvSpPr txBox="1"/>
          <p:nvPr/>
        </p:nvSpPr>
        <p:spPr>
          <a:xfrm>
            <a:off x="395536" y="4765119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1"/>
                </a:solidFill>
              </a:rPr>
              <a:t>Ein qualitativer Graph für die Ableitung  f‘ soll mit Felderabstreichen hergeleitet werden.</a:t>
            </a:r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BE43CCC7-3FFA-4EC7-9FDE-1AE91EC802C8}"/>
              </a:ext>
            </a:extLst>
          </p:cNvPr>
          <p:cNvSpPr/>
          <p:nvPr/>
        </p:nvSpPr>
        <p:spPr>
          <a:xfrm>
            <a:off x="597064" y="5629097"/>
            <a:ext cx="3240360" cy="744959"/>
          </a:xfrm>
          <a:prstGeom prst="horizontalScroll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200" dirty="0" err="1">
                <a:solidFill>
                  <a:srgbClr val="984100"/>
                </a:solidFill>
              </a:rPr>
              <a:t>hilfsmittelfrei</a:t>
            </a:r>
            <a:endParaRPr lang="de-DE" sz="3200" dirty="0">
              <a:solidFill>
                <a:srgbClr val="984100"/>
              </a:solidFill>
            </a:endParaRPr>
          </a:p>
        </p:txBody>
      </p:sp>
      <p:pic>
        <p:nvPicPr>
          <p:cNvPr id="17" name="Grafik 16">
            <a:hlinkClick r:id="rId3" action="ppaction://hlinkfile"/>
            <a:extLst>
              <a:ext uri="{FF2B5EF4-FFF2-40B4-BE49-F238E27FC236}">
                <a16:creationId xmlns:a16="http://schemas.microsoft.com/office/drawing/2014/main" id="{59509F85-F759-466E-BEAF-603E00751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7761" y="5373216"/>
            <a:ext cx="1019175" cy="936104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98EBE85A-118E-4C1A-AE39-6E1A53E2FC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528" y="932997"/>
            <a:ext cx="3983857" cy="257662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C4B85936-F2B5-472F-AC45-E22E0AF99859}"/>
              </a:ext>
            </a:extLst>
          </p:cNvPr>
          <p:cNvSpPr txBox="1"/>
          <p:nvPr/>
        </p:nvSpPr>
        <p:spPr>
          <a:xfrm>
            <a:off x="4334985" y="922641"/>
            <a:ext cx="3726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Beweis mit GeoGebra CAS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A872C371-6940-4830-964C-3990CEF6773D}"/>
              </a:ext>
            </a:extLst>
          </p:cNvPr>
          <p:cNvSpPr txBox="1"/>
          <p:nvPr/>
        </p:nvSpPr>
        <p:spPr>
          <a:xfrm>
            <a:off x="1159653" y="3052472"/>
            <a:ext cx="3430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n.V. ungleich null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4A24BB56-BA62-4444-8DCA-7EE195757391}"/>
              </a:ext>
            </a:extLst>
          </p:cNvPr>
          <p:cNvSpPr txBox="1"/>
          <p:nvPr/>
        </p:nvSpPr>
        <p:spPr>
          <a:xfrm>
            <a:off x="6732240" y="5703837"/>
            <a:ext cx="79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weiter</a:t>
            </a:r>
          </a:p>
        </p:txBody>
      </p:sp>
    </p:spTree>
    <p:extLst>
      <p:ext uri="{BB962C8B-B14F-4D97-AF65-F5344CB8AC3E}">
        <p14:creationId xmlns:p14="http://schemas.microsoft.com/office/powerpoint/2010/main" val="2153735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 animBg="1"/>
      <p:bldP spid="2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AAAD46F-EFC2-4CD2-B783-58806171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171444"/>
            <a:ext cx="8208912" cy="5559161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12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BE43CCC7-3FFA-4EC7-9FDE-1AE91EC802C8}"/>
              </a:ext>
            </a:extLst>
          </p:cNvPr>
          <p:cNvSpPr/>
          <p:nvPr/>
        </p:nvSpPr>
        <p:spPr>
          <a:xfrm>
            <a:off x="215075" y="5730605"/>
            <a:ext cx="3240360" cy="744959"/>
          </a:xfrm>
          <a:prstGeom prst="horizontalScroll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200" dirty="0" err="1">
                <a:solidFill>
                  <a:srgbClr val="984100"/>
                </a:solidFill>
              </a:rPr>
              <a:t>hilfsmittelfrei</a:t>
            </a:r>
            <a:endParaRPr lang="de-DE" sz="3200" dirty="0">
              <a:solidFill>
                <a:srgbClr val="984100"/>
              </a:solidFill>
            </a:endParaRPr>
          </a:p>
        </p:txBody>
      </p:sp>
      <p:pic>
        <p:nvPicPr>
          <p:cNvPr id="17" name="Grafik 16">
            <a:hlinkClick r:id="rId3" action="ppaction://hlinkfile"/>
            <a:extLst>
              <a:ext uri="{FF2B5EF4-FFF2-40B4-BE49-F238E27FC236}">
                <a16:creationId xmlns:a16="http://schemas.microsoft.com/office/drawing/2014/main" id="{59509F85-F759-466E-BEAF-603E00751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50" y="5445224"/>
            <a:ext cx="1019175" cy="9361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6AFB346E-C7AD-4D33-92AB-FBE583429B29}"/>
                  </a:ext>
                </a:extLst>
              </p14:cNvPr>
              <p14:cNvContentPartPr/>
              <p14:nvPr/>
            </p14:nvContentPartPr>
            <p14:xfrm>
              <a:off x="1361689" y="558996"/>
              <a:ext cx="360" cy="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6AFB346E-C7AD-4D33-92AB-FBE583429B2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308049" y="45099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33A61686-1211-45D2-9EBD-CBFF095FC98D}"/>
                  </a:ext>
                </a:extLst>
              </p14:cNvPr>
              <p14:cNvContentPartPr/>
              <p14:nvPr/>
            </p14:nvContentPartPr>
            <p14:xfrm>
              <a:off x="2373289" y="690036"/>
              <a:ext cx="360" cy="36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33A61686-1211-45D2-9EBD-CBFF095FC98D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319289" y="582396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feld 33">
            <a:extLst>
              <a:ext uri="{FF2B5EF4-FFF2-40B4-BE49-F238E27FC236}">
                <a16:creationId xmlns:a16="http://schemas.microsoft.com/office/drawing/2014/main" id="{0D12772D-CBD3-4970-AF12-71737160BF1A}"/>
              </a:ext>
            </a:extLst>
          </p:cNvPr>
          <p:cNvSpPr txBox="1"/>
          <p:nvPr/>
        </p:nvSpPr>
        <p:spPr>
          <a:xfrm>
            <a:off x="215075" y="476672"/>
            <a:ext cx="3851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4"/>
                </a:solidFill>
              </a:rPr>
              <a:t>Ein qualitativer Graph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4"/>
                </a:solidFill>
              </a:rPr>
              <a:t>für die Ableitung  f‘ </a:t>
            </a:r>
          </a:p>
        </p:txBody>
      </p:sp>
    </p:spTree>
    <p:extLst>
      <p:ext uri="{BB962C8B-B14F-4D97-AF65-F5344CB8AC3E}">
        <p14:creationId xmlns:p14="http://schemas.microsoft.com/office/powerpoint/2010/main" val="74589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060CE863-439C-46DC-8939-2BA3113528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75" y="1313976"/>
            <a:ext cx="4829964" cy="3929576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13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5" name="Scrollen: horizontal 14">
            <a:extLst>
              <a:ext uri="{FF2B5EF4-FFF2-40B4-BE49-F238E27FC236}">
                <a16:creationId xmlns:a16="http://schemas.microsoft.com/office/drawing/2014/main" id="{BE43CCC7-3FFA-4EC7-9FDE-1AE91EC802C8}"/>
              </a:ext>
            </a:extLst>
          </p:cNvPr>
          <p:cNvSpPr/>
          <p:nvPr/>
        </p:nvSpPr>
        <p:spPr>
          <a:xfrm>
            <a:off x="215075" y="5730605"/>
            <a:ext cx="3240360" cy="744959"/>
          </a:xfrm>
          <a:prstGeom prst="horizontalScroll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sz="3200" dirty="0" err="1">
                <a:solidFill>
                  <a:srgbClr val="984100"/>
                </a:solidFill>
              </a:rPr>
              <a:t>hilfsmittelfrei</a:t>
            </a:r>
            <a:endParaRPr lang="de-DE" sz="3200" dirty="0">
              <a:solidFill>
                <a:srgbClr val="984100"/>
              </a:solidFill>
            </a:endParaRPr>
          </a:p>
        </p:txBody>
      </p:sp>
      <p:pic>
        <p:nvPicPr>
          <p:cNvPr id="17" name="Grafik 16">
            <a:hlinkClick r:id="rId3" action="ppaction://hlinkfile"/>
            <a:extLst>
              <a:ext uri="{FF2B5EF4-FFF2-40B4-BE49-F238E27FC236}">
                <a16:creationId xmlns:a16="http://schemas.microsoft.com/office/drawing/2014/main" id="{59509F85-F759-466E-BEAF-603E00751D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9750" y="5445224"/>
            <a:ext cx="1019175" cy="93610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Freihand 1">
                <a:extLst>
                  <a:ext uri="{FF2B5EF4-FFF2-40B4-BE49-F238E27FC236}">
                    <a16:creationId xmlns:a16="http://schemas.microsoft.com/office/drawing/2014/main" id="{6AFB346E-C7AD-4D33-92AB-FBE583429B29}"/>
                  </a:ext>
                </a:extLst>
              </p14:cNvPr>
              <p14:cNvContentPartPr/>
              <p14:nvPr/>
            </p14:nvContentPartPr>
            <p14:xfrm>
              <a:off x="1361689" y="558996"/>
              <a:ext cx="360" cy="360"/>
            </p14:xfrm>
          </p:contentPart>
        </mc:Choice>
        <mc:Fallback xmlns="">
          <p:pic>
            <p:nvPicPr>
              <p:cNvPr id="2" name="Freihand 1">
                <a:extLst>
                  <a:ext uri="{FF2B5EF4-FFF2-40B4-BE49-F238E27FC236}">
                    <a16:creationId xmlns:a16="http://schemas.microsoft.com/office/drawing/2014/main" id="{6AFB346E-C7AD-4D33-92AB-FBE583429B2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07689" y="450996"/>
                <a:ext cx="108000" cy="21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8" name="Freihand 17">
                <a:extLst>
                  <a:ext uri="{FF2B5EF4-FFF2-40B4-BE49-F238E27FC236}">
                    <a16:creationId xmlns:a16="http://schemas.microsoft.com/office/drawing/2014/main" id="{33A61686-1211-45D2-9EBD-CBFF095FC98D}"/>
                  </a:ext>
                </a:extLst>
              </p14:cNvPr>
              <p14:cNvContentPartPr/>
              <p14:nvPr/>
            </p14:nvContentPartPr>
            <p14:xfrm>
              <a:off x="2373289" y="690036"/>
              <a:ext cx="360" cy="360"/>
            </p14:xfrm>
          </p:contentPart>
        </mc:Choice>
        <mc:Fallback xmlns="">
          <p:pic>
            <p:nvPicPr>
              <p:cNvPr id="18" name="Freihand 17">
                <a:extLst>
                  <a:ext uri="{FF2B5EF4-FFF2-40B4-BE49-F238E27FC236}">
                    <a16:creationId xmlns:a16="http://schemas.microsoft.com/office/drawing/2014/main" id="{33A61686-1211-45D2-9EBD-CBFF095FC98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19289" y="582036"/>
                <a:ext cx="108000" cy="216000"/>
              </a:xfrm>
              <a:prstGeom prst="rect">
                <a:avLst/>
              </a:prstGeom>
            </p:spPr>
          </p:pic>
        </mc:Fallback>
      </mc:AlternateContent>
      <p:sp>
        <p:nvSpPr>
          <p:cNvPr id="34" name="Textfeld 33">
            <a:extLst>
              <a:ext uri="{FF2B5EF4-FFF2-40B4-BE49-F238E27FC236}">
                <a16:creationId xmlns:a16="http://schemas.microsoft.com/office/drawing/2014/main" id="{0D12772D-CBD3-4970-AF12-71737160BF1A}"/>
              </a:ext>
            </a:extLst>
          </p:cNvPr>
          <p:cNvSpPr txBox="1"/>
          <p:nvPr/>
        </p:nvSpPr>
        <p:spPr>
          <a:xfrm>
            <a:off x="215075" y="476672"/>
            <a:ext cx="385120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4"/>
                </a:solidFill>
              </a:rPr>
              <a:t>Ein qualitativer Graph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400" b="1" dirty="0">
                <a:solidFill>
                  <a:schemeClr val="accent4"/>
                </a:solidFill>
              </a:rPr>
              <a:t>für die Ableitung  f‘ 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2F31EE2-01EC-4F72-B2DC-F1F308AA42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20072" y="2636912"/>
            <a:ext cx="3568143" cy="230353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5670FE63-E213-4C59-9EA1-8EA3135AC319}"/>
              </a:ext>
            </a:extLst>
          </p:cNvPr>
          <p:cNvSpPr txBox="1"/>
          <p:nvPr/>
        </p:nvSpPr>
        <p:spPr>
          <a:xfrm>
            <a:off x="5821054" y="2100486"/>
            <a:ext cx="2004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GeoGebra CAS</a:t>
            </a:r>
          </a:p>
        </p:txBody>
      </p:sp>
    </p:spTree>
    <p:extLst>
      <p:ext uri="{BB962C8B-B14F-4D97-AF65-F5344CB8AC3E}">
        <p14:creationId xmlns:p14="http://schemas.microsoft.com/office/powerpoint/2010/main" val="134350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rafik 271">
            <a:extLst>
              <a:ext uri="{FF2B5EF4-FFF2-40B4-BE49-F238E27FC236}">
                <a16:creationId xmlns:a16="http://schemas.microsoft.com/office/drawing/2014/main" id="{167D507C-5D79-452B-8CFC-87C2DFE47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48" y="1295560"/>
            <a:ext cx="4054429" cy="2187258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3CA7A785-19B9-4450-9B1A-29DDADEEE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0108" y="2237512"/>
            <a:ext cx="3175876" cy="15477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Platt oder nicht platt? </a:t>
            </a:r>
          </a:p>
        </p:txBody>
      </p:sp>
      <p:pic>
        <p:nvPicPr>
          <p:cNvPr id="6" name="Grafik 5">
            <a:hlinkClick r:id="rId4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5514954"/>
            <a:ext cx="1019175" cy="98107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EAB0967B-377A-49E2-B6A6-9BF2B187149D}"/>
                  </a:ext>
                </a:extLst>
              </p:cNvPr>
              <p:cNvSpPr txBox="1"/>
              <p:nvPr/>
            </p:nvSpPr>
            <p:spPr>
              <a:xfrm>
                <a:off x="827584" y="668524"/>
                <a:ext cx="3875805" cy="498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f(x)=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EAB0967B-377A-49E2-B6A6-9BF2B1871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668524"/>
                <a:ext cx="3875805" cy="498085"/>
              </a:xfrm>
              <a:prstGeom prst="rect">
                <a:avLst/>
              </a:prstGeom>
              <a:blipFill>
                <a:blip r:embed="rId6"/>
                <a:stretch>
                  <a:fillRect l="-6447" t="-23457" b="-506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5" name="Scrollen: horizontal 54">
            <a:extLst>
              <a:ext uri="{FF2B5EF4-FFF2-40B4-BE49-F238E27FC236}">
                <a16:creationId xmlns:a16="http://schemas.microsoft.com/office/drawing/2014/main" id="{BF24BE87-4548-4CD3-859E-26746AF60A97}"/>
              </a:ext>
            </a:extLst>
          </p:cNvPr>
          <p:cNvSpPr/>
          <p:nvPr/>
        </p:nvSpPr>
        <p:spPr>
          <a:xfrm>
            <a:off x="735677" y="3382198"/>
            <a:ext cx="4579435" cy="317119"/>
          </a:xfrm>
          <a:prstGeom prst="horizontalScroll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Das Extremum findet man sogar von Hand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uppieren 25">
            <a:extLst>
              <a:ext uri="{FF2B5EF4-FFF2-40B4-BE49-F238E27FC236}">
                <a16:creationId xmlns:a16="http://schemas.microsoft.com/office/drawing/2014/main" id="{97A934E3-AC8A-481B-979B-3B1229FB2D1C}"/>
              </a:ext>
            </a:extLst>
          </p:cNvPr>
          <p:cNvGrpSpPr/>
          <p:nvPr/>
        </p:nvGrpSpPr>
        <p:grpSpPr>
          <a:xfrm>
            <a:off x="208152" y="3736133"/>
            <a:ext cx="982080" cy="502560"/>
            <a:chOff x="237303" y="4297830"/>
            <a:chExt cx="982080" cy="50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4" name="Freihand 13">
                  <a:extLst>
                    <a:ext uri="{FF2B5EF4-FFF2-40B4-BE49-F238E27FC236}">
                      <a16:creationId xmlns:a16="http://schemas.microsoft.com/office/drawing/2014/main" id="{4D237E8A-0213-4187-AC32-F7F0D2B36BCB}"/>
                    </a:ext>
                  </a:extLst>
                </p14:cNvPr>
                <p14:cNvContentPartPr/>
                <p14:nvPr/>
              </p14:nvContentPartPr>
              <p14:xfrm>
                <a:off x="237303" y="4297830"/>
                <a:ext cx="158400" cy="502560"/>
              </p14:xfrm>
            </p:contentPart>
          </mc:Choice>
          <mc:Fallback xmlns="">
            <p:pic>
              <p:nvPicPr>
                <p:cNvPr id="14" name="Freihand 13">
                  <a:extLst>
                    <a:ext uri="{FF2B5EF4-FFF2-40B4-BE49-F238E27FC236}">
                      <a16:creationId xmlns:a16="http://schemas.microsoft.com/office/drawing/2014/main" id="{4D237E8A-0213-4187-AC32-F7F0D2B36BC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19303" y="4279817"/>
                  <a:ext cx="194040" cy="53822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5" name="Freihand 14">
                  <a:extLst>
                    <a:ext uri="{FF2B5EF4-FFF2-40B4-BE49-F238E27FC236}">
                      <a16:creationId xmlns:a16="http://schemas.microsoft.com/office/drawing/2014/main" id="{31F4AE60-A8EE-4232-9AA2-E19907F8FAC3}"/>
                    </a:ext>
                  </a:extLst>
                </p14:cNvPr>
                <p14:cNvContentPartPr/>
                <p14:nvPr/>
              </p14:nvContentPartPr>
              <p14:xfrm>
                <a:off x="263943" y="4639110"/>
                <a:ext cx="129240" cy="51840"/>
              </p14:xfrm>
            </p:contentPart>
          </mc:Choice>
          <mc:Fallback xmlns="">
            <p:pic>
              <p:nvPicPr>
                <p:cNvPr id="15" name="Freihand 14">
                  <a:extLst>
                    <a:ext uri="{FF2B5EF4-FFF2-40B4-BE49-F238E27FC236}">
                      <a16:creationId xmlns:a16="http://schemas.microsoft.com/office/drawing/2014/main" id="{31F4AE60-A8EE-4232-9AA2-E19907F8FAC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45943" y="4621110"/>
                  <a:ext cx="16488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6" name="Freihand 15">
                  <a:extLst>
                    <a:ext uri="{FF2B5EF4-FFF2-40B4-BE49-F238E27FC236}">
                      <a16:creationId xmlns:a16="http://schemas.microsoft.com/office/drawing/2014/main" id="{2AC34A63-8EFC-4A31-B009-D2792CD5ACD9}"/>
                    </a:ext>
                  </a:extLst>
                </p14:cNvPr>
                <p14:cNvContentPartPr/>
                <p14:nvPr/>
              </p14:nvContentPartPr>
              <p14:xfrm>
                <a:off x="469143" y="4333470"/>
                <a:ext cx="38520" cy="99720"/>
              </p14:xfrm>
            </p:contentPart>
          </mc:Choice>
          <mc:Fallback xmlns="">
            <p:pic>
              <p:nvPicPr>
                <p:cNvPr id="16" name="Freihand 15">
                  <a:extLst>
                    <a:ext uri="{FF2B5EF4-FFF2-40B4-BE49-F238E27FC236}">
                      <a16:creationId xmlns:a16="http://schemas.microsoft.com/office/drawing/2014/main" id="{2AC34A63-8EFC-4A31-B009-D2792CD5ACD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51143" y="4315470"/>
                  <a:ext cx="741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7" name="Freihand 16">
                  <a:extLst>
                    <a:ext uri="{FF2B5EF4-FFF2-40B4-BE49-F238E27FC236}">
                      <a16:creationId xmlns:a16="http://schemas.microsoft.com/office/drawing/2014/main" id="{CA413346-0D9E-4B61-9DA4-52A89ACB7637}"/>
                    </a:ext>
                  </a:extLst>
                </p14:cNvPr>
                <p14:cNvContentPartPr/>
                <p14:nvPr/>
              </p14:nvContentPartPr>
              <p14:xfrm>
                <a:off x="582903" y="4358670"/>
                <a:ext cx="117360" cy="342720"/>
              </p14:xfrm>
            </p:contentPart>
          </mc:Choice>
          <mc:Fallback xmlns="">
            <p:pic>
              <p:nvPicPr>
                <p:cNvPr id="17" name="Freihand 16">
                  <a:extLst>
                    <a:ext uri="{FF2B5EF4-FFF2-40B4-BE49-F238E27FC236}">
                      <a16:creationId xmlns:a16="http://schemas.microsoft.com/office/drawing/2014/main" id="{CA413346-0D9E-4B61-9DA4-52A89ACB763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4903" y="4340670"/>
                  <a:ext cx="1530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Freihand 17">
                  <a:extLst>
                    <a:ext uri="{FF2B5EF4-FFF2-40B4-BE49-F238E27FC236}">
                      <a16:creationId xmlns:a16="http://schemas.microsoft.com/office/drawing/2014/main" id="{30ACCDBF-0BFD-4A6D-B190-6C8EF60A53F4}"/>
                    </a:ext>
                  </a:extLst>
                </p14:cNvPr>
                <p14:cNvContentPartPr/>
                <p14:nvPr/>
              </p14:nvContentPartPr>
              <p14:xfrm>
                <a:off x="744183" y="4436070"/>
                <a:ext cx="78480" cy="164520"/>
              </p14:xfrm>
            </p:contentPart>
          </mc:Choice>
          <mc:Fallback xmlns="">
            <p:pic>
              <p:nvPicPr>
                <p:cNvPr id="18" name="Freihand 17">
                  <a:extLst>
                    <a:ext uri="{FF2B5EF4-FFF2-40B4-BE49-F238E27FC236}">
                      <a16:creationId xmlns:a16="http://schemas.microsoft.com/office/drawing/2014/main" id="{30ACCDBF-0BFD-4A6D-B190-6C8EF60A53F4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26183" y="4418031"/>
                  <a:ext cx="114120" cy="2002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Freihand 18">
                  <a:extLst>
                    <a:ext uri="{FF2B5EF4-FFF2-40B4-BE49-F238E27FC236}">
                      <a16:creationId xmlns:a16="http://schemas.microsoft.com/office/drawing/2014/main" id="{D7220745-070F-4A1B-8116-6EC7DB2B88AA}"/>
                    </a:ext>
                  </a:extLst>
                </p14:cNvPr>
                <p14:cNvContentPartPr/>
                <p14:nvPr/>
              </p14:nvContentPartPr>
              <p14:xfrm>
                <a:off x="720423" y="4445070"/>
                <a:ext cx="146160" cy="194400"/>
              </p14:xfrm>
            </p:contentPart>
          </mc:Choice>
          <mc:Fallback xmlns="">
            <p:pic>
              <p:nvPicPr>
                <p:cNvPr id="19" name="Freihand 18">
                  <a:extLst>
                    <a:ext uri="{FF2B5EF4-FFF2-40B4-BE49-F238E27FC236}">
                      <a16:creationId xmlns:a16="http://schemas.microsoft.com/office/drawing/2014/main" id="{D7220745-070F-4A1B-8116-6EC7DB2B88A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02423" y="4427070"/>
                  <a:ext cx="1818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0" name="Freihand 19">
                  <a:extLst>
                    <a:ext uri="{FF2B5EF4-FFF2-40B4-BE49-F238E27FC236}">
                      <a16:creationId xmlns:a16="http://schemas.microsoft.com/office/drawing/2014/main" id="{62C7718A-4D07-4C91-B92E-110325F036C1}"/>
                    </a:ext>
                  </a:extLst>
                </p14:cNvPr>
                <p14:cNvContentPartPr/>
                <p14:nvPr/>
              </p14:nvContentPartPr>
              <p14:xfrm>
                <a:off x="902583" y="4368030"/>
                <a:ext cx="23040" cy="333360"/>
              </p14:xfrm>
            </p:contentPart>
          </mc:Choice>
          <mc:Fallback xmlns="">
            <p:pic>
              <p:nvPicPr>
                <p:cNvPr id="20" name="Freihand 19">
                  <a:extLst>
                    <a:ext uri="{FF2B5EF4-FFF2-40B4-BE49-F238E27FC236}">
                      <a16:creationId xmlns:a16="http://schemas.microsoft.com/office/drawing/2014/main" id="{62C7718A-4D07-4C91-B92E-110325F036C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884297" y="4350049"/>
                  <a:ext cx="59246" cy="36896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2" name="Freihand 21">
                  <a:extLst>
                    <a:ext uri="{FF2B5EF4-FFF2-40B4-BE49-F238E27FC236}">
                      <a16:creationId xmlns:a16="http://schemas.microsoft.com/office/drawing/2014/main" id="{E2C20990-D6EE-497E-A152-C7235BE15A38}"/>
                    </a:ext>
                  </a:extLst>
                </p14:cNvPr>
                <p14:cNvContentPartPr/>
                <p14:nvPr/>
              </p14:nvContentPartPr>
              <p14:xfrm>
                <a:off x="1079703" y="4519950"/>
                <a:ext cx="130680" cy="45360"/>
              </p14:xfrm>
            </p:contentPart>
          </mc:Choice>
          <mc:Fallback xmlns="">
            <p:pic>
              <p:nvPicPr>
                <p:cNvPr id="22" name="Freihand 21">
                  <a:extLst>
                    <a:ext uri="{FF2B5EF4-FFF2-40B4-BE49-F238E27FC236}">
                      <a16:creationId xmlns:a16="http://schemas.microsoft.com/office/drawing/2014/main" id="{E2C20990-D6EE-497E-A152-C7235BE15A38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061703" y="4501950"/>
                  <a:ext cx="1663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3" name="Freihand 22">
                  <a:extLst>
                    <a:ext uri="{FF2B5EF4-FFF2-40B4-BE49-F238E27FC236}">
                      <a16:creationId xmlns:a16="http://schemas.microsoft.com/office/drawing/2014/main" id="{CB355200-D9E3-4FE4-A516-A1576CE18328}"/>
                    </a:ext>
                  </a:extLst>
                </p14:cNvPr>
                <p14:cNvContentPartPr/>
                <p14:nvPr/>
              </p14:nvContentPartPr>
              <p14:xfrm>
                <a:off x="1093023" y="4602750"/>
                <a:ext cx="73080" cy="27720"/>
              </p14:xfrm>
            </p:contentPart>
          </mc:Choice>
          <mc:Fallback xmlns="">
            <p:pic>
              <p:nvPicPr>
                <p:cNvPr id="23" name="Freihand 22">
                  <a:extLst>
                    <a:ext uri="{FF2B5EF4-FFF2-40B4-BE49-F238E27FC236}">
                      <a16:creationId xmlns:a16="http://schemas.microsoft.com/office/drawing/2014/main" id="{CB355200-D9E3-4FE4-A516-A1576CE1832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075023" y="4584750"/>
                  <a:ext cx="1087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Freihand 24">
                  <a:extLst>
                    <a:ext uri="{FF2B5EF4-FFF2-40B4-BE49-F238E27FC236}">
                      <a16:creationId xmlns:a16="http://schemas.microsoft.com/office/drawing/2014/main" id="{27927E56-8EDA-40F1-B71B-1C77C5FEC741}"/>
                    </a:ext>
                  </a:extLst>
                </p14:cNvPr>
                <p14:cNvContentPartPr/>
                <p14:nvPr/>
              </p14:nvContentPartPr>
              <p14:xfrm>
                <a:off x="1169703" y="4622550"/>
                <a:ext cx="49680" cy="11520"/>
              </p14:xfrm>
            </p:contentPart>
          </mc:Choice>
          <mc:Fallback xmlns="">
            <p:pic>
              <p:nvPicPr>
                <p:cNvPr id="25" name="Freihand 24">
                  <a:extLst>
                    <a:ext uri="{FF2B5EF4-FFF2-40B4-BE49-F238E27FC236}">
                      <a16:creationId xmlns:a16="http://schemas.microsoft.com/office/drawing/2014/main" id="{27927E56-8EDA-40F1-B71B-1C77C5FEC741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151703" y="4603969"/>
                  <a:ext cx="85320" cy="4831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9" name="Gruppieren 148">
            <a:extLst>
              <a:ext uri="{FF2B5EF4-FFF2-40B4-BE49-F238E27FC236}">
                <a16:creationId xmlns:a16="http://schemas.microsoft.com/office/drawing/2014/main" id="{94CF9D5F-E23B-4C9E-B6D4-EA5D74F2AE67}"/>
              </a:ext>
            </a:extLst>
          </p:cNvPr>
          <p:cNvGrpSpPr/>
          <p:nvPr/>
        </p:nvGrpSpPr>
        <p:grpSpPr>
          <a:xfrm>
            <a:off x="1299312" y="3708053"/>
            <a:ext cx="5075640" cy="493200"/>
            <a:chOff x="1328463" y="4269750"/>
            <a:chExt cx="5075640" cy="493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7" name="Freihand 26">
                  <a:extLst>
                    <a:ext uri="{FF2B5EF4-FFF2-40B4-BE49-F238E27FC236}">
                      <a16:creationId xmlns:a16="http://schemas.microsoft.com/office/drawing/2014/main" id="{8A0AD5BF-A41D-4DF9-A2EB-D49128E0000F}"/>
                    </a:ext>
                  </a:extLst>
                </p14:cNvPr>
                <p14:cNvContentPartPr/>
                <p14:nvPr/>
              </p14:nvContentPartPr>
              <p14:xfrm>
                <a:off x="1328463" y="4422390"/>
                <a:ext cx="110520" cy="244440"/>
              </p14:xfrm>
            </p:contentPart>
          </mc:Choice>
          <mc:Fallback xmlns="">
            <p:pic>
              <p:nvPicPr>
                <p:cNvPr id="27" name="Freihand 26">
                  <a:extLst>
                    <a:ext uri="{FF2B5EF4-FFF2-40B4-BE49-F238E27FC236}">
                      <a16:creationId xmlns:a16="http://schemas.microsoft.com/office/drawing/2014/main" id="{8A0AD5BF-A41D-4DF9-A2EB-D49128E0000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310404" y="4404390"/>
                  <a:ext cx="146276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8" name="Freihand 27">
                  <a:extLst>
                    <a:ext uri="{FF2B5EF4-FFF2-40B4-BE49-F238E27FC236}">
                      <a16:creationId xmlns:a16="http://schemas.microsoft.com/office/drawing/2014/main" id="{5C877C4C-7EA3-4024-A20B-435E114ADE80}"/>
                    </a:ext>
                  </a:extLst>
                </p14:cNvPr>
                <p14:cNvContentPartPr/>
                <p14:nvPr/>
              </p14:nvContentPartPr>
              <p14:xfrm>
                <a:off x="1540503" y="4408350"/>
                <a:ext cx="44640" cy="319320"/>
              </p14:xfrm>
            </p:contentPart>
          </mc:Choice>
          <mc:Fallback xmlns="">
            <p:pic>
              <p:nvPicPr>
                <p:cNvPr id="28" name="Freihand 27">
                  <a:extLst>
                    <a:ext uri="{FF2B5EF4-FFF2-40B4-BE49-F238E27FC236}">
                      <a16:creationId xmlns:a16="http://schemas.microsoft.com/office/drawing/2014/main" id="{5C877C4C-7EA3-4024-A20B-435E114ADE80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522503" y="4390350"/>
                  <a:ext cx="802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9" name="Freihand 28">
                  <a:extLst>
                    <a:ext uri="{FF2B5EF4-FFF2-40B4-BE49-F238E27FC236}">
                      <a16:creationId xmlns:a16="http://schemas.microsoft.com/office/drawing/2014/main" id="{5133690C-DC6E-4B0A-8F15-EC7AB0ED6638}"/>
                    </a:ext>
                  </a:extLst>
                </p14:cNvPr>
                <p14:cNvContentPartPr/>
                <p14:nvPr/>
              </p14:nvContentPartPr>
              <p14:xfrm>
                <a:off x="1654623" y="4471710"/>
                <a:ext cx="79920" cy="211320"/>
              </p14:xfrm>
            </p:contentPart>
          </mc:Choice>
          <mc:Fallback xmlns="">
            <p:pic>
              <p:nvPicPr>
                <p:cNvPr id="29" name="Freihand 28">
                  <a:extLst>
                    <a:ext uri="{FF2B5EF4-FFF2-40B4-BE49-F238E27FC236}">
                      <a16:creationId xmlns:a16="http://schemas.microsoft.com/office/drawing/2014/main" id="{5133690C-DC6E-4B0A-8F15-EC7AB0ED6638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636623" y="4453710"/>
                  <a:ext cx="11556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0" name="Freihand 29">
                  <a:extLst>
                    <a:ext uri="{FF2B5EF4-FFF2-40B4-BE49-F238E27FC236}">
                      <a16:creationId xmlns:a16="http://schemas.microsoft.com/office/drawing/2014/main" id="{A5730406-2856-45FF-AA31-0E37BF47EFB4}"/>
                    </a:ext>
                  </a:extLst>
                </p14:cNvPr>
                <p14:cNvContentPartPr/>
                <p14:nvPr/>
              </p14:nvContentPartPr>
              <p14:xfrm>
                <a:off x="1637703" y="4482510"/>
                <a:ext cx="144000" cy="216000"/>
              </p14:xfrm>
            </p:contentPart>
          </mc:Choice>
          <mc:Fallback xmlns="">
            <p:pic>
              <p:nvPicPr>
                <p:cNvPr id="30" name="Freihand 29">
                  <a:extLst>
                    <a:ext uri="{FF2B5EF4-FFF2-40B4-BE49-F238E27FC236}">
                      <a16:creationId xmlns:a16="http://schemas.microsoft.com/office/drawing/2014/main" id="{A5730406-2856-45FF-AA31-0E37BF47EFB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619703" y="4464510"/>
                  <a:ext cx="17964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2" name="Freihand 31">
                  <a:extLst>
                    <a:ext uri="{FF2B5EF4-FFF2-40B4-BE49-F238E27FC236}">
                      <a16:creationId xmlns:a16="http://schemas.microsoft.com/office/drawing/2014/main" id="{E2A94E9D-ECC7-4C66-B6DF-AE4B9052AA07}"/>
                    </a:ext>
                  </a:extLst>
                </p14:cNvPr>
                <p14:cNvContentPartPr/>
                <p14:nvPr/>
              </p14:nvContentPartPr>
              <p14:xfrm>
                <a:off x="1886823" y="4586550"/>
                <a:ext cx="120960" cy="17280"/>
              </p14:xfrm>
            </p:contentPart>
          </mc:Choice>
          <mc:Fallback xmlns="">
            <p:pic>
              <p:nvPicPr>
                <p:cNvPr id="32" name="Freihand 31">
                  <a:extLst>
                    <a:ext uri="{FF2B5EF4-FFF2-40B4-BE49-F238E27FC236}">
                      <a16:creationId xmlns:a16="http://schemas.microsoft.com/office/drawing/2014/main" id="{E2A94E9D-ECC7-4C66-B6DF-AE4B9052AA07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868823" y="4568917"/>
                  <a:ext cx="156600" cy="5219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3" name="Freihand 32">
                  <a:extLst>
                    <a:ext uri="{FF2B5EF4-FFF2-40B4-BE49-F238E27FC236}">
                      <a16:creationId xmlns:a16="http://schemas.microsoft.com/office/drawing/2014/main" id="{FF7D105A-F438-40B0-81EE-E3DA1D9CC85A}"/>
                    </a:ext>
                  </a:extLst>
                </p14:cNvPr>
                <p14:cNvContentPartPr/>
                <p14:nvPr/>
              </p14:nvContentPartPr>
              <p14:xfrm>
                <a:off x="2085543" y="4510950"/>
                <a:ext cx="88200" cy="128160"/>
              </p14:xfrm>
            </p:contentPart>
          </mc:Choice>
          <mc:Fallback xmlns="">
            <p:pic>
              <p:nvPicPr>
                <p:cNvPr id="33" name="Freihand 32">
                  <a:extLst>
                    <a:ext uri="{FF2B5EF4-FFF2-40B4-BE49-F238E27FC236}">
                      <a16:creationId xmlns:a16="http://schemas.microsoft.com/office/drawing/2014/main" id="{FF7D105A-F438-40B0-81EE-E3DA1D9CC85A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2067543" y="4492950"/>
                  <a:ext cx="12384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4" name="Freihand 33">
                  <a:extLst>
                    <a:ext uri="{FF2B5EF4-FFF2-40B4-BE49-F238E27FC236}">
                      <a16:creationId xmlns:a16="http://schemas.microsoft.com/office/drawing/2014/main" id="{BB68A480-6C9C-40BB-9D43-ADF6DC4592DC}"/>
                    </a:ext>
                  </a:extLst>
                </p14:cNvPr>
                <p14:cNvContentPartPr/>
                <p14:nvPr/>
              </p14:nvContentPartPr>
              <p14:xfrm>
                <a:off x="2220903" y="4433910"/>
                <a:ext cx="59400" cy="329040"/>
              </p14:xfrm>
            </p:contentPart>
          </mc:Choice>
          <mc:Fallback xmlns="">
            <p:pic>
              <p:nvPicPr>
                <p:cNvPr id="34" name="Freihand 33">
                  <a:extLst>
                    <a:ext uri="{FF2B5EF4-FFF2-40B4-BE49-F238E27FC236}">
                      <a16:creationId xmlns:a16="http://schemas.microsoft.com/office/drawing/2014/main" id="{BB68A480-6C9C-40BB-9D43-ADF6DC4592D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202903" y="4415910"/>
                  <a:ext cx="9504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6" name="Freihand 35">
                  <a:extLst>
                    <a:ext uri="{FF2B5EF4-FFF2-40B4-BE49-F238E27FC236}">
                      <a16:creationId xmlns:a16="http://schemas.microsoft.com/office/drawing/2014/main" id="{B57255D8-75DF-47CE-988D-F77047ABEEFB}"/>
                    </a:ext>
                  </a:extLst>
                </p14:cNvPr>
                <p14:cNvContentPartPr/>
                <p14:nvPr/>
              </p14:nvContentPartPr>
              <p14:xfrm>
                <a:off x="2387943" y="4396830"/>
                <a:ext cx="102960" cy="343800"/>
              </p14:xfrm>
            </p:contentPart>
          </mc:Choice>
          <mc:Fallback xmlns="">
            <p:pic>
              <p:nvPicPr>
                <p:cNvPr id="36" name="Freihand 35">
                  <a:extLst>
                    <a:ext uri="{FF2B5EF4-FFF2-40B4-BE49-F238E27FC236}">
                      <a16:creationId xmlns:a16="http://schemas.microsoft.com/office/drawing/2014/main" id="{B57255D8-75DF-47CE-988D-F77047ABEEFB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369943" y="4378830"/>
                  <a:ext cx="13860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7" name="Freihand 36">
                  <a:extLst>
                    <a:ext uri="{FF2B5EF4-FFF2-40B4-BE49-F238E27FC236}">
                      <a16:creationId xmlns:a16="http://schemas.microsoft.com/office/drawing/2014/main" id="{E3812EC5-D10C-49DB-9792-45B9A0FB6F5C}"/>
                    </a:ext>
                  </a:extLst>
                </p14:cNvPr>
                <p14:cNvContentPartPr/>
                <p14:nvPr/>
              </p14:nvContentPartPr>
              <p14:xfrm>
                <a:off x="2527983" y="4494390"/>
                <a:ext cx="105120" cy="145080"/>
              </p14:xfrm>
            </p:contentPart>
          </mc:Choice>
          <mc:Fallback xmlns="">
            <p:pic>
              <p:nvPicPr>
                <p:cNvPr id="37" name="Freihand 36">
                  <a:extLst>
                    <a:ext uri="{FF2B5EF4-FFF2-40B4-BE49-F238E27FC236}">
                      <a16:creationId xmlns:a16="http://schemas.microsoft.com/office/drawing/2014/main" id="{E3812EC5-D10C-49DB-9792-45B9A0FB6F5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2509983" y="4476390"/>
                  <a:ext cx="1407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9" name="Freihand 38">
                  <a:extLst>
                    <a:ext uri="{FF2B5EF4-FFF2-40B4-BE49-F238E27FC236}">
                      <a16:creationId xmlns:a16="http://schemas.microsoft.com/office/drawing/2014/main" id="{6A744496-02AE-43C0-B7A5-140778951255}"/>
                    </a:ext>
                  </a:extLst>
                </p14:cNvPr>
                <p14:cNvContentPartPr/>
                <p14:nvPr/>
              </p14:nvContentPartPr>
              <p14:xfrm>
                <a:off x="2534463" y="4491510"/>
                <a:ext cx="132840" cy="166320"/>
              </p14:xfrm>
            </p:contentPart>
          </mc:Choice>
          <mc:Fallback xmlns="">
            <p:pic>
              <p:nvPicPr>
                <p:cNvPr id="39" name="Freihand 38">
                  <a:extLst>
                    <a:ext uri="{FF2B5EF4-FFF2-40B4-BE49-F238E27FC236}">
                      <a16:creationId xmlns:a16="http://schemas.microsoft.com/office/drawing/2014/main" id="{6A744496-02AE-43C0-B7A5-140778951255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2516463" y="4473510"/>
                  <a:ext cx="16848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1" name="Freihand 40">
                  <a:extLst>
                    <a:ext uri="{FF2B5EF4-FFF2-40B4-BE49-F238E27FC236}">
                      <a16:creationId xmlns:a16="http://schemas.microsoft.com/office/drawing/2014/main" id="{119D4CD2-6585-4891-949A-8A906403D10E}"/>
                    </a:ext>
                  </a:extLst>
                </p14:cNvPr>
                <p14:cNvContentPartPr/>
                <p14:nvPr/>
              </p14:nvContentPartPr>
              <p14:xfrm>
                <a:off x="2777463" y="4553790"/>
                <a:ext cx="125280" cy="49680"/>
              </p14:xfrm>
            </p:contentPart>
          </mc:Choice>
          <mc:Fallback xmlns="">
            <p:pic>
              <p:nvPicPr>
                <p:cNvPr id="41" name="Freihand 40">
                  <a:extLst>
                    <a:ext uri="{FF2B5EF4-FFF2-40B4-BE49-F238E27FC236}">
                      <a16:creationId xmlns:a16="http://schemas.microsoft.com/office/drawing/2014/main" id="{119D4CD2-6585-4891-949A-8A906403D10E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2759463" y="4535790"/>
                  <a:ext cx="1609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2" name="Freihand 41">
                  <a:extLst>
                    <a:ext uri="{FF2B5EF4-FFF2-40B4-BE49-F238E27FC236}">
                      <a16:creationId xmlns:a16="http://schemas.microsoft.com/office/drawing/2014/main" id="{E9905FD5-EFA5-4204-AB7B-8F58DB0EBE14}"/>
                    </a:ext>
                  </a:extLst>
                </p14:cNvPr>
                <p14:cNvContentPartPr/>
                <p14:nvPr/>
              </p14:nvContentPartPr>
              <p14:xfrm>
                <a:off x="2993823" y="4456590"/>
                <a:ext cx="103680" cy="217800"/>
              </p14:xfrm>
            </p:contentPart>
          </mc:Choice>
          <mc:Fallback xmlns="">
            <p:pic>
              <p:nvPicPr>
                <p:cNvPr id="42" name="Freihand 41">
                  <a:extLst>
                    <a:ext uri="{FF2B5EF4-FFF2-40B4-BE49-F238E27FC236}">
                      <a16:creationId xmlns:a16="http://schemas.microsoft.com/office/drawing/2014/main" id="{E9905FD5-EFA5-4204-AB7B-8F58DB0EBE1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975823" y="4438560"/>
                  <a:ext cx="139320" cy="25349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3" name="Freihand 42">
                  <a:extLst>
                    <a:ext uri="{FF2B5EF4-FFF2-40B4-BE49-F238E27FC236}">
                      <a16:creationId xmlns:a16="http://schemas.microsoft.com/office/drawing/2014/main" id="{9D4081E2-2517-4265-BC39-382F3E3ECC8C}"/>
                    </a:ext>
                  </a:extLst>
                </p14:cNvPr>
                <p14:cNvContentPartPr/>
                <p14:nvPr/>
              </p14:nvContentPartPr>
              <p14:xfrm>
                <a:off x="3187503" y="4405470"/>
                <a:ext cx="69480" cy="324360"/>
              </p14:xfrm>
            </p:contentPart>
          </mc:Choice>
          <mc:Fallback xmlns="">
            <p:pic>
              <p:nvPicPr>
                <p:cNvPr id="43" name="Freihand 42">
                  <a:extLst>
                    <a:ext uri="{FF2B5EF4-FFF2-40B4-BE49-F238E27FC236}">
                      <a16:creationId xmlns:a16="http://schemas.microsoft.com/office/drawing/2014/main" id="{9D4081E2-2517-4265-BC39-382F3E3ECC8C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3169409" y="4387470"/>
                  <a:ext cx="105306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5" name="Freihand 44">
                  <a:extLst>
                    <a:ext uri="{FF2B5EF4-FFF2-40B4-BE49-F238E27FC236}">
                      <a16:creationId xmlns:a16="http://schemas.microsoft.com/office/drawing/2014/main" id="{9AF32C47-782A-4A48-BB2A-51F1D89E99E6}"/>
                    </a:ext>
                  </a:extLst>
                </p14:cNvPr>
                <p14:cNvContentPartPr/>
                <p14:nvPr/>
              </p14:nvContentPartPr>
              <p14:xfrm>
                <a:off x="3334743" y="4326990"/>
                <a:ext cx="113400" cy="113760"/>
              </p14:xfrm>
            </p:contentPart>
          </mc:Choice>
          <mc:Fallback xmlns="">
            <p:pic>
              <p:nvPicPr>
                <p:cNvPr id="45" name="Freihand 44">
                  <a:extLst>
                    <a:ext uri="{FF2B5EF4-FFF2-40B4-BE49-F238E27FC236}">
                      <a16:creationId xmlns:a16="http://schemas.microsoft.com/office/drawing/2014/main" id="{9AF32C47-782A-4A48-BB2A-51F1D89E99E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3316743" y="4308933"/>
                  <a:ext cx="149040" cy="14951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8" name="Freihand 47">
                  <a:extLst>
                    <a:ext uri="{FF2B5EF4-FFF2-40B4-BE49-F238E27FC236}">
                      <a16:creationId xmlns:a16="http://schemas.microsoft.com/office/drawing/2014/main" id="{813941B8-1A3D-494C-AC37-CB1B7D294675}"/>
                    </a:ext>
                  </a:extLst>
                </p14:cNvPr>
                <p14:cNvContentPartPr/>
                <p14:nvPr/>
              </p14:nvContentPartPr>
              <p14:xfrm>
                <a:off x="3534903" y="4293870"/>
                <a:ext cx="66600" cy="155520"/>
              </p14:xfrm>
            </p:contentPart>
          </mc:Choice>
          <mc:Fallback xmlns="">
            <p:pic>
              <p:nvPicPr>
                <p:cNvPr id="48" name="Freihand 47">
                  <a:extLst>
                    <a:ext uri="{FF2B5EF4-FFF2-40B4-BE49-F238E27FC236}">
                      <a16:creationId xmlns:a16="http://schemas.microsoft.com/office/drawing/2014/main" id="{813941B8-1A3D-494C-AC37-CB1B7D294675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3516903" y="4275870"/>
                  <a:ext cx="10224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9" name="Freihand 48">
                  <a:extLst>
                    <a:ext uri="{FF2B5EF4-FFF2-40B4-BE49-F238E27FC236}">
                      <a16:creationId xmlns:a16="http://schemas.microsoft.com/office/drawing/2014/main" id="{C0B6A88D-02C8-427D-8AF8-2E68F00C06C4}"/>
                    </a:ext>
                  </a:extLst>
                </p14:cNvPr>
                <p14:cNvContentPartPr/>
                <p14:nvPr/>
              </p14:nvContentPartPr>
              <p14:xfrm>
                <a:off x="3586023" y="4300350"/>
                <a:ext cx="142560" cy="16920"/>
              </p14:xfrm>
            </p:contentPart>
          </mc:Choice>
          <mc:Fallback xmlns="">
            <p:pic>
              <p:nvPicPr>
                <p:cNvPr id="49" name="Freihand 48">
                  <a:extLst>
                    <a:ext uri="{FF2B5EF4-FFF2-40B4-BE49-F238E27FC236}">
                      <a16:creationId xmlns:a16="http://schemas.microsoft.com/office/drawing/2014/main" id="{C0B6A88D-02C8-427D-8AF8-2E68F00C06C4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3568023" y="4282350"/>
                  <a:ext cx="1782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0" name="Freihand 49">
                  <a:extLst>
                    <a:ext uri="{FF2B5EF4-FFF2-40B4-BE49-F238E27FC236}">
                      <a16:creationId xmlns:a16="http://schemas.microsoft.com/office/drawing/2014/main" id="{F5ECE2D2-CC53-441A-A88D-0F05B9F990BB}"/>
                    </a:ext>
                  </a:extLst>
                </p14:cNvPr>
                <p14:cNvContentPartPr/>
                <p14:nvPr/>
              </p14:nvContentPartPr>
              <p14:xfrm>
                <a:off x="3738303" y="4532550"/>
                <a:ext cx="46080" cy="140400"/>
              </p14:xfrm>
            </p:contentPart>
          </mc:Choice>
          <mc:Fallback xmlns="">
            <p:pic>
              <p:nvPicPr>
                <p:cNvPr id="50" name="Freihand 49">
                  <a:extLst>
                    <a:ext uri="{FF2B5EF4-FFF2-40B4-BE49-F238E27FC236}">
                      <a16:creationId xmlns:a16="http://schemas.microsoft.com/office/drawing/2014/main" id="{F5ECE2D2-CC53-441A-A88D-0F05B9F990B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3720303" y="4514550"/>
                  <a:ext cx="817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1" name="Freihand 50">
                  <a:extLst>
                    <a:ext uri="{FF2B5EF4-FFF2-40B4-BE49-F238E27FC236}">
                      <a16:creationId xmlns:a16="http://schemas.microsoft.com/office/drawing/2014/main" id="{211A665D-2B01-4A86-B07B-48476CEDECFA}"/>
                    </a:ext>
                  </a:extLst>
                </p14:cNvPr>
                <p14:cNvContentPartPr/>
                <p14:nvPr/>
              </p14:nvContentPartPr>
              <p14:xfrm>
                <a:off x="3700863" y="4596630"/>
                <a:ext cx="95400" cy="18720"/>
              </p14:xfrm>
            </p:contentPart>
          </mc:Choice>
          <mc:Fallback xmlns="">
            <p:pic>
              <p:nvPicPr>
                <p:cNvPr id="51" name="Freihand 50">
                  <a:extLst>
                    <a:ext uri="{FF2B5EF4-FFF2-40B4-BE49-F238E27FC236}">
                      <a16:creationId xmlns:a16="http://schemas.microsoft.com/office/drawing/2014/main" id="{211A665D-2B01-4A86-B07B-48476CEDECFA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3682863" y="4578277"/>
                  <a:ext cx="131040" cy="550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Freihand 52">
                  <a:extLst>
                    <a:ext uri="{FF2B5EF4-FFF2-40B4-BE49-F238E27FC236}">
                      <a16:creationId xmlns:a16="http://schemas.microsoft.com/office/drawing/2014/main" id="{8A66725A-9C19-4537-85EE-083421C35F89}"/>
                    </a:ext>
                  </a:extLst>
                </p14:cNvPr>
                <p14:cNvContentPartPr/>
                <p14:nvPr/>
              </p14:nvContentPartPr>
              <p14:xfrm>
                <a:off x="3946743" y="4422390"/>
                <a:ext cx="82080" cy="282240"/>
              </p14:xfrm>
            </p:contentPart>
          </mc:Choice>
          <mc:Fallback xmlns="">
            <p:pic>
              <p:nvPicPr>
                <p:cNvPr id="53" name="Freihand 52">
                  <a:extLst>
                    <a:ext uri="{FF2B5EF4-FFF2-40B4-BE49-F238E27FC236}">
                      <a16:creationId xmlns:a16="http://schemas.microsoft.com/office/drawing/2014/main" id="{8A66725A-9C19-4537-85EE-083421C35F8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3928664" y="4404390"/>
                  <a:ext cx="117877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4" name="Freihand 53">
                  <a:extLst>
                    <a:ext uri="{FF2B5EF4-FFF2-40B4-BE49-F238E27FC236}">
                      <a16:creationId xmlns:a16="http://schemas.microsoft.com/office/drawing/2014/main" id="{52EEB074-DC6C-4604-8EAD-67AB8DC7AF23}"/>
                    </a:ext>
                  </a:extLst>
                </p14:cNvPr>
                <p14:cNvContentPartPr/>
                <p14:nvPr/>
              </p14:nvContentPartPr>
              <p14:xfrm>
                <a:off x="4102623" y="4490070"/>
                <a:ext cx="100440" cy="147600"/>
              </p14:xfrm>
            </p:contentPart>
          </mc:Choice>
          <mc:Fallback xmlns="">
            <p:pic>
              <p:nvPicPr>
                <p:cNvPr id="54" name="Freihand 53">
                  <a:extLst>
                    <a:ext uri="{FF2B5EF4-FFF2-40B4-BE49-F238E27FC236}">
                      <a16:creationId xmlns:a16="http://schemas.microsoft.com/office/drawing/2014/main" id="{52EEB074-DC6C-4604-8EAD-67AB8DC7AF2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4084623" y="4472070"/>
                  <a:ext cx="1360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6" name="Freihand 55">
                  <a:extLst>
                    <a:ext uri="{FF2B5EF4-FFF2-40B4-BE49-F238E27FC236}">
                      <a16:creationId xmlns:a16="http://schemas.microsoft.com/office/drawing/2014/main" id="{4F13CCC4-5DD0-477C-ACC3-D0A6EAF20D22}"/>
                    </a:ext>
                  </a:extLst>
                </p14:cNvPr>
                <p14:cNvContentPartPr/>
                <p14:nvPr/>
              </p14:nvContentPartPr>
              <p14:xfrm>
                <a:off x="4096143" y="4532550"/>
                <a:ext cx="128160" cy="117360"/>
              </p14:xfrm>
            </p:contentPart>
          </mc:Choice>
          <mc:Fallback xmlns="">
            <p:pic>
              <p:nvPicPr>
                <p:cNvPr id="56" name="Freihand 55">
                  <a:extLst>
                    <a:ext uri="{FF2B5EF4-FFF2-40B4-BE49-F238E27FC236}">
                      <a16:creationId xmlns:a16="http://schemas.microsoft.com/office/drawing/2014/main" id="{4F13CCC4-5DD0-477C-ACC3-D0A6EAF20D2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4078143" y="4514550"/>
                  <a:ext cx="16380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7" name="Freihand 56">
                  <a:extLst>
                    <a:ext uri="{FF2B5EF4-FFF2-40B4-BE49-F238E27FC236}">
                      <a16:creationId xmlns:a16="http://schemas.microsoft.com/office/drawing/2014/main" id="{1946431F-8584-4C03-A185-C3D82824C157}"/>
                    </a:ext>
                  </a:extLst>
                </p14:cNvPr>
                <p14:cNvContentPartPr/>
                <p14:nvPr/>
              </p14:nvContentPartPr>
              <p14:xfrm>
                <a:off x="4331583" y="4560990"/>
                <a:ext cx="117360" cy="31680"/>
              </p14:xfrm>
            </p:contentPart>
          </mc:Choice>
          <mc:Fallback xmlns="">
            <p:pic>
              <p:nvPicPr>
                <p:cNvPr id="57" name="Freihand 56">
                  <a:extLst>
                    <a:ext uri="{FF2B5EF4-FFF2-40B4-BE49-F238E27FC236}">
                      <a16:creationId xmlns:a16="http://schemas.microsoft.com/office/drawing/2014/main" id="{1946431F-8584-4C03-A185-C3D82824C157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4313583" y="4542990"/>
                  <a:ext cx="15300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9" name="Freihand 58">
                  <a:extLst>
                    <a:ext uri="{FF2B5EF4-FFF2-40B4-BE49-F238E27FC236}">
                      <a16:creationId xmlns:a16="http://schemas.microsoft.com/office/drawing/2014/main" id="{29171018-B9CB-4DBB-A0FC-F487CBF2F2BD}"/>
                    </a:ext>
                  </a:extLst>
                </p14:cNvPr>
                <p14:cNvContentPartPr/>
                <p14:nvPr/>
              </p14:nvContentPartPr>
              <p14:xfrm>
                <a:off x="4649103" y="4413030"/>
                <a:ext cx="58680" cy="288360"/>
              </p14:xfrm>
            </p:contentPart>
          </mc:Choice>
          <mc:Fallback xmlns="">
            <p:pic>
              <p:nvPicPr>
                <p:cNvPr id="59" name="Freihand 58">
                  <a:extLst>
                    <a:ext uri="{FF2B5EF4-FFF2-40B4-BE49-F238E27FC236}">
                      <a16:creationId xmlns:a16="http://schemas.microsoft.com/office/drawing/2014/main" id="{29171018-B9CB-4DBB-A0FC-F487CBF2F2BD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4631103" y="4395030"/>
                  <a:ext cx="9432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0" name="Freihand 59">
                  <a:extLst>
                    <a:ext uri="{FF2B5EF4-FFF2-40B4-BE49-F238E27FC236}">
                      <a16:creationId xmlns:a16="http://schemas.microsoft.com/office/drawing/2014/main" id="{522AD71C-D590-47CA-AD29-4E1A2FAA0B40}"/>
                    </a:ext>
                  </a:extLst>
                </p14:cNvPr>
                <p14:cNvContentPartPr/>
                <p14:nvPr/>
              </p14:nvContentPartPr>
              <p14:xfrm>
                <a:off x="4723263" y="4332750"/>
                <a:ext cx="105480" cy="94320"/>
              </p14:xfrm>
            </p:contentPart>
          </mc:Choice>
          <mc:Fallback xmlns="">
            <p:pic>
              <p:nvPicPr>
                <p:cNvPr id="60" name="Freihand 59">
                  <a:extLst>
                    <a:ext uri="{FF2B5EF4-FFF2-40B4-BE49-F238E27FC236}">
                      <a16:creationId xmlns:a16="http://schemas.microsoft.com/office/drawing/2014/main" id="{522AD71C-D590-47CA-AD29-4E1A2FAA0B40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4705263" y="4314750"/>
                  <a:ext cx="14112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2" name="Freihand 61">
                  <a:extLst>
                    <a:ext uri="{FF2B5EF4-FFF2-40B4-BE49-F238E27FC236}">
                      <a16:creationId xmlns:a16="http://schemas.microsoft.com/office/drawing/2014/main" id="{B9A8C1F2-6A86-46B3-8315-56D340DCE525}"/>
                    </a:ext>
                  </a:extLst>
                </p14:cNvPr>
                <p14:cNvContentPartPr/>
                <p14:nvPr/>
              </p14:nvContentPartPr>
              <p14:xfrm>
                <a:off x="4838463" y="4599870"/>
                <a:ext cx="2160" cy="9720"/>
              </p14:xfrm>
            </p:contentPart>
          </mc:Choice>
          <mc:Fallback xmlns="">
            <p:pic>
              <p:nvPicPr>
                <p:cNvPr id="62" name="Freihand 61">
                  <a:extLst>
                    <a:ext uri="{FF2B5EF4-FFF2-40B4-BE49-F238E27FC236}">
                      <a16:creationId xmlns:a16="http://schemas.microsoft.com/office/drawing/2014/main" id="{B9A8C1F2-6A86-46B3-8315-56D340DCE52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820463" y="4581178"/>
                  <a:ext cx="37800" cy="4673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4" name="Freihand 63">
                  <a:extLst>
                    <a:ext uri="{FF2B5EF4-FFF2-40B4-BE49-F238E27FC236}">
                      <a16:creationId xmlns:a16="http://schemas.microsoft.com/office/drawing/2014/main" id="{A62AEBCD-ED83-4833-966C-2E9CB46F5CBF}"/>
                    </a:ext>
                  </a:extLst>
                </p14:cNvPr>
                <p14:cNvContentPartPr/>
                <p14:nvPr/>
              </p14:nvContentPartPr>
              <p14:xfrm>
                <a:off x="4948623" y="4440390"/>
                <a:ext cx="170280" cy="203760"/>
              </p14:xfrm>
            </p:contentPart>
          </mc:Choice>
          <mc:Fallback xmlns="">
            <p:pic>
              <p:nvPicPr>
                <p:cNvPr id="64" name="Freihand 63">
                  <a:extLst>
                    <a:ext uri="{FF2B5EF4-FFF2-40B4-BE49-F238E27FC236}">
                      <a16:creationId xmlns:a16="http://schemas.microsoft.com/office/drawing/2014/main" id="{A62AEBCD-ED83-4833-966C-2E9CB46F5CBF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930623" y="4422390"/>
                  <a:ext cx="20592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65" name="Freihand 64">
                  <a:extLst>
                    <a:ext uri="{FF2B5EF4-FFF2-40B4-BE49-F238E27FC236}">
                      <a16:creationId xmlns:a16="http://schemas.microsoft.com/office/drawing/2014/main" id="{7377D57D-2C0A-4CD2-9393-E4C648691B0B}"/>
                    </a:ext>
                  </a:extLst>
                </p14:cNvPr>
                <p14:cNvContentPartPr/>
                <p14:nvPr/>
              </p14:nvContentPartPr>
              <p14:xfrm>
                <a:off x="5152743" y="4446150"/>
                <a:ext cx="97200" cy="191520"/>
              </p14:xfrm>
            </p:contentPart>
          </mc:Choice>
          <mc:Fallback xmlns="">
            <p:pic>
              <p:nvPicPr>
                <p:cNvPr id="65" name="Freihand 64">
                  <a:extLst>
                    <a:ext uri="{FF2B5EF4-FFF2-40B4-BE49-F238E27FC236}">
                      <a16:creationId xmlns:a16="http://schemas.microsoft.com/office/drawing/2014/main" id="{7377D57D-2C0A-4CD2-9393-E4C648691B0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5134809" y="4428150"/>
                  <a:ext cx="132708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66" name="Freihand 65">
                  <a:extLst>
                    <a:ext uri="{FF2B5EF4-FFF2-40B4-BE49-F238E27FC236}">
                      <a16:creationId xmlns:a16="http://schemas.microsoft.com/office/drawing/2014/main" id="{82204B7C-74F7-47CC-AAEB-06F0D284BE6E}"/>
                    </a:ext>
                  </a:extLst>
                </p14:cNvPr>
                <p14:cNvContentPartPr/>
                <p14:nvPr/>
              </p14:nvContentPartPr>
              <p14:xfrm>
                <a:off x="5235183" y="4456590"/>
                <a:ext cx="69840" cy="9000"/>
              </p14:xfrm>
            </p:contentPart>
          </mc:Choice>
          <mc:Fallback xmlns="">
            <p:pic>
              <p:nvPicPr>
                <p:cNvPr id="66" name="Freihand 65">
                  <a:extLst>
                    <a:ext uri="{FF2B5EF4-FFF2-40B4-BE49-F238E27FC236}">
                      <a16:creationId xmlns:a16="http://schemas.microsoft.com/office/drawing/2014/main" id="{82204B7C-74F7-47CC-AAEB-06F0D284BE6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217183" y="4438590"/>
                  <a:ext cx="10548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68" name="Freihand 67">
                  <a:extLst>
                    <a:ext uri="{FF2B5EF4-FFF2-40B4-BE49-F238E27FC236}">
                      <a16:creationId xmlns:a16="http://schemas.microsoft.com/office/drawing/2014/main" id="{2F10371E-5CA2-4B25-AEAC-A279F02AA137}"/>
                    </a:ext>
                  </a:extLst>
                </p14:cNvPr>
                <p14:cNvContentPartPr/>
                <p14:nvPr/>
              </p14:nvContentPartPr>
              <p14:xfrm>
                <a:off x="5344263" y="4401510"/>
                <a:ext cx="123840" cy="298080"/>
              </p14:xfrm>
            </p:contentPart>
          </mc:Choice>
          <mc:Fallback xmlns="">
            <p:pic>
              <p:nvPicPr>
                <p:cNvPr id="68" name="Freihand 67">
                  <a:extLst>
                    <a:ext uri="{FF2B5EF4-FFF2-40B4-BE49-F238E27FC236}">
                      <a16:creationId xmlns:a16="http://schemas.microsoft.com/office/drawing/2014/main" id="{2F10371E-5CA2-4B25-AEAC-A279F02AA137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5326263" y="4383532"/>
                  <a:ext cx="159480" cy="33367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9" name="Freihand 68">
                  <a:extLst>
                    <a:ext uri="{FF2B5EF4-FFF2-40B4-BE49-F238E27FC236}">
                      <a16:creationId xmlns:a16="http://schemas.microsoft.com/office/drawing/2014/main" id="{24C6DBAF-25B7-430A-8852-4236BD562A3D}"/>
                    </a:ext>
                  </a:extLst>
                </p14:cNvPr>
                <p14:cNvContentPartPr/>
                <p14:nvPr/>
              </p14:nvContentPartPr>
              <p14:xfrm>
                <a:off x="5484663" y="4543710"/>
                <a:ext cx="100440" cy="62640"/>
              </p14:xfrm>
            </p:contentPart>
          </mc:Choice>
          <mc:Fallback xmlns="">
            <p:pic>
              <p:nvPicPr>
                <p:cNvPr id="69" name="Freihand 68">
                  <a:extLst>
                    <a:ext uri="{FF2B5EF4-FFF2-40B4-BE49-F238E27FC236}">
                      <a16:creationId xmlns:a16="http://schemas.microsoft.com/office/drawing/2014/main" id="{24C6DBAF-25B7-430A-8852-4236BD562A3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5466663" y="4525710"/>
                  <a:ext cx="1360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70" name="Freihand 69">
                  <a:extLst>
                    <a:ext uri="{FF2B5EF4-FFF2-40B4-BE49-F238E27FC236}">
                      <a16:creationId xmlns:a16="http://schemas.microsoft.com/office/drawing/2014/main" id="{FA614955-5BEE-4FFD-9103-74F19962B19E}"/>
                    </a:ext>
                  </a:extLst>
                </p14:cNvPr>
                <p14:cNvContentPartPr/>
                <p14:nvPr/>
              </p14:nvContentPartPr>
              <p14:xfrm>
                <a:off x="5481063" y="4500510"/>
                <a:ext cx="171720" cy="138960"/>
              </p14:xfrm>
            </p:contentPart>
          </mc:Choice>
          <mc:Fallback xmlns="">
            <p:pic>
              <p:nvPicPr>
                <p:cNvPr id="70" name="Freihand 69">
                  <a:extLst>
                    <a:ext uri="{FF2B5EF4-FFF2-40B4-BE49-F238E27FC236}">
                      <a16:creationId xmlns:a16="http://schemas.microsoft.com/office/drawing/2014/main" id="{FA614955-5BEE-4FFD-9103-74F19962B19E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5463063" y="4482510"/>
                  <a:ext cx="2073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71" name="Freihand 70">
                  <a:extLst>
                    <a:ext uri="{FF2B5EF4-FFF2-40B4-BE49-F238E27FC236}">
                      <a16:creationId xmlns:a16="http://schemas.microsoft.com/office/drawing/2014/main" id="{52A07487-3FE6-427C-8EF9-F08F63092EF2}"/>
                    </a:ext>
                  </a:extLst>
                </p14:cNvPr>
                <p14:cNvContentPartPr/>
                <p14:nvPr/>
              </p14:nvContentPartPr>
              <p14:xfrm>
                <a:off x="5716863" y="4545510"/>
                <a:ext cx="141480" cy="53280"/>
              </p14:xfrm>
            </p:contentPart>
          </mc:Choice>
          <mc:Fallback xmlns="">
            <p:pic>
              <p:nvPicPr>
                <p:cNvPr id="71" name="Freihand 70">
                  <a:extLst>
                    <a:ext uri="{FF2B5EF4-FFF2-40B4-BE49-F238E27FC236}">
                      <a16:creationId xmlns:a16="http://schemas.microsoft.com/office/drawing/2014/main" id="{52A07487-3FE6-427C-8EF9-F08F63092EF2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5698863" y="4527510"/>
                  <a:ext cx="1771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72" name="Freihand 71">
                  <a:extLst>
                    <a:ext uri="{FF2B5EF4-FFF2-40B4-BE49-F238E27FC236}">
                      <a16:creationId xmlns:a16="http://schemas.microsoft.com/office/drawing/2014/main" id="{0A4E67F8-9C95-46A0-843A-1BD213DD1618}"/>
                    </a:ext>
                  </a:extLst>
                </p14:cNvPr>
                <p14:cNvContentPartPr/>
                <p14:nvPr/>
              </p14:nvContentPartPr>
              <p14:xfrm>
                <a:off x="5923863" y="4441470"/>
                <a:ext cx="117000" cy="207720"/>
              </p14:xfrm>
            </p:contentPart>
          </mc:Choice>
          <mc:Fallback xmlns="">
            <p:pic>
              <p:nvPicPr>
                <p:cNvPr id="72" name="Freihand 71">
                  <a:extLst>
                    <a:ext uri="{FF2B5EF4-FFF2-40B4-BE49-F238E27FC236}">
                      <a16:creationId xmlns:a16="http://schemas.microsoft.com/office/drawing/2014/main" id="{0A4E67F8-9C95-46A0-843A-1BD213DD161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5905863" y="4423470"/>
                  <a:ext cx="15264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73" name="Freihand 72">
                  <a:extLst>
                    <a:ext uri="{FF2B5EF4-FFF2-40B4-BE49-F238E27FC236}">
                      <a16:creationId xmlns:a16="http://schemas.microsoft.com/office/drawing/2014/main" id="{67DE3CEC-54C2-46E4-A272-0980B271C89B}"/>
                    </a:ext>
                  </a:extLst>
                </p14:cNvPr>
                <p14:cNvContentPartPr/>
                <p14:nvPr/>
              </p14:nvContentPartPr>
              <p14:xfrm>
                <a:off x="6069663" y="4408350"/>
                <a:ext cx="82440" cy="288000"/>
              </p14:xfrm>
            </p:contentPart>
          </mc:Choice>
          <mc:Fallback xmlns="">
            <p:pic>
              <p:nvPicPr>
                <p:cNvPr id="73" name="Freihand 72">
                  <a:extLst>
                    <a:ext uri="{FF2B5EF4-FFF2-40B4-BE49-F238E27FC236}">
                      <a16:creationId xmlns:a16="http://schemas.microsoft.com/office/drawing/2014/main" id="{67DE3CEC-54C2-46E4-A272-0980B271C89B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051663" y="4390327"/>
                  <a:ext cx="118080" cy="3236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74" name="Freihand 73">
                  <a:extLst>
                    <a:ext uri="{FF2B5EF4-FFF2-40B4-BE49-F238E27FC236}">
                      <a16:creationId xmlns:a16="http://schemas.microsoft.com/office/drawing/2014/main" id="{BC33B0DE-A941-4C10-9F84-6A1196D9F828}"/>
                    </a:ext>
                  </a:extLst>
                </p14:cNvPr>
                <p14:cNvContentPartPr/>
                <p14:nvPr/>
              </p14:nvContentPartPr>
              <p14:xfrm>
                <a:off x="6172983" y="4294950"/>
                <a:ext cx="106920" cy="126360"/>
              </p14:xfrm>
            </p:contentPart>
          </mc:Choice>
          <mc:Fallback xmlns="">
            <p:pic>
              <p:nvPicPr>
                <p:cNvPr id="74" name="Freihand 73">
                  <a:extLst>
                    <a:ext uri="{FF2B5EF4-FFF2-40B4-BE49-F238E27FC236}">
                      <a16:creationId xmlns:a16="http://schemas.microsoft.com/office/drawing/2014/main" id="{BC33B0DE-A941-4C10-9F84-6A1196D9F828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6154983" y="4276899"/>
                  <a:ext cx="142560" cy="16210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75" name="Freihand 74">
                  <a:extLst>
                    <a:ext uri="{FF2B5EF4-FFF2-40B4-BE49-F238E27FC236}">
                      <a16:creationId xmlns:a16="http://schemas.microsoft.com/office/drawing/2014/main" id="{7AA880E2-E97A-46D5-A245-31CA56EE5A90}"/>
                    </a:ext>
                  </a:extLst>
                </p14:cNvPr>
                <p14:cNvContentPartPr/>
                <p14:nvPr/>
              </p14:nvContentPartPr>
              <p14:xfrm>
                <a:off x="6318783" y="4269750"/>
                <a:ext cx="81360" cy="85320"/>
              </p14:xfrm>
            </p:contentPart>
          </mc:Choice>
          <mc:Fallback xmlns="">
            <p:pic>
              <p:nvPicPr>
                <p:cNvPr id="75" name="Freihand 74">
                  <a:extLst>
                    <a:ext uri="{FF2B5EF4-FFF2-40B4-BE49-F238E27FC236}">
                      <a16:creationId xmlns:a16="http://schemas.microsoft.com/office/drawing/2014/main" id="{7AA880E2-E97A-46D5-A245-31CA56EE5A90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6300783" y="4251750"/>
                  <a:ext cx="11700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6" name="Freihand 75">
                  <a:extLst>
                    <a:ext uri="{FF2B5EF4-FFF2-40B4-BE49-F238E27FC236}">
                      <a16:creationId xmlns:a16="http://schemas.microsoft.com/office/drawing/2014/main" id="{6D428FB3-0158-4050-BCB5-97A5244943D0}"/>
                    </a:ext>
                  </a:extLst>
                </p14:cNvPr>
                <p14:cNvContentPartPr/>
                <p14:nvPr/>
              </p14:nvContentPartPr>
              <p14:xfrm>
                <a:off x="6327423" y="4301790"/>
                <a:ext cx="76680" cy="128160"/>
              </p14:xfrm>
            </p:contentPart>
          </mc:Choice>
          <mc:Fallback xmlns="">
            <p:pic>
              <p:nvPicPr>
                <p:cNvPr id="76" name="Freihand 75">
                  <a:extLst>
                    <a:ext uri="{FF2B5EF4-FFF2-40B4-BE49-F238E27FC236}">
                      <a16:creationId xmlns:a16="http://schemas.microsoft.com/office/drawing/2014/main" id="{6D428FB3-0158-4050-BCB5-97A5244943D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309423" y="4283790"/>
                  <a:ext cx="1123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48" name="Freihand 147">
                  <a:extLst>
                    <a:ext uri="{FF2B5EF4-FFF2-40B4-BE49-F238E27FC236}">
                      <a16:creationId xmlns:a16="http://schemas.microsoft.com/office/drawing/2014/main" id="{F4669692-21A2-40CB-B24D-443AF57FE0E3}"/>
                    </a:ext>
                  </a:extLst>
                </p14:cNvPr>
                <p14:cNvContentPartPr/>
                <p14:nvPr/>
              </p14:nvContentPartPr>
              <p14:xfrm>
                <a:off x="4525263" y="4447590"/>
                <a:ext cx="57960" cy="201240"/>
              </p14:xfrm>
            </p:contentPart>
          </mc:Choice>
          <mc:Fallback xmlns="">
            <p:pic>
              <p:nvPicPr>
                <p:cNvPr id="148" name="Freihand 147">
                  <a:extLst>
                    <a:ext uri="{FF2B5EF4-FFF2-40B4-BE49-F238E27FC236}">
                      <a16:creationId xmlns:a16="http://schemas.microsoft.com/office/drawing/2014/main" id="{F4669692-21A2-40CB-B24D-443AF57FE0E3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507263" y="4429590"/>
                  <a:ext cx="93600" cy="236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57" name="Freihand 156">
                <a:extLst>
                  <a:ext uri="{FF2B5EF4-FFF2-40B4-BE49-F238E27FC236}">
                    <a16:creationId xmlns:a16="http://schemas.microsoft.com/office/drawing/2014/main" id="{620F3B0A-7839-4BA1-ABB3-1717CE2A8DCF}"/>
                  </a:ext>
                </a:extLst>
              </p14:cNvPr>
              <p14:cNvContentPartPr/>
              <p14:nvPr/>
            </p14:nvContentPartPr>
            <p14:xfrm>
              <a:off x="1063872" y="4900733"/>
              <a:ext cx="93600" cy="10440"/>
            </p14:xfrm>
          </p:contentPart>
        </mc:Choice>
        <mc:Fallback xmlns="">
          <p:pic>
            <p:nvPicPr>
              <p:cNvPr id="157" name="Freihand 156">
                <a:extLst>
                  <a:ext uri="{FF2B5EF4-FFF2-40B4-BE49-F238E27FC236}">
                    <a16:creationId xmlns:a16="http://schemas.microsoft.com/office/drawing/2014/main" id="{620F3B0A-7839-4BA1-ABB3-1717CE2A8DCF}"/>
                  </a:ext>
                </a:extLst>
              </p:cNvPr>
              <p:cNvPicPr/>
              <p:nvPr/>
            </p:nvPicPr>
            <p:blipFill>
              <a:blip r:embed="rId106"/>
              <a:stretch>
                <a:fillRect/>
              </a:stretch>
            </p:blipFill>
            <p:spPr>
              <a:xfrm>
                <a:off x="1045872" y="4882733"/>
                <a:ext cx="129240" cy="4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58" name="Freihand 157">
                <a:extLst>
                  <a:ext uri="{FF2B5EF4-FFF2-40B4-BE49-F238E27FC236}">
                    <a16:creationId xmlns:a16="http://schemas.microsoft.com/office/drawing/2014/main" id="{693D4E11-ED3F-4852-8536-2376287AEC3C}"/>
                  </a:ext>
                </a:extLst>
              </p14:cNvPr>
              <p14:cNvContentPartPr/>
              <p14:nvPr/>
            </p14:nvContentPartPr>
            <p14:xfrm>
              <a:off x="1093752" y="5014853"/>
              <a:ext cx="65520" cy="9000"/>
            </p14:xfrm>
          </p:contentPart>
        </mc:Choice>
        <mc:Fallback xmlns="">
          <p:pic>
            <p:nvPicPr>
              <p:cNvPr id="158" name="Freihand 157">
                <a:extLst>
                  <a:ext uri="{FF2B5EF4-FFF2-40B4-BE49-F238E27FC236}">
                    <a16:creationId xmlns:a16="http://schemas.microsoft.com/office/drawing/2014/main" id="{693D4E11-ED3F-4852-8536-2376287AEC3C}"/>
                  </a:ext>
                </a:extLst>
              </p:cNvPr>
              <p:cNvPicPr/>
              <p:nvPr/>
            </p:nvPicPr>
            <p:blipFill>
              <a:blip r:embed="rId108"/>
              <a:stretch>
                <a:fillRect/>
              </a:stretch>
            </p:blipFill>
            <p:spPr>
              <a:xfrm>
                <a:off x="1075850" y="4996853"/>
                <a:ext cx="100965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59" name="Freihand 158">
                <a:extLst>
                  <a:ext uri="{FF2B5EF4-FFF2-40B4-BE49-F238E27FC236}">
                    <a16:creationId xmlns:a16="http://schemas.microsoft.com/office/drawing/2014/main" id="{7AC4BB64-F685-4FBD-8A57-7E659FA031B8}"/>
                  </a:ext>
                </a:extLst>
              </p14:cNvPr>
              <p14:cNvContentPartPr/>
              <p14:nvPr/>
            </p14:nvContentPartPr>
            <p14:xfrm>
              <a:off x="1285632" y="4817573"/>
              <a:ext cx="58320" cy="289440"/>
            </p14:xfrm>
          </p:contentPart>
        </mc:Choice>
        <mc:Fallback xmlns="">
          <p:pic>
            <p:nvPicPr>
              <p:cNvPr id="159" name="Freihand 158">
                <a:extLst>
                  <a:ext uri="{FF2B5EF4-FFF2-40B4-BE49-F238E27FC236}">
                    <a16:creationId xmlns:a16="http://schemas.microsoft.com/office/drawing/2014/main" id="{7AC4BB64-F685-4FBD-8A57-7E659FA031B8}"/>
                  </a:ext>
                </a:extLst>
              </p:cNvPr>
              <p:cNvPicPr/>
              <p:nvPr/>
            </p:nvPicPr>
            <p:blipFill>
              <a:blip r:embed="rId110"/>
              <a:stretch>
                <a:fillRect/>
              </a:stretch>
            </p:blipFill>
            <p:spPr>
              <a:xfrm>
                <a:off x="1267742" y="4799573"/>
                <a:ext cx="93741" cy="32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60" name="Freihand 159">
                <a:extLst>
                  <a:ext uri="{FF2B5EF4-FFF2-40B4-BE49-F238E27FC236}">
                    <a16:creationId xmlns:a16="http://schemas.microsoft.com/office/drawing/2014/main" id="{A11133E3-D6F6-4930-937A-7AF396E7F503}"/>
                  </a:ext>
                </a:extLst>
              </p14:cNvPr>
              <p14:cNvContentPartPr/>
              <p14:nvPr/>
            </p14:nvContentPartPr>
            <p14:xfrm>
              <a:off x="1515312" y="4905053"/>
              <a:ext cx="101520" cy="122040"/>
            </p14:xfrm>
          </p:contentPart>
        </mc:Choice>
        <mc:Fallback xmlns="">
          <p:pic>
            <p:nvPicPr>
              <p:cNvPr id="160" name="Freihand 159">
                <a:extLst>
                  <a:ext uri="{FF2B5EF4-FFF2-40B4-BE49-F238E27FC236}">
                    <a16:creationId xmlns:a16="http://schemas.microsoft.com/office/drawing/2014/main" id="{A11133E3-D6F6-4930-937A-7AF396E7F503}"/>
                  </a:ext>
                </a:extLst>
              </p:cNvPr>
              <p:cNvPicPr/>
              <p:nvPr/>
            </p:nvPicPr>
            <p:blipFill>
              <a:blip r:embed="rId112"/>
              <a:stretch>
                <a:fillRect/>
              </a:stretch>
            </p:blipFill>
            <p:spPr>
              <a:xfrm>
                <a:off x="1497312" y="4887053"/>
                <a:ext cx="137160" cy="157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61" name="Freihand 160">
                <a:extLst>
                  <a:ext uri="{FF2B5EF4-FFF2-40B4-BE49-F238E27FC236}">
                    <a16:creationId xmlns:a16="http://schemas.microsoft.com/office/drawing/2014/main" id="{4B7FBD85-9055-4248-840E-C3D7B6F56C19}"/>
                  </a:ext>
                </a:extLst>
              </p14:cNvPr>
              <p14:cNvContentPartPr/>
              <p14:nvPr/>
            </p14:nvContentPartPr>
            <p14:xfrm>
              <a:off x="1492992" y="4897853"/>
              <a:ext cx="157680" cy="134280"/>
            </p14:xfrm>
          </p:contentPart>
        </mc:Choice>
        <mc:Fallback xmlns="">
          <p:pic>
            <p:nvPicPr>
              <p:cNvPr id="161" name="Freihand 160">
                <a:extLst>
                  <a:ext uri="{FF2B5EF4-FFF2-40B4-BE49-F238E27FC236}">
                    <a16:creationId xmlns:a16="http://schemas.microsoft.com/office/drawing/2014/main" id="{4B7FBD85-9055-4248-840E-C3D7B6F56C19}"/>
                  </a:ext>
                </a:extLst>
              </p:cNvPr>
              <p:cNvPicPr/>
              <p:nvPr/>
            </p:nvPicPr>
            <p:blipFill>
              <a:blip r:embed="rId114"/>
              <a:stretch>
                <a:fillRect/>
              </a:stretch>
            </p:blipFill>
            <p:spPr>
              <a:xfrm>
                <a:off x="1474992" y="4879853"/>
                <a:ext cx="193320" cy="16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62" name="Freihand 161">
                <a:extLst>
                  <a:ext uri="{FF2B5EF4-FFF2-40B4-BE49-F238E27FC236}">
                    <a16:creationId xmlns:a16="http://schemas.microsoft.com/office/drawing/2014/main" id="{2EC845F1-FBC7-4012-8FF1-6F0879C49887}"/>
                  </a:ext>
                </a:extLst>
              </p14:cNvPr>
              <p14:cNvContentPartPr/>
              <p14:nvPr/>
            </p14:nvContentPartPr>
            <p14:xfrm>
              <a:off x="1723752" y="5005493"/>
              <a:ext cx="118800" cy="9000"/>
            </p14:xfrm>
          </p:contentPart>
        </mc:Choice>
        <mc:Fallback xmlns="">
          <p:pic>
            <p:nvPicPr>
              <p:cNvPr id="162" name="Freihand 161">
                <a:extLst>
                  <a:ext uri="{FF2B5EF4-FFF2-40B4-BE49-F238E27FC236}">
                    <a16:creationId xmlns:a16="http://schemas.microsoft.com/office/drawing/2014/main" id="{2EC845F1-FBC7-4012-8FF1-6F0879C49887}"/>
                  </a:ext>
                </a:extLst>
              </p:cNvPr>
              <p:cNvPicPr/>
              <p:nvPr/>
            </p:nvPicPr>
            <p:blipFill>
              <a:blip r:embed="rId116"/>
              <a:stretch>
                <a:fillRect/>
              </a:stretch>
            </p:blipFill>
            <p:spPr>
              <a:xfrm>
                <a:off x="1705752" y="4987493"/>
                <a:ext cx="154440" cy="4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63" name="Freihand 162">
                <a:extLst>
                  <a:ext uri="{FF2B5EF4-FFF2-40B4-BE49-F238E27FC236}">
                    <a16:creationId xmlns:a16="http://schemas.microsoft.com/office/drawing/2014/main" id="{C87F1527-B9A3-43E0-A0C5-D2ABE2D17868}"/>
                  </a:ext>
                </a:extLst>
              </p14:cNvPr>
              <p14:cNvContentPartPr/>
              <p14:nvPr/>
            </p14:nvContentPartPr>
            <p14:xfrm>
              <a:off x="1942272" y="4929173"/>
              <a:ext cx="104040" cy="124200"/>
            </p14:xfrm>
          </p:contentPart>
        </mc:Choice>
        <mc:Fallback xmlns="">
          <p:pic>
            <p:nvPicPr>
              <p:cNvPr id="163" name="Freihand 162">
                <a:extLst>
                  <a:ext uri="{FF2B5EF4-FFF2-40B4-BE49-F238E27FC236}">
                    <a16:creationId xmlns:a16="http://schemas.microsoft.com/office/drawing/2014/main" id="{C87F1527-B9A3-43E0-A0C5-D2ABE2D17868}"/>
                  </a:ext>
                </a:extLst>
              </p:cNvPr>
              <p:cNvPicPr/>
              <p:nvPr/>
            </p:nvPicPr>
            <p:blipFill>
              <a:blip r:embed="rId118"/>
              <a:stretch>
                <a:fillRect/>
              </a:stretch>
            </p:blipFill>
            <p:spPr>
              <a:xfrm>
                <a:off x="1924272" y="4911173"/>
                <a:ext cx="1396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64" name="Freihand 163">
                <a:extLst>
                  <a:ext uri="{FF2B5EF4-FFF2-40B4-BE49-F238E27FC236}">
                    <a16:creationId xmlns:a16="http://schemas.microsoft.com/office/drawing/2014/main" id="{171A836D-0CCC-47BF-9E3E-F19A63F5CE1C}"/>
                  </a:ext>
                </a:extLst>
              </p14:cNvPr>
              <p14:cNvContentPartPr/>
              <p14:nvPr/>
            </p14:nvContentPartPr>
            <p14:xfrm>
              <a:off x="2096712" y="4868333"/>
              <a:ext cx="42480" cy="307800"/>
            </p14:xfrm>
          </p:contentPart>
        </mc:Choice>
        <mc:Fallback xmlns="">
          <p:pic>
            <p:nvPicPr>
              <p:cNvPr id="164" name="Freihand 163">
                <a:extLst>
                  <a:ext uri="{FF2B5EF4-FFF2-40B4-BE49-F238E27FC236}">
                    <a16:creationId xmlns:a16="http://schemas.microsoft.com/office/drawing/2014/main" id="{171A836D-0CCC-47BF-9E3E-F19A63F5CE1C}"/>
                  </a:ext>
                </a:extLst>
              </p:cNvPr>
              <p:cNvPicPr/>
              <p:nvPr/>
            </p:nvPicPr>
            <p:blipFill>
              <a:blip r:embed="rId120"/>
              <a:stretch>
                <a:fillRect/>
              </a:stretch>
            </p:blipFill>
            <p:spPr>
              <a:xfrm>
                <a:off x="2078712" y="4850333"/>
                <a:ext cx="7812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65" name="Freihand 164">
                <a:extLst>
                  <a:ext uri="{FF2B5EF4-FFF2-40B4-BE49-F238E27FC236}">
                    <a16:creationId xmlns:a16="http://schemas.microsoft.com/office/drawing/2014/main" id="{249FE359-77E9-4131-8CBB-E01619229E8E}"/>
                  </a:ext>
                </a:extLst>
              </p14:cNvPr>
              <p14:cNvContentPartPr/>
              <p14:nvPr/>
            </p14:nvContentPartPr>
            <p14:xfrm>
              <a:off x="2233872" y="4826573"/>
              <a:ext cx="88560" cy="333000"/>
            </p14:xfrm>
          </p:contentPart>
        </mc:Choice>
        <mc:Fallback xmlns="">
          <p:pic>
            <p:nvPicPr>
              <p:cNvPr id="165" name="Freihand 164">
                <a:extLst>
                  <a:ext uri="{FF2B5EF4-FFF2-40B4-BE49-F238E27FC236}">
                    <a16:creationId xmlns:a16="http://schemas.microsoft.com/office/drawing/2014/main" id="{249FE359-77E9-4131-8CBB-E01619229E8E}"/>
                  </a:ext>
                </a:extLst>
              </p:cNvPr>
              <p:cNvPicPr/>
              <p:nvPr/>
            </p:nvPicPr>
            <p:blipFill>
              <a:blip r:embed="rId122"/>
              <a:stretch>
                <a:fillRect/>
              </a:stretch>
            </p:blipFill>
            <p:spPr>
              <a:xfrm>
                <a:off x="2215872" y="4808573"/>
                <a:ext cx="124200" cy="36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66" name="Freihand 165">
                <a:extLst>
                  <a:ext uri="{FF2B5EF4-FFF2-40B4-BE49-F238E27FC236}">
                    <a16:creationId xmlns:a16="http://schemas.microsoft.com/office/drawing/2014/main" id="{6321475B-76A8-40FD-8E62-860F2D10C870}"/>
                  </a:ext>
                </a:extLst>
              </p14:cNvPr>
              <p14:cNvContentPartPr/>
              <p14:nvPr/>
            </p14:nvContentPartPr>
            <p14:xfrm>
              <a:off x="2401632" y="5006213"/>
              <a:ext cx="85680" cy="79560"/>
            </p14:xfrm>
          </p:contentPart>
        </mc:Choice>
        <mc:Fallback xmlns="">
          <p:pic>
            <p:nvPicPr>
              <p:cNvPr id="166" name="Freihand 165">
                <a:extLst>
                  <a:ext uri="{FF2B5EF4-FFF2-40B4-BE49-F238E27FC236}">
                    <a16:creationId xmlns:a16="http://schemas.microsoft.com/office/drawing/2014/main" id="{6321475B-76A8-40FD-8E62-860F2D10C870}"/>
                  </a:ext>
                </a:extLst>
              </p:cNvPr>
              <p:cNvPicPr/>
              <p:nvPr/>
            </p:nvPicPr>
            <p:blipFill>
              <a:blip r:embed="rId124"/>
              <a:stretch>
                <a:fillRect/>
              </a:stretch>
            </p:blipFill>
            <p:spPr>
              <a:xfrm>
                <a:off x="2383556" y="4988213"/>
                <a:ext cx="12147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67" name="Freihand 166">
                <a:extLst>
                  <a:ext uri="{FF2B5EF4-FFF2-40B4-BE49-F238E27FC236}">
                    <a16:creationId xmlns:a16="http://schemas.microsoft.com/office/drawing/2014/main" id="{2D7E507A-C904-45B3-8EFB-5B162185A336}"/>
                  </a:ext>
                </a:extLst>
              </p14:cNvPr>
              <p14:cNvContentPartPr/>
              <p14:nvPr/>
            </p14:nvContentPartPr>
            <p14:xfrm>
              <a:off x="2389752" y="4989293"/>
              <a:ext cx="134280" cy="93960"/>
            </p14:xfrm>
          </p:contentPart>
        </mc:Choice>
        <mc:Fallback xmlns="">
          <p:pic>
            <p:nvPicPr>
              <p:cNvPr id="167" name="Freihand 166">
                <a:extLst>
                  <a:ext uri="{FF2B5EF4-FFF2-40B4-BE49-F238E27FC236}">
                    <a16:creationId xmlns:a16="http://schemas.microsoft.com/office/drawing/2014/main" id="{2D7E507A-C904-45B3-8EFB-5B162185A336}"/>
                  </a:ext>
                </a:extLst>
              </p:cNvPr>
              <p:cNvPicPr/>
              <p:nvPr/>
            </p:nvPicPr>
            <p:blipFill>
              <a:blip r:embed="rId126"/>
              <a:stretch>
                <a:fillRect/>
              </a:stretch>
            </p:blipFill>
            <p:spPr>
              <a:xfrm>
                <a:off x="2371752" y="4971293"/>
                <a:ext cx="16992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68" name="Freihand 167">
                <a:extLst>
                  <a:ext uri="{FF2B5EF4-FFF2-40B4-BE49-F238E27FC236}">
                    <a16:creationId xmlns:a16="http://schemas.microsoft.com/office/drawing/2014/main" id="{D4EDBA66-4A59-4FE9-8BDE-25C40B17A8C1}"/>
                  </a:ext>
                </a:extLst>
              </p14:cNvPr>
              <p14:cNvContentPartPr/>
              <p14:nvPr/>
            </p14:nvContentPartPr>
            <p14:xfrm>
              <a:off x="2627712" y="5005853"/>
              <a:ext cx="87120" cy="20160"/>
            </p14:xfrm>
          </p:contentPart>
        </mc:Choice>
        <mc:Fallback xmlns="">
          <p:pic>
            <p:nvPicPr>
              <p:cNvPr id="168" name="Freihand 167">
                <a:extLst>
                  <a:ext uri="{FF2B5EF4-FFF2-40B4-BE49-F238E27FC236}">
                    <a16:creationId xmlns:a16="http://schemas.microsoft.com/office/drawing/2014/main" id="{D4EDBA66-4A59-4FE9-8BDE-25C40B17A8C1}"/>
                  </a:ext>
                </a:extLst>
              </p:cNvPr>
              <p:cNvPicPr/>
              <p:nvPr/>
            </p:nvPicPr>
            <p:blipFill>
              <a:blip r:embed="rId128"/>
              <a:stretch>
                <a:fillRect/>
              </a:stretch>
            </p:blipFill>
            <p:spPr>
              <a:xfrm>
                <a:off x="2609712" y="4987526"/>
                <a:ext cx="122760" cy="564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70" name="Freihand 169">
                <a:extLst>
                  <a:ext uri="{FF2B5EF4-FFF2-40B4-BE49-F238E27FC236}">
                    <a16:creationId xmlns:a16="http://schemas.microsoft.com/office/drawing/2014/main" id="{B43013CE-3A66-40AF-9EC6-68ABC65F113B}"/>
                  </a:ext>
                </a:extLst>
              </p14:cNvPr>
              <p14:cNvContentPartPr/>
              <p14:nvPr/>
            </p14:nvContentPartPr>
            <p14:xfrm>
              <a:off x="2806272" y="4937453"/>
              <a:ext cx="155520" cy="176040"/>
            </p14:xfrm>
          </p:contentPart>
        </mc:Choice>
        <mc:Fallback xmlns="">
          <p:pic>
            <p:nvPicPr>
              <p:cNvPr id="170" name="Freihand 169">
                <a:extLst>
                  <a:ext uri="{FF2B5EF4-FFF2-40B4-BE49-F238E27FC236}">
                    <a16:creationId xmlns:a16="http://schemas.microsoft.com/office/drawing/2014/main" id="{B43013CE-3A66-40AF-9EC6-68ABC65F113B}"/>
                  </a:ext>
                </a:extLst>
              </p:cNvPr>
              <p:cNvPicPr/>
              <p:nvPr/>
            </p:nvPicPr>
            <p:blipFill>
              <a:blip r:embed="rId130"/>
              <a:stretch>
                <a:fillRect/>
              </a:stretch>
            </p:blipFill>
            <p:spPr>
              <a:xfrm>
                <a:off x="2788272" y="4919453"/>
                <a:ext cx="191160" cy="21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71" name="Freihand 170">
                <a:extLst>
                  <a:ext uri="{FF2B5EF4-FFF2-40B4-BE49-F238E27FC236}">
                    <a16:creationId xmlns:a16="http://schemas.microsoft.com/office/drawing/2014/main" id="{8A2C8EB4-56BE-462C-BB6F-4C112E8A846E}"/>
                  </a:ext>
                </a:extLst>
              </p14:cNvPr>
              <p14:cNvContentPartPr/>
              <p14:nvPr/>
            </p14:nvContentPartPr>
            <p14:xfrm>
              <a:off x="3013992" y="4879133"/>
              <a:ext cx="54360" cy="246240"/>
            </p14:xfrm>
          </p:contentPart>
        </mc:Choice>
        <mc:Fallback xmlns="">
          <p:pic>
            <p:nvPicPr>
              <p:cNvPr id="171" name="Freihand 170">
                <a:extLst>
                  <a:ext uri="{FF2B5EF4-FFF2-40B4-BE49-F238E27FC236}">
                    <a16:creationId xmlns:a16="http://schemas.microsoft.com/office/drawing/2014/main" id="{8A2C8EB4-56BE-462C-BB6F-4C112E8A846E}"/>
                  </a:ext>
                </a:extLst>
              </p:cNvPr>
              <p:cNvPicPr/>
              <p:nvPr/>
            </p:nvPicPr>
            <p:blipFill>
              <a:blip r:embed="rId132"/>
              <a:stretch>
                <a:fillRect/>
              </a:stretch>
            </p:blipFill>
            <p:spPr>
              <a:xfrm>
                <a:off x="2995992" y="4861133"/>
                <a:ext cx="90000" cy="281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72" name="Freihand 171">
                <a:extLst>
                  <a:ext uri="{FF2B5EF4-FFF2-40B4-BE49-F238E27FC236}">
                    <a16:creationId xmlns:a16="http://schemas.microsoft.com/office/drawing/2014/main" id="{8894FB3B-316E-4217-AE6E-94D8D557F151}"/>
                  </a:ext>
                </a:extLst>
              </p14:cNvPr>
              <p14:cNvContentPartPr/>
              <p14:nvPr/>
            </p14:nvContentPartPr>
            <p14:xfrm>
              <a:off x="3130992" y="4837013"/>
              <a:ext cx="83520" cy="122760"/>
            </p14:xfrm>
          </p:contentPart>
        </mc:Choice>
        <mc:Fallback xmlns="">
          <p:pic>
            <p:nvPicPr>
              <p:cNvPr id="172" name="Freihand 171">
                <a:extLst>
                  <a:ext uri="{FF2B5EF4-FFF2-40B4-BE49-F238E27FC236}">
                    <a16:creationId xmlns:a16="http://schemas.microsoft.com/office/drawing/2014/main" id="{8894FB3B-316E-4217-AE6E-94D8D557F151}"/>
                  </a:ext>
                </a:extLst>
              </p:cNvPr>
              <p:cNvPicPr/>
              <p:nvPr/>
            </p:nvPicPr>
            <p:blipFill>
              <a:blip r:embed="rId134"/>
              <a:stretch>
                <a:fillRect/>
              </a:stretch>
            </p:blipFill>
            <p:spPr>
              <a:xfrm>
                <a:off x="3112992" y="4818960"/>
                <a:ext cx="119160" cy="158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73" name="Freihand 172">
                <a:extLst>
                  <a:ext uri="{FF2B5EF4-FFF2-40B4-BE49-F238E27FC236}">
                    <a16:creationId xmlns:a16="http://schemas.microsoft.com/office/drawing/2014/main" id="{B5D904B6-D034-466F-9B45-A204940E016B}"/>
                  </a:ext>
                </a:extLst>
              </p14:cNvPr>
              <p14:cNvContentPartPr/>
              <p14:nvPr/>
            </p14:nvContentPartPr>
            <p14:xfrm>
              <a:off x="3271752" y="4832693"/>
              <a:ext cx="108720" cy="86400"/>
            </p14:xfrm>
          </p:contentPart>
        </mc:Choice>
        <mc:Fallback xmlns="">
          <p:pic>
            <p:nvPicPr>
              <p:cNvPr id="173" name="Freihand 172">
                <a:extLst>
                  <a:ext uri="{FF2B5EF4-FFF2-40B4-BE49-F238E27FC236}">
                    <a16:creationId xmlns:a16="http://schemas.microsoft.com/office/drawing/2014/main" id="{B5D904B6-D034-466F-9B45-A204940E016B}"/>
                  </a:ext>
                </a:extLst>
              </p:cNvPr>
              <p:cNvPicPr/>
              <p:nvPr/>
            </p:nvPicPr>
            <p:blipFill>
              <a:blip r:embed="rId136"/>
              <a:stretch>
                <a:fillRect/>
              </a:stretch>
            </p:blipFill>
            <p:spPr>
              <a:xfrm>
                <a:off x="3253811" y="4814693"/>
                <a:ext cx="144242" cy="12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74" name="Freihand 173">
                <a:extLst>
                  <a:ext uri="{FF2B5EF4-FFF2-40B4-BE49-F238E27FC236}">
                    <a16:creationId xmlns:a16="http://schemas.microsoft.com/office/drawing/2014/main" id="{86FFCE2C-A0C6-4D31-B7EC-4D18A5B6A17A}"/>
                  </a:ext>
                </a:extLst>
              </p14:cNvPr>
              <p14:cNvContentPartPr/>
              <p14:nvPr/>
            </p14:nvContentPartPr>
            <p14:xfrm>
              <a:off x="3337632" y="4833773"/>
              <a:ext cx="53280" cy="154440"/>
            </p14:xfrm>
          </p:contentPart>
        </mc:Choice>
        <mc:Fallback xmlns="">
          <p:pic>
            <p:nvPicPr>
              <p:cNvPr id="174" name="Freihand 173">
                <a:extLst>
                  <a:ext uri="{FF2B5EF4-FFF2-40B4-BE49-F238E27FC236}">
                    <a16:creationId xmlns:a16="http://schemas.microsoft.com/office/drawing/2014/main" id="{86FFCE2C-A0C6-4D31-B7EC-4D18A5B6A17A}"/>
                  </a:ext>
                </a:extLst>
              </p:cNvPr>
              <p:cNvPicPr/>
              <p:nvPr/>
            </p:nvPicPr>
            <p:blipFill>
              <a:blip r:embed="rId138"/>
              <a:stretch>
                <a:fillRect/>
              </a:stretch>
            </p:blipFill>
            <p:spPr>
              <a:xfrm>
                <a:off x="3319632" y="4815773"/>
                <a:ext cx="8892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76" name="Freihand 175">
                <a:extLst>
                  <a:ext uri="{FF2B5EF4-FFF2-40B4-BE49-F238E27FC236}">
                    <a16:creationId xmlns:a16="http://schemas.microsoft.com/office/drawing/2014/main" id="{59631383-0E35-4D72-9010-B7E4FBC01A66}"/>
                  </a:ext>
                </a:extLst>
              </p14:cNvPr>
              <p14:cNvContentPartPr/>
              <p14:nvPr/>
            </p14:nvContentPartPr>
            <p14:xfrm>
              <a:off x="3514032" y="4783013"/>
              <a:ext cx="163080" cy="16560"/>
            </p14:xfrm>
          </p:contentPart>
        </mc:Choice>
        <mc:Fallback xmlns="">
          <p:pic>
            <p:nvPicPr>
              <p:cNvPr id="176" name="Freihand 175">
                <a:extLst>
                  <a:ext uri="{FF2B5EF4-FFF2-40B4-BE49-F238E27FC236}">
                    <a16:creationId xmlns:a16="http://schemas.microsoft.com/office/drawing/2014/main" id="{59631383-0E35-4D72-9010-B7E4FBC01A66}"/>
                  </a:ext>
                </a:extLst>
              </p:cNvPr>
              <p:cNvPicPr/>
              <p:nvPr/>
            </p:nvPicPr>
            <p:blipFill>
              <a:blip r:embed="rId140"/>
              <a:stretch>
                <a:fillRect/>
              </a:stretch>
            </p:blipFill>
            <p:spPr>
              <a:xfrm>
                <a:off x="3496032" y="4765013"/>
                <a:ext cx="198720" cy="5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78" name="Freihand 177">
                <a:extLst>
                  <a:ext uri="{FF2B5EF4-FFF2-40B4-BE49-F238E27FC236}">
                    <a16:creationId xmlns:a16="http://schemas.microsoft.com/office/drawing/2014/main" id="{F7551E29-1665-43F8-A541-99FE7E945721}"/>
                  </a:ext>
                </a:extLst>
              </p14:cNvPr>
              <p14:cNvContentPartPr/>
              <p14:nvPr/>
            </p14:nvContentPartPr>
            <p14:xfrm>
              <a:off x="3528792" y="4804973"/>
              <a:ext cx="138240" cy="345600"/>
            </p14:xfrm>
          </p:contentPart>
        </mc:Choice>
        <mc:Fallback xmlns="">
          <p:pic>
            <p:nvPicPr>
              <p:cNvPr id="178" name="Freihand 177">
                <a:extLst>
                  <a:ext uri="{FF2B5EF4-FFF2-40B4-BE49-F238E27FC236}">
                    <a16:creationId xmlns:a16="http://schemas.microsoft.com/office/drawing/2014/main" id="{F7551E29-1665-43F8-A541-99FE7E945721}"/>
                  </a:ext>
                </a:extLst>
              </p:cNvPr>
              <p:cNvPicPr/>
              <p:nvPr/>
            </p:nvPicPr>
            <p:blipFill>
              <a:blip r:embed="rId142"/>
              <a:stretch>
                <a:fillRect/>
              </a:stretch>
            </p:blipFill>
            <p:spPr>
              <a:xfrm>
                <a:off x="3510792" y="4786954"/>
                <a:ext cx="173880" cy="381277"/>
              </a:xfrm>
              <a:prstGeom prst="rect">
                <a:avLst/>
              </a:prstGeom>
            </p:spPr>
          </p:pic>
        </mc:Fallback>
      </mc:AlternateContent>
      <p:grpSp>
        <p:nvGrpSpPr>
          <p:cNvPr id="186" name="Gruppieren 185">
            <a:extLst>
              <a:ext uri="{FF2B5EF4-FFF2-40B4-BE49-F238E27FC236}">
                <a16:creationId xmlns:a16="http://schemas.microsoft.com/office/drawing/2014/main" id="{C1E752DA-0EA0-449C-9DA0-9793E1FCB329}"/>
              </a:ext>
            </a:extLst>
          </p:cNvPr>
          <p:cNvGrpSpPr/>
          <p:nvPr/>
        </p:nvGrpSpPr>
        <p:grpSpPr>
          <a:xfrm>
            <a:off x="3734712" y="4848893"/>
            <a:ext cx="576000" cy="201240"/>
            <a:chOff x="3763863" y="5410590"/>
            <a:chExt cx="576000" cy="20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80" name="Freihand 179">
                  <a:extLst>
                    <a:ext uri="{FF2B5EF4-FFF2-40B4-BE49-F238E27FC236}">
                      <a16:creationId xmlns:a16="http://schemas.microsoft.com/office/drawing/2014/main" id="{E8732D5C-8BA3-45EC-9AA6-2B3D20A16760}"/>
                    </a:ext>
                  </a:extLst>
                </p14:cNvPr>
                <p14:cNvContentPartPr/>
                <p14:nvPr/>
              </p14:nvContentPartPr>
              <p14:xfrm>
                <a:off x="3763863" y="5436510"/>
                <a:ext cx="132120" cy="158400"/>
              </p14:xfrm>
            </p:contentPart>
          </mc:Choice>
          <mc:Fallback xmlns="">
            <p:pic>
              <p:nvPicPr>
                <p:cNvPr id="180" name="Freihand 179">
                  <a:extLst>
                    <a:ext uri="{FF2B5EF4-FFF2-40B4-BE49-F238E27FC236}">
                      <a16:creationId xmlns:a16="http://schemas.microsoft.com/office/drawing/2014/main" id="{E8732D5C-8BA3-45EC-9AA6-2B3D20A16760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3745863" y="5418510"/>
                  <a:ext cx="16776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81" name="Freihand 180">
                  <a:extLst>
                    <a:ext uri="{FF2B5EF4-FFF2-40B4-BE49-F238E27FC236}">
                      <a16:creationId xmlns:a16="http://schemas.microsoft.com/office/drawing/2014/main" id="{B8CF11A5-6098-48AF-A66F-34C38B685100}"/>
                    </a:ext>
                  </a:extLst>
                </p14:cNvPr>
                <p14:cNvContentPartPr/>
                <p14:nvPr/>
              </p14:nvContentPartPr>
              <p14:xfrm>
                <a:off x="3978783" y="5410590"/>
                <a:ext cx="92160" cy="177120"/>
              </p14:xfrm>
            </p:contentPart>
          </mc:Choice>
          <mc:Fallback xmlns="">
            <p:pic>
              <p:nvPicPr>
                <p:cNvPr id="181" name="Freihand 180">
                  <a:extLst>
                    <a:ext uri="{FF2B5EF4-FFF2-40B4-BE49-F238E27FC236}">
                      <a16:creationId xmlns:a16="http://schemas.microsoft.com/office/drawing/2014/main" id="{B8CF11A5-6098-48AF-A66F-34C38B68510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3960783" y="5392553"/>
                  <a:ext cx="127800" cy="2128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82" name="Freihand 181">
                  <a:extLst>
                    <a:ext uri="{FF2B5EF4-FFF2-40B4-BE49-F238E27FC236}">
                      <a16:creationId xmlns:a16="http://schemas.microsoft.com/office/drawing/2014/main" id="{1A33DE42-9FE0-4FB2-997A-C8468BE1D5B6}"/>
                    </a:ext>
                  </a:extLst>
                </p14:cNvPr>
                <p14:cNvContentPartPr/>
                <p14:nvPr/>
              </p14:nvContentPartPr>
              <p14:xfrm>
                <a:off x="4014423" y="5517870"/>
                <a:ext cx="105480" cy="10440"/>
              </p14:xfrm>
            </p:contentPart>
          </mc:Choice>
          <mc:Fallback xmlns="">
            <p:pic>
              <p:nvPicPr>
                <p:cNvPr id="182" name="Freihand 181">
                  <a:extLst>
                    <a:ext uri="{FF2B5EF4-FFF2-40B4-BE49-F238E27FC236}">
                      <a16:creationId xmlns:a16="http://schemas.microsoft.com/office/drawing/2014/main" id="{1A33DE42-9FE0-4FB2-997A-C8468BE1D5B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3996423" y="5499870"/>
                  <a:ext cx="1411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84" name="Freihand 183">
                  <a:extLst>
                    <a:ext uri="{FF2B5EF4-FFF2-40B4-BE49-F238E27FC236}">
                      <a16:creationId xmlns:a16="http://schemas.microsoft.com/office/drawing/2014/main" id="{61102846-93DC-4B6B-AF25-028D92BB8243}"/>
                    </a:ext>
                  </a:extLst>
                </p14:cNvPr>
                <p14:cNvContentPartPr/>
                <p14:nvPr/>
              </p14:nvContentPartPr>
              <p14:xfrm>
                <a:off x="4230063" y="5457390"/>
                <a:ext cx="82440" cy="120960"/>
              </p14:xfrm>
            </p:contentPart>
          </mc:Choice>
          <mc:Fallback xmlns="">
            <p:pic>
              <p:nvPicPr>
                <p:cNvPr id="184" name="Freihand 183">
                  <a:extLst>
                    <a:ext uri="{FF2B5EF4-FFF2-40B4-BE49-F238E27FC236}">
                      <a16:creationId xmlns:a16="http://schemas.microsoft.com/office/drawing/2014/main" id="{61102846-93DC-4B6B-AF25-028D92BB8243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4211984" y="5439390"/>
                  <a:ext cx="118236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85" name="Freihand 184">
                  <a:extLst>
                    <a:ext uri="{FF2B5EF4-FFF2-40B4-BE49-F238E27FC236}">
                      <a16:creationId xmlns:a16="http://schemas.microsoft.com/office/drawing/2014/main" id="{91F8FA71-9C13-4C8D-A305-2F214AD17721}"/>
                    </a:ext>
                  </a:extLst>
                </p14:cNvPr>
                <p14:cNvContentPartPr/>
                <p14:nvPr/>
              </p14:nvContentPartPr>
              <p14:xfrm>
                <a:off x="4227903" y="5478990"/>
                <a:ext cx="111960" cy="132840"/>
              </p14:xfrm>
            </p:contentPart>
          </mc:Choice>
          <mc:Fallback xmlns="">
            <p:pic>
              <p:nvPicPr>
                <p:cNvPr id="185" name="Freihand 184">
                  <a:extLst>
                    <a:ext uri="{FF2B5EF4-FFF2-40B4-BE49-F238E27FC236}">
                      <a16:creationId xmlns:a16="http://schemas.microsoft.com/office/drawing/2014/main" id="{91F8FA71-9C13-4C8D-A305-2F214AD17721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4209903" y="5460990"/>
                  <a:ext cx="147600" cy="16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uppieren 203">
            <a:extLst>
              <a:ext uri="{FF2B5EF4-FFF2-40B4-BE49-F238E27FC236}">
                <a16:creationId xmlns:a16="http://schemas.microsoft.com/office/drawing/2014/main" id="{79203CCF-BA45-4C97-A669-C485E928A859}"/>
              </a:ext>
            </a:extLst>
          </p:cNvPr>
          <p:cNvGrpSpPr/>
          <p:nvPr/>
        </p:nvGrpSpPr>
        <p:grpSpPr>
          <a:xfrm>
            <a:off x="190872" y="5233733"/>
            <a:ext cx="1078920" cy="385920"/>
            <a:chOff x="220023" y="5795430"/>
            <a:chExt cx="1078920" cy="38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93" name="Freihand 192">
                  <a:extLst>
                    <a:ext uri="{FF2B5EF4-FFF2-40B4-BE49-F238E27FC236}">
                      <a16:creationId xmlns:a16="http://schemas.microsoft.com/office/drawing/2014/main" id="{69E67C1B-243D-475E-86F3-EE8E8EE9DC12}"/>
                    </a:ext>
                  </a:extLst>
                </p14:cNvPr>
                <p14:cNvContentPartPr/>
                <p14:nvPr/>
              </p14:nvContentPartPr>
              <p14:xfrm>
                <a:off x="220023" y="5815950"/>
                <a:ext cx="153720" cy="365400"/>
              </p14:xfrm>
            </p:contentPart>
          </mc:Choice>
          <mc:Fallback xmlns="">
            <p:pic>
              <p:nvPicPr>
                <p:cNvPr id="193" name="Freihand 192">
                  <a:extLst>
                    <a:ext uri="{FF2B5EF4-FFF2-40B4-BE49-F238E27FC236}">
                      <a16:creationId xmlns:a16="http://schemas.microsoft.com/office/drawing/2014/main" id="{69E67C1B-243D-475E-86F3-EE8E8EE9DC12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202023" y="5797950"/>
                  <a:ext cx="1893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94" name="Freihand 193">
                  <a:extLst>
                    <a:ext uri="{FF2B5EF4-FFF2-40B4-BE49-F238E27FC236}">
                      <a16:creationId xmlns:a16="http://schemas.microsoft.com/office/drawing/2014/main" id="{5ACCDB92-B112-4774-A6AE-7B6DD6D3F57C}"/>
                    </a:ext>
                  </a:extLst>
                </p14:cNvPr>
                <p14:cNvContentPartPr/>
                <p14:nvPr/>
              </p14:nvContentPartPr>
              <p14:xfrm>
                <a:off x="261063" y="6036270"/>
                <a:ext cx="98640" cy="59040"/>
              </p14:xfrm>
            </p:contentPart>
          </mc:Choice>
          <mc:Fallback xmlns="">
            <p:pic>
              <p:nvPicPr>
                <p:cNvPr id="194" name="Freihand 193">
                  <a:extLst>
                    <a:ext uri="{FF2B5EF4-FFF2-40B4-BE49-F238E27FC236}">
                      <a16:creationId xmlns:a16="http://schemas.microsoft.com/office/drawing/2014/main" id="{5ACCDB92-B112-4774-A6AE-7B6DD6D3F57C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243063" y="6018270"/>
                  <a:ext cx="13428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95" name="Freihand 194">
                  <a:extLst>
                    <a:ext uri="{FF2B5EF4-FFF2-40B4-BE49-F238E27FC236}">
                      <a16:creationId xmlns:a16="http://schemas.microsoft.com/office/drawing/2014/main" id="{373A1BE2-500D-40E0-A836-D7F23F8205B1}"/>
                    </a:ext>
                  </a:extLst>
                </p14:cNvPr>
                <p14:cNvContentPartPr/>
                <p14:nvPr/>
              </p14:nvContentPartPr>
              <p14:xfrm>
                <a:off x="425223" y="5795430"/>
                <a:ext cx="34200" cy="111240"/>
              </p14:xfrm>
            </p:contentPart>
          </mc:Choice>
          <mc:Fallback xmlns="">
            <p:pic>
              <p:nvPicPr>
                <p:cNvPr id="195" name="Freihand 194">
                  <a:extLst>
                    <a:ext uri="{FF2B5EF4-FFF2-40B4-BE49-F238E27FC236}">
                      <a16:creationId xmlns:a16="http://schemas.microsoft.com/office/drawing/2014/main" id="{373A1BE2-500D-40E0-A836-D7F23F8205B1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407410" y="5777430"/>
                  <a:ext cx="69469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196" name="Freihand 195">
                  <a:extLst>
                    <a:ext uri="{FF2B5EF4-FFF2-40B4-BE49-F238E27FC236}">
                      <a16:creationId xmlns:a16="http://schemas.microsoft.com/office/drawing/2014/main" id="{E2A3455F-2043-4CE1-8B5F-7730437612D4}"/>
                    </a:ext>
                  </a:extLst>
                </p14:cNvPr>
                <p14:cNvContentPartPr/>
                <p14:nvPr/>
              </p14:nvContentPartPr>
              <p14:xfrm>
                <a:off x="540423" y="5840430"/>
                <a:ext cx="46080" cy="212760"/>
              </p14:xfrm>
            </p:contentPart>
          </mc:Choice>
          <mc:Fallback xmlns="">
            <p:pic>
              <p:nvPicPr>
                <p:cNvPr id="196" name="Freihand 195">
                  <a:extLst>
                    <a:ext uri="{FF2B5EF4-FFF2-40B4-BE49-F238E27FC236}">
                      <a16:creationId xmlns:a16="http://schemas.microsoft.com/office/drawing/2014/main" id="{E2A3455F-2043-4CE1-8B5F-7730437612D4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522423" y="5822460"/>
                  <a:ext cx="81720" cy="2483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197" name="Freihand 196">
                  <a:extLst>
                    <a:ext uri="{FF2B5EF4-FFF2-40B4-BE49-F238E27FC236}">
                      <a16:creationId xmlns:a16="http://schemas.microsoft.com/office/drawing/2014/main" id="{1BE65C74-DD83-4CDD-9ECA-96A56A62F5E0}"/>
                    </a:ext>
                  </a:extLst>
                </p14:cNvPr>
                <p14:cNvContentPartPr/>
                <p14:nvPr/>
              </p14:nvContentPartPr>
              <p14:xfrm>
                <a:off x="640863" y="5893350"/>
                <a:ext cx="83160" cy="138960"/>
              </p14:xfrm>
            </p:contentPart>
          </mc:Choice>
          <mc:Fallback xmlns="">
            <p:pic>
              <p:nvPicPr>
                <p:cNvPr id="197" name="Freihand 196">
                  <a:extLst>
                    <a:ext uri="{FF2B5EF4-FFF2-40B4-BE49-F238E27FC236}">
                      <a16:creationId xmlns:a16="http://schemas.microsoft.com/office/drawing/2014/main" id="{1BE65C74-DD83-4CDD-9ECA-96A56A62F5E0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622785" y="5875350"/>
                  <a:ext cx="118955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198" name="Freihand 197">
                  <a:extLst>
                    <a:ext uri="{FF2B5EF4-FFF2-40B4-BE49-F238E27FC236}">
                      <a16:creationId xmlns:a16="http://schemas.microsoft.com/office/drawing/2014/main" id="{A9B02B0E-5FEB-48C5-88AD-F1FB68CFE195}"/>
                    </a:ext>
                  </a:extLst>
                </p14:cNvPr>
                <p14:cNvContentPartPr/>
                <p14:nvPr/>
              </p14:nvContentPartPr>
              <p14:xfrm>
                <a:off x="642663" y="5939790"/>
                <a:ext cx="83160" cy="72720"/>
              </p14:xfrm>
            </p:contentPart>
          </mc:Choice>
          <mc:Fallback xmlns="">
            <p:pic>
              <p:nvPicPr>
                <p:cNvPr id="198" name="Freihand 197">
                  <a:extLst>
                    <a:ext uri="{FF2B5EF4-FFF2-40B4-BE49-F238E27FC236}">
                      <a16:creationId xmlns:a16="http://schemas.microsoft.com/office/drawing/2014/main" id="{A9B02B0E-5FEB-48C5-88AD-F1FB68CFE195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624663" y="5921790"/>
                  <a:ext cx="1188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199" name="Freihand 198">
                  <a:extLst>
                    <a:ext uri="{FF2B5EF4-FFF2-40B4-BE49-F238E27FC236}">
                      <a16:creationId xmlns:a16="http://schemas.microsoft.com/office/drawing/2014/main" id="{FFEB4AD4-4215-423C-8B0C-4A818E330F26}"/>
                    </a:ext>
                  </a:extLst>
                </p14:cNvPr>
                <p14:cNvContentPartPr/>
                <p14:nvPr/>
              </p14:nvContentPartPr>
              <p14:xfrm>
                <a:off x="806823" y="5817750"/>
                <a:ext cx="46440" cy="294120"/>
              </p14:xfrm>
            </p:contentPart>
          </mc:Choice>
          <mc:Fallback xmlns="">
            <p:pic>
              <p:nvPicPr>
                <p:cNvPr id="199" name="Freihand 198">
                  <a:extLst>
                    <a:ext uri="{FF2B5EF4-FFF2-40B4-BE49-F238E27FC236}">
                      <a16:creationId xmlns:a16="http://schemas.microsoft.com/office/drawing/2014/main" id="{FFEB4AD4-4215-423C-8B0C-4A818E330F26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788823" y="5799728"/>
                  <a:ext cx="82080" cy="32980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201" name="Freihand 200">
                  <a:extLst>
                    <a:ext uri="{FF2B5EF4-FFF2-40B4-BE49-F238E27FC236}">
                      <a16:creationId xmlns:a16="http://schemas.microsoft.com/office/drawing/2014/main" id="{C651E718-4744-4EB7-A071-8497EEE37AAB}"/>
                    </a:ext>
                  </a:extLst>
                </p14:cNvPr>
                <p14:cNvContentPartPr/>
                <p14:nvPr/>
              </p14:nvContentPartPr>
              <p14:xfrm>
                <a:off x="928863" y="5939790"/>
                <a:ext cx="149760" cy="37800"/>
              </p14:xfrm>
            </p:contentPart>
          </mc:Choice>
          <mc:Fallback xmlns="">
            <p:pic>
              <p:nvPicPr>
                <p:cNvPr id="201" name="Freihand 200">
                  <a:extLst>
                    <a:ext uri="{FF2B5EF4-FFF2-40B4-BE49-F238E27FC236}">
                      <a16:creationId xmlns:a16="http://schemas.microsoft.com/office/drawing/2014/main" id="{C651E718-4744-4EB7-A071-8497EEE37AAB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10863" y="5921790"/>
                  <a:ext cx="185400" cy="7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202" name="Freihand 201">
                  <a:extLst>
                    <a:ext uri="{FF2B5EF4-FFF2-40B4-BE49-F238E27FC236}">
                      <a16:creationId xmlns:a16="http://schemas.microsoft.com/office/drawing/2014/main" id="{C7387651-D392-44C7-B9BA-D598AE959CAD}"/>
                    </a:ext>
                  </a:extLst>
                </p14:cNvPr>
                <p14:cNvContentPartPr/>
                <p14:nvPr/>
              </p14:nvContentPartPr>
              <p14:xfrm>
                <a:off x="920583" y="6008190"/>
                <a:ext cx="172800" cy="31680"/>
              </p14:xfrm>
            </p:contentPart>
          </mc:Choice>
          <mc:Fallback xmlns="">
            <p:pic>
              <p:nvPicPr>
                <p:cNvPr id="202" name="Freihand 201">
                  <a:extLst>
                    <a:ext uri="{FF2B5EF4-FFF2-40B4-BE49-F238E27FC236}">
                      <a16:creationId xmlns:a16="http://schemas.microsoft.com/office/drawing/2014/main" id="{C7387651-D392-44C7-B9BA-D598AE959CAD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902583" y="5990392"/>
                  <a:ext cx="208440" cy="6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203" name="Freihand 202">
                  <a:extLst>
                    <a:ext uri="{FF2B5EF4-FFF2-40B4-BE49-F238E27FC236}">
                      <a16:creationId xmlns:a16="http://schemas.microsoft.com/office/drawing/2014/main" id="{761F3197-189A-4DE4-8A35-F41854382980}"/>
                    </a:ext>
                  </a:extLst>
                </p14:cNvPr>
                <p14:cNvContentPartPr/>
                <p14:nvPr/>
              </p14:nvContentPartPr>
              <p14:xfrm>
                <a:off x="1189863" y="5882550"/>
                <a:ext cx="109080" cy="164520"/>
              </p14:xfrm>
            </p:contentPart>
          </mc:Choice>
          <mc:Fallback xmlns="">
            <p:pic>
              <p:nvPicPr>
                <p:cNvPr id="203" name="Freihand 202">
                  <a:extLst>
                    <a:ext uri="{FF2B5EF4-FFF2-40B4-BE49-F238E27FC236}">
                      <a16:creationId xmlns:a16="http://schemas.microsoft.com/office/drawing/2014/main" id="{761F3197-189A-4DE4-8A35-F41854382980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171863" y="5864550"/>
                  <a:ext cx="144720" cy="20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9" name="Gruppieren 208">
            <a:extLst>
              <a:ext uri="{FF2B5EF4-FFF2-40B4-BE49-F238E27FC236}">
                <a16:creationId xmlns:a16="http://schemas.microsoft.com/office/drawing/2014/main" id="{76A711DA-4C0D-4527-84D6-E9DC4FE20F84}"/>
              </a:ext>
            </a:extLst>
          </p:cNvPr>
          <p:cNvGrpSpPr/>
          <p:nvPr/>
        </p:nvGrpSpPr>
        <p:grpSpPr>
          <a:xfrm>
            <a:off x="1377792" y="5340293"/>
            <a:ext cx="397080" cy="207360"/>
            <a:chOff x="1406943" y="5901990"/>
            <a:chExt cx="397080" cy="20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205" name="Freihand 204">
                  <a:extLst>
                    <a:ext uri="{FF2B5EF4-FFF2-40B4-BE49-F238E27FC236}">
                      <a16:creationId xmlns:a16="http://schemas.microsoft.com/office/drawing/2014/main" id="{98C3CB61-19DB-4546-8F99-0E066EB1F2BC}"/>
                    </a:ext>
                  </a:extLst>
                </p14:cNvPr>
                <p14:cNvContentPartPr/>
                <p14:nvPr/>
              </p14:nvContentPartPr>
              <p14:xfrm>
                <a:off x="1469223" y="5952390"/>
                <a:ext cx="162000" cy="37440"/>
              </p14:xfrm>
            </p:contentPart>
          </mc:Choice>
          <mc:Fallback xmlns="">
            <p:pic>
              <p:nvPicPr>
                <p:cNvPr id="205" name="Freihand 204">
                  <a:extLst>
                    <a:ext uri="{FF2B5EF4-FFF2-40B4-BE49-F238E27FC236}">
                      <a16:creationId xmlns:a16="http://schemas.microsoft.com/office/drawing/2014/main" id="{98C3CB61-19DB-4546-8F99-0E066EB1F2B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451223" y="5934390"/>
                  <a:ext cx="1976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206" name="Freihand 205">
                  <a:extLst>
                    <a:ext uri="{FF2B5EF4-FFF2-40B4-BE49-F238E27FC236}">
                      <a16:creationId xmlns:a16="http://schemas.microsoft.com/office/drawing/2014/main" id="{F7CCD84B-21B1-4215-98A1-E9ECB8C398A1}"/>
                    </a:ext>
                  </a:extLst>
                </p14:cNvPr>
                <p14:cNvContentPartPr/>
                <p14:nvPr/>
              </p14:nvContentPartPr>
              <p14:xfrm>
                <a:off x="1488303" y="5995230"/>
                <a:ext cx="177120" cy="41400"/>
              </p14:xfrm>
            </p:contentPart>
          </mc:Choice>
          <mc:Fallback xmlns="">
            <p:pic>
              <p:nvPicPr>
                <p:cNvPr id="206" name="Freihand 205">
                  <a:extLst>
                    <a:ext uri="{FF2B5EF4-FFF2-40B4-BE49-F238E27FC236}">
                      <a16:creationId xmlns:a16="http://schemas.microsoft.com/office/drawing/2014/main" id="{F7CCD84B-21B1-4215-98A1-E9ECB8C398A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470266" y="5977230"/>
                  <a:ext cx="212833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207" name="Freihand 206">
                  <a:extLst>
                    <a:ext uri="{FF2B5EF4-FFF2-40B4-BE49-F238E27FC236}">
                      <a16:creationId xmlns:a16="http://schemas.microsoft.com/office/drawing/2014/main" id="{B0FE74CC-EC7C-446F-A08C-A2DB3C43C1A2}"/>
                    </a:ext>
                  </a:extLst>
                </p14:cNvPr>
                <p14:cNvContentPartPr/>
                <p14:nvPr/>
              </p14:nvContentPartPr>
              <p14:xfrm>
                <a:off x="1674783" y="5901990"/>
                <a:ext cx="129240" cy="145080"/>
              </p14:xfrm>
            </p:contentPart>
          </mc:Choice>
          <mc:Fallback xmlns="">
            <p:pic>
              <p:nvPicPr>
                <p:cNvPr id="207" name="Freihand 206">
                  <a:extLst>
                    <a:ext uri="{FF2B5EF4-FFF2-40B4-BE49-F238E27FC236}">
                      <a16:creationId xmlns:a16="http://schemas.microsoft.com/office/drawing/2014/main" id="{B0FE74CC-EC7C-446F-A08C-A2DB3C43C1A2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1656783" y="5883990"/>
                  <a:ext cx="16488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208" name="Freihand 207">
                  <a:extLst>
                    <a:ext uri="{FF2B5EF4-FFF2-40B4-BE49-F238E27FC236}">
                      <a16:creationId xmlns:a16="http://schemas.microsoft.com/office/drawing/2014/main" id="{A4CA3D86-9B15-4B3A-AF1E-439F74BFA858}"/>
                    </a:ext>
                  </a:extLst>
                </p14:cNvPr>
                <p14:cNvContentPartPr/>
                <p14:nvPr/>
              </p14:nvContentPartPr>
              <p14:xfrm>
                <a:off x="1406943" y="5908110"/>
                <a:ext cx="111960" cy="201240"/>
              </p14:xfrm>
            </p:contentPart>
          </mc:Choice>
          <mc:Fallback xmlns="">
            <p:pic>
              <p:nvPicPr>
                <p:cNvPr id="208" name="Freihand 207">
                  <a:extLst>
                    <a:ext uri="{FF2B5EF4-FFF2-40B4-BE49-F238E27FC236}">
                      <a16:creationId xmlns:a16="http://schemas.microsoft.com/office/drawing/2014/main" id="{A4CA3D86-9B15-4B3A-AF1E-439F74BFA85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1388943" y="5890110"/>
                  <a:ext cx="147600" cy="23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uppieren 214">
            <a:extLst>
              <a:ext uri="{FF2B5EF4-FFF2-40B4-BE49-F238E27FC236}">
                <a16:creationId xmlns:a16="http://schemas.microsoft.com/office/drawing/2014/main" id="{2A5D51E8-BAF4-4402-B01C-80D44E43EC8F}"/>
              </a:ext>
            </a:extLst>
          </p:cNvPr>
          <p:cNvGrpSpPr/>
          <p:nvPr/>
        </p:nvGrpSpPr>
        <p:grpSpPr>
          <a:xfrm>
            <a:off x="1974672" y="5278013"/>
            <a:ext cx="628920" cy="214920"/>
            <a:chOff x="2003823" y="5839710"/>
            <a:chExt cx="628920" cy="21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210" name="Freihand 209">
                  <a:extLst>
                    <a:ext uri="{FF2B5EF4-FFF2-40B4-BE49-F238E27FC236}">
                      <a16:creationId xmlns:a16="http://schemas.microsoft.com/office/drawing/2014/main" id="{FD2EC6BC-ECAB-4B90-8BF0-DA2130755293}"/>
                    </a:ext>
                  </a:extLst>
                </p14:cNvPr>
                <p14:cNvContentPartPr/>
                <p14:nvPr/>
              </p14:nvContentPartPr>
              <p14:xfrm>
                <a:off x="2003823" y="5917470"/>
                <a:ext cx="126000" cy="93600"/>
              </p14:xfrm>
            </p:contentPart>
          </mc:Choice>
          <mc:Fallback xmlns="">
            <p:pic>
              <p:nvPicPr>
                <p:cNvPr id="210" name="Freihand 209">
                  <a:extLst>
                    <a:ext uri="{FF2B5EF4-FFF2-40B4-BE49-F238E27FC236}">
                      <a16:creationId xmlns:a16="http://schemas.microsoft.com/office/drawing/2014/main" id="{FD2EC6BC-ECAB-4B90-8BF0-DA2130755293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1985874" y="5899539"/>
                  <a:ext cx="161538" cy="1291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211" name="Freihand 210">
                  <a:extLst>
                    <a:ext uri="{FF2B5EF4-FFF2-40B4-BE49-F238E27FC236}">
                      <a16:creationId xmlns:a16="http://schemas.microsoft.com/office/drawing/2014/main" id="{F81C3B7A-538F-46E3-80A3-4CCEAE1C6E3F}"/>
                    </a:ext>
                  </a:extLst>
                </p14:cNvPr>
                <p14:cNvContentPartPr/>
                <p14:nvPr/>
              </p14:nvContentPartPr>
              <p14:xfrm>
                <a:off x="2039103" y="5950230"/>
                <a:ext cx="105120" cy="104400"/>
              </p14:xfrm>
            </p:contentPart>
          </mc:Choice>
          <mc:Fallback xmlns="">
            <p:pic>
              <p:nvPicPr>
                <p:cNvPr id="211" name="Freihand 210">
                  <a:extLst>
                    <a:ext uri="{FF2B5EF4-FFF2-40B4-BE49-F238E27FC236}">
                      <a16:creationId xmlns:a16="http://schemas.microsoft.com/office/drawing/2014/main" id="{F81C3B7A-538F-46E3-80A3-4CCEAE1C6E3F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2021103" y="5932292"/>
                  <a:ext cx="140760" cy="13991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212" name="Freihand 211">
                  <a:extLst>
                    <a:ext uri="{FF2B5EF4-FFF2-40B4-BE49-F238E27FC236}">
                      <a16:creationId xmlns:a16="http://schemas.microsoft.com/office/drawing/2014/main" id="{317BF9B3-ABC2-47B7-ADF4-5926C1E50F67}"/>
                    </a:ext>
                  </a:extLst>
                </p14:cNvPr>
                <p14:cNvContentPartPr/>
                <p14:nvPr/>
              </p14:nvContentPartPr>
              <p14:xfrm>
                <a:off x="2278503" y="5917470"/>
                <a:ext cx="120960" cy="34920"/>
              </p14:xfrm>
            </p:contentPart>
          </mc:Choice>
          <mc:Fallback xmlns="">
            <p:pic>
              <p:nvPicPr>
                <p:cNvPr id="212" name="Freihand 211">
                  <a:extLst>
                    <a:ext uri="{FF2B5EF4-FFF2-40B4-BE49-F238E27FC236}">
                      <a16:creationId xmlns:a16="http://schemas.microsoft.com/office/drawing/2014/main" id="{317BF9B3-ABC2-47B7-ADF4-5926C1E50F67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260503" y="5899470"/>
                  <a:ext cx="1566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213" name="Freihand 212">
                  <a:extLst>
                    <a:ext uri="{FF2B5EF4-FFF2-40B4-BE49-F238E27FC236}">
                      <a16:creationId xmlns:a16="http://schemas.microsoft.com/office/drawing/2014/main" id="{2CCDA51B-CEE2-4CBA-AA60-FAF692F67A18}"/>
                    </a:ext>
                  </a:extLst>
                </p14:cNvPr>
                <p14:cNvContentPartPr/>
                <p14:nvPr/>
              </p14:nvContentPartPr>
              <p14:xfrm>
                <a:off x="2275263" y="5975790"/>
                <a:ext cx="110160" cy="24480"/>
              </p14:xfrm>
            </p:contentPart>
          </mc:Choice>
          <mc:Fallback xmlns="">
            <p:pic>
              <p:nvPicPr>
                <p:cNvPr id="213" name="Freihand 212">
                  <a:extLst>
                    <a:ext uri="{FF2B5EF4-FFF2-40B4-BE49-F238E27FC236}">
                      <a16:creationId xmlns:a16="http://schemas.microsoft.com/office/drawing/2014/main" id="{2CCDA51B-CEE2-4CBA-AA60-FAF692F67A18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257263" y="5957790"/>
                  <a:ext cx="145800" cy="6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214" name="Freihand 213">
                  <a:extLst>
                    <a:ext uri="{FF2B5EF4-FFF2-40B4-BE49-F238E27FC236}">
                      <a16:creationId xmlns:a16="http://schemas.microsoft.com/office/drawing/2014/main" id="{AA111FDC-E008-4FE2-959A-5E27B2402754}"/>
                    </a:ext>
                  </a:extLst>
                </p14:cNvPr>
                <p14:cNvContentPartPr/>
                <p14:nvPr/>
              </p14:nvContentPartPr>
              <p14:xfrm>
                <a:off x="2516103" y="5839710"/>
                <a:ext cx="116640" cy="165240"/>
              </p14:xfrm>
            </p:contentPart>
          </mc:Choice>
          <mc:Fallback xmlns="">
            <p:pic>
              <p:nvPicPr>
                <p:cNvPr id="214" name="Freihand 213">
                  <a:extLst>
                    <a:ext uri="{FF2B5EF4-FFF2-40B4-BE49-F238E27FC236}">
                      <a16:creationId xmlns:a16="http://schemas.microsoft.com/office/drawing/2014/main" id="{AA111FDC-E008-4FE2-959A-5E27B240275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498103" y="5821749"/>
                  <a:ext cx="152280" cy="200803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216" name="Freihand 215">
                <a:extLst>
                  <a:ext uri="{FF2B5EF4-FFF2-40B4-BE49-F238E27FC236}">
                    <a16:creationId xmlns:a16="http://schemas.microsoft.com/office/drawing/2014/main" id="{A4ECC120-8862-494C-9B07-F30CBFA004D0}"/>
                  </a:ext>
                </a:extLst>
              </p14:cNvPr>
              <p14:cNvContentPartPr/>
              <p14:nvPr/>
            </p14:nvContentPartPr>
            <p14:xfrm>
              <a:off x="2841192" y="5335973"/>
              <a:ext cx="125640" cy="72000"/>
            </p14:xfrm>
          </p:contentPart>
        </mc:Choice>
        <mc:Fallback xmlns="">
          <p:pic>
            <p:nvPicPr>
              <p:cNvPr id="216" name="Freihand 215">
                <a:extLst>
                  <a:ext uri="{FF2B5EF4-FFF2-40B4-BE49-F238E27FC236}">
                    <a16:creationId xmlns:a16="http://schemas.microsoft.com/office/drawing/2014/main" id="{A4ECC120-8862-494C-9B07-F30CBFA004D0}"/>
                  </a:ext>
                </a:extLst>
              </p:cNvPr>
              <p:cNvPicPr/>
              <p:nvPr/>
            </p:nvPicPr>
            <p:blipFill>
              <a:blip r:embed="rId192"/>
              <a:stretch>
                <a:fillRect/>
              </a:stretch>
            </p:blipFill>
            <p:spPr>
              <a:xfrm>
                <a:off x="2823192" y="5317973"/>
                <a:ext cx="161280" cy="1076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3" name="Gruppieren 222">
            <a:extLst>
              <a:ext uri="{FF2B5EF4-FFF2-40B4-BE49-F238E27FC236}">
                <a16:creationId xmlns:a16="http://schemas.microsoft.com/office/drawing/2014/main" id="{18C4E84C-C080-42B5-BF21-EA9F24308DFB}"/>
              </a:ext>
            </a:extLst>
          </p:cNvPr>
          <p:cNvGrpSpPr/>
          <p:nvPr/>
        </p:nvGrpSpPr>
        <p:grpSpPr>
          <a:xfrm>
            <a:off x="3173112" y="5249933"/>
            <a:ext cx="568800" cy="180000"/>
            <a:chOff x="3202263" y="5811630"/>
            <a:chExt cx="568800" cy="18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217" name="Freihand 216">
                  <a:extLst>
                    <a:ext uri="{FF2B5EF4-FFF2-40B4-BE49-F238E27FC236}">
                      <a16:creationId xmlns:a16="http://schemas.microsoft.com/office/drawing/2014/main" id="{8A5155DC-68F3-44DF-8019-84F47A9AC750}"/>
                    </a:ext>
                  </a:extLst>
                </p14:cNvPr>
                <p14:cNvContentPartPr/>
                <p14:nvPr/>
              </p14:nvContentPartPr>
              <p14:xfrm>
                <a:off x="3214143" y="5864550"/>
                <a:ext cx="126000" cy="74160"/>
              </p14:xfrm>
            </p:contentPart>
          </mc:Choice>
          <mc:Fallback xmlns="">
            <p:pic>
              <p:nvPicPr>
                <p:cNvPr id="217" name="Freihand 216">
                  <a:extLst>
                    <a:ext uri="{FF2B5EF4-FFF2-40B4-BE49-F238E27FC236}">
                      <a16:creationId xmlns:a16="http://schemas.microsoft.com/office/drawing/2014/main" id="{8A5155DC-68F3-44DF-8019-84F47A9AC750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3196143" y="5846637"/>
                  <a:ext cx="161640" cy="1096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218" name="Freihand 217">
                  <a:extLst>
                    <a:ext uri="{FF2B5EF4-FFF2-40B4-BE49-F238E27FC236}">
                      <a16:creationId xmlns:a16="http://schemas.microsoft.com/office/drawing/2014/main" id="{F0137885-C327-4D44-9C63-1C0431FADC8F}"/>
                    </a:ext>
                  </a:extLst>
                </p14:cNvPr>
                <p14:cNvContentPartPr/>
                <p14:nvPr/>
              </p14:nvContentPartPr>
              <p14:xfrm>
                <a:off x="3202263" y="5811630"/>
                <a:ext cx="195120" cy="158400"/>
              </p14:xfrm>
            </p:contentPart>
          </mc:Choice>
          <mc:Fallback xmlns="">
            <p:pic>
              <p:nvPicPr>
                <p:cNvPr id="218" name="Freihand 217">
                  <a:extLst>
                    <a:ext uri="{FF2B5EF4-FFF2-40B4-BE49-F238E27FC236}">
                      <a16:creationId xmlns:a16="http://schemas.microsoft.com/office/drawing/2014/main" id="{F0137885-C327-4D44-9C63-1C0431FADC8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3184263" y="5793671"/>
                  <a:ext cx="230760" cy="19395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219" name="Freihand 218">
                  <a:extLst>
                    <a:ext uri="{FF2B5EF4-FFF2-40B4-BE49-F238E27FC236}">
                      <a16:creationId xmlns:a16="http://schemas.microsoft.com/office/drawing/2014/main" id="{A595B85E-9669-4AEF-B8CB-210D16830AB7}"/>
                    </a:ext>
                  </a:extLst>
                </p14:cNvPr>
                <p14:cNvContentPartPr/>
                <p14:nvPr/>
              </p14:nvContentPartPr>
              <p14:xfrm>
                <a:off x="3517983" y="5886870"/>
                <a:ext cx="63000" cy="4320"/>
              </p14:xfrm>
            </p:contentPart>
          </mc:Choice>
          <mc:Fallback xmlns="">
            <p:pic>
              <p:nvPicPr>
                <p:cNvPr id="219" name="Freihand 218">
                  <a:extLst>
                    <a:ext uri="{FF2B5EF4-FFF2-40B4-BE49-F238E27FC236}">
                      <a16:creationId xmlns:a16="http://schemas.microsoft.com/office/drawing/2014/main" id="{A595B85E-9669-4AEF-B8CB-210D16830AB7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3499983" y="5868870"/>
                  <a:ext cx="986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220" name="Freihand 219">
                  <a:extLst>
                    <a:ext uri="{FF2B5EF4-FFF2-40B4-BE49-F238E27FC236}">
                      <a16:creationId xmlns:a16="http://schemas.microsoft.com/office/drawing/2014/main" id="{EBFA1056-2704-465C-84FD-F854EBB97C43}"/>
                    </a:ext>
                  </a:extLst>
                </p14:cNvPr>
                <p14:cNvContentPartPr/>
                <p14:nvPr/>
              </p14:nvContentPartPr>
              <p14:xfrm>
                <a:off x="3487383" y="5899830"/>
                <a:ext cx="78480" cy="29520"/>
              </p14:xfrm>
            </p:contentPart>
          </mc:Choice>
          <mc:Fallback xmlns="">
            <p:pic>
              <p:nvPicPr>
                <p:cNvPr id="220" name="Freihand 219">
                  <a:extLst>
                    <a:ext uri="{FF2B5EF4-FFF2-40B4-BE49-F238E27FC236}">
                      <a16:creationId xmlns:a16="http://schemas.microsoft.com/office/drawing/2014/main" id="{EBFA1056-2704-465C-84FD-F854EBB97C43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469383" y="5881830"/>
                  <a:ext cx="1141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221" name="Freihand 220">
                  <a:extLst>
                    <a:ext uri="{FF2B5EF4-FFF2-40B4-BE49-F238E27FC236}">
                      <a16:creationId xmlns:a16="http://schemas.microsoft.com/office/drawing/2014/main" id="{4937B219-9D9B-46AD-9465-398858D5F157}"/>
                    </a:ext>
                  </a:extLst>
                </p14:cNvPr>
                <p14:cNvContentPartPr/>
                <p14:nvPr/>
              </p14:nvContentPartPr>
              <p14:xfrm>
                <a:off x="3474063" y="5968590"/>
                <a:ext cx="95400" cy="23040"/>
              </p14:xfrm>
            </p:contentPart>
          </mc:Choice>
          <mc:Fallback xmlns="">
            <p:pic>
              <p:nvPicPr>
                <p:cNvPr id="221" name="Freihand 220">
                  <a:extLst>
                    <a:ext uri="{FF2B5EF4-FFF2-40B4-BE49-F238E27FC236}">
                      <a16:creationId xmlns:a16="http://schemas.microsoft.com/office/drawing/2014/main" id="{4937B219-9D9B-46AD-9465-398858D5F157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456063" y="5950304"/>
                  <a:ext cx="131040" cy="592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222" name="Freihand 221">
                  <a:extLst>
                    <a:ext uri="{FF2B5EF4-FFF2-40B4-BE49-F238E27FC236}">
                      <a16:creationId xmlns:a16="http://schemas.microsoft.com/office/drawing/2014/main" id="{55A00487-ACDE-4362-8FF2-5E94CAF2EE03}"/>
                    </a:ext>
                  </a:extLst>
                </p14:cNvPr>
                <p14:cNvContentPartPr/>
                <p14:nvPr/>
              </p14:nvContentPartPr>
              <p14:xfrm>
                <a:off x="3665583" y="5837550"/>
                <a:ext cx="105480" cy="133200"/>
              </p14:xfrm>
            </p:contentPart>
          </mc:Choice>
          <mc:Fallback xmlns="">
            <p:pic>
              <p:nvPicPr>
                <p:cNvPr id="222" name="Freihand 221">
                  <a:extLst>
                    <a:ext uri="{FF2B5EF4-FFF2-40B4-BE49-F238E27FC236}">
                      <a16:creationId xmlns:a16="http://schemas.microsoft.com/office/drawing/2014/main" id="{55A00487-ACDE-4362-8FF2-5E94CAF2EE0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647583" y="5819550"/>
                  <a:ext cx="141120" cy="168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24" name="Freihand 223">
                <a:extLst>
                  <a:ext uri="{FF2B5EF4-FFF2-40B4-BE49-F238E27FC236}">
                    <a16:creationId xmlns:a16="http://schemas.microsoft.com/office/drawing/2014/main" id="{DD349BAF-E55A-44AE-A7CC-01B728413C82}"/>
                  </a:ext>
                </a:extLst>
              </p14:cNvPr>
              <p14:cNvContentPartPr/>
              <p14:nvPr/>
            </p14:nvContentPartPr>
            <p14:xfrm>
              <a:off x="4080312" y="5289533"/>
              <a:ext cx="161640" cy="84600"/>
            </p14:xfrm>
          </p:contentPart>
        </mc:Choice>
        <mc:Fallback xmlns="">
          <p:pic>
            <p:nvPicPr>
              <p:cNvPr id="224" name="Freihand 223">
                <a:extLst>
                  <a:ext uri="{FF2B5EF4-FFF2-40B4-BE49-F238E27FC236}">
                    <a16:creationId xmlns:a16="http://schemas.microsoft.com/office/drawing/2014/main" id="{DD349BAF-E55A-44AE-A7CC-01B728413C82}"/>
                  </a:ext>
                </a:extLst>
              </p:cNvPr>
              <p:cNvPicPr/>
              <p:nvPr/>
            </p:nvPicPr>
            <p:blipFill>
              <a:blip r:embed="rId206"/>
              <a:stretch>
                <a:fillRect/>
              </a:stretch>
            </p:blipFill>
            <p:spPr>
              <a:xfrm>
                <a:off x="4062272" y="5271533"/>
                <a:ext cx="19736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187" name="Freihand 186">
                <a:extLst>
                  <a:ext uri="{FF2B5EF4-FFF2-40B4-BE49-F238E27FC236}">
                    <a16:creationId xmlns:a16="http://schemas.microsoft.com/office/drawing/2014/main" id="{DB24D4B8-FCEE-4F18-96EB-53BB0829A81F}"/>
                  </a:ext>
                </a:extLst>
              </p14:cNvPr>
              <p14:cNvContentPartPr/>
              <p14:nvPr/>
            </p14:nvContentPartPr>
            <p14:xfrm>
              <a:off x="4483872" y="4971293"/>
              <a:ext cx="131400" cy="7920"/>
            </p14:xfrm>
          </p:contentPart>
        </mc:Choice>
        <mc:Fallback xmlns="">
          <p:pic>
            <p:nvPicPr>
              <p:cNvPr id="187" name="Freihand 186">
                <a:extLst>
                  <a:ext uri="{FF2B5EF4-FFF2-40B4-BE49-F238E27FC236}">
                    <a16:creationId xmlns:a16="http://schemas.microsoft.com/office/drawing/2014/main" id="{DB24D4B8-FCEE-4F18-96EB-53BB0829A81F}"/>
                  </a:ext>
                </a:extLst>
              </p:cNvPr>
              <p:cNvPicPr/>
              <p:nvPr/>
            </p:nvPicPr>
            <p:blipFill>
              <a:blip r:embed="rId208"/>
              <a:stretch>
                <a:fillRect/>
              </a:stretch>
            </p:blipFill>
            <p:spPr>
              <a:xfrm>
                <a:off x="4465872" y="4953293"/>
                <a:ext cx="16704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188" name="Freihand 187">
                <a:extLst>
                  <a:ext uri="{FF2B5EF4-FFF2-40B4-BE49-F238E27FC236}">
                    <a16:creationId xmlns:a16="http://schemas.microsoft.com/office/drawing/2014/main" id="{B8D3FE07-6EA1-4A77-B64D-4AB9CB5CBB20}"/>
                  </a:ext>
                </a:extLst>
              </p14:cNvPr>
              <p14:cNvContentPartPr/>
              <p14:nvPr/>
            </p14:nvContentPartPr>
            <p14:xfrm>
              <a:off x="4739832" y="4890653"/>
              <a:ext cx="138240" cy="144000"/>
            </p14:xfrm>
          </p:contentPart>
        </mc:Choice>
        <mc:Fallback xmlns="">
          <p:pic>
            <p:nvPicPr>
              <p:cNvPr id="188" name="Freihand 187">
                <a:extLst>
                  <a:ext uri="{FF2B5EF4-FFF2-40B4-BE49-F238E27FC236}">
                    <a16:creationId xmlns:a16="http://schemas.microsoft.com/office/drawing/2014/main" id="{B8D3FE07-6EA1-4A77-B64D-4AB9CB5CBB20}"/>
                  </a:ext>
                </a:extLst>
              </p:cNvPr>
              <p:cNvPicPr/>
              <p:nvPr/>
            </p:nvPicPr>
            <p:blipFill>
              <a:blip r:embed="rId210"/>
              <a:stretch>
                <a:fillRect/>
              </a:stretch>
            </p:blipFill>
            <p:spPr>
              <a:xfrm>
                <a:off x="4721832" y="4872653"/>
                <a:ext cx="17388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190" name="Freihand 189">
                <a:extLst>
                  <a:ext uri="{FF2B5EF4-FFF2-40B4-BE49-F238E27FC236}">
                    <a16:creationId xmlns:a16="http://schemas.microsoft.com/office/drawing/2014/main" id="{4656E071-D872-49F9-B83D-CF1298E28E69}"/>
                  </a:ext>
                </a:extLst>
              </p14:cNvPr>
              <p14:cNvContentPartPr/>
              <p14:nvPr/>
            </p14:nvContentPartPr>
            <p14:xfrm>
              <a:off x="4990752" y="4855373"/>
              <a:ext cx="83880" cy="176760"/>
            </p14:xfrm>
          </p:contentPart>
        </mc:Choice>
        <mc:Fallback xmlns="">
          <p:pic>
            <p:nvPicPr>
              <p:cNvPr id="190" name="Freihand 189">
                <a:extLst>
                  <a:ext uri="{FF2B5EF4-FFF2-40B4-BE49-F238E27FC236}">
                    <a16:creationId xmlns:a16="http://schemas.microsoft.com/office/drawing/2014/main" id="{4656E071-D872-49F9-B83D-CF1298E28E69}"/>
                  </a:ext>
                </a:extLst>
              </p:cNvPr>
              <p:cNvPicPr/>
              <p:nvPr/>
            </p:nvPicPr>
            <p:blipFill>
              <a:blip r:embed="rId212"/>
              <a:stretch>
                <a:fillRect/>
              </a:stretch>
            </p:blipFill>
            <p:spPr>
              <a:xfrm>
                <a:off x="4972674" y="4837336"/>
                <a:ext cx="119674" cy="212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191" name="Freihand 190">
                <a:extLst>
                  <a:ext uri="{FF2B5EF4-FFF2-40B4-BE49-F238E27FC236}">
                    <a16:creationId xmlns:a16="http://schemas.microsoft.com/office/drawing/2014/main" id="{1CCA052D-7B9C-4235-AAEA-F0EE0467402B}"/>
                  </a:ext>
                </a:extLst>
              </p14:cNvPr>
              <p14:cNvContentPartPr/>
              <p14:nvPr/>
            </p14:nvContentPartPr>
            <p14:xfrm>
              <a:off x="5083632" y="4800653"/>
              <a:ext cx="105840" cy="301680"/>
            </p14:xfrm>
          </p:contentPart>
        </mc:Choice>
        <mc:Fallback xmlns="">
          <p:pic>
            <p:nvPicPr>
              <p:cNvPr id="191" name="Freihand 190">
                <a:extLst>
                  <a:ext uri="{FF2B5EF4-FFF2-40B4-BE49-F238E27FC236}">
                    <a16:creationId xmlns:a16="http://schemas.microsoft.com/office/drawing/2014/main" id="{1CCA052D-7B9C-4235-AAEA-F0EE0467402B}"/>
                  </a:ext>
                </a:extLst>
              </p:cNvPr>
              <p:cNvPicPr/>
              <p:nvPr/>
            </p:nvPicPr>
            <p:blipFill>
              <a:blip r:embed="rId214"/>
              <a:stretch>
                <a:fillRect/>
              </a:stretch>
            </p:blipFill>
            <p:spPr>
              <a:xfrm>
                <a:off x="5065693" y="4782631"/>
                <a:ext cx="141359" cy="337363"/>
              </a:xfrm>
              <a:prstGeom prst="rect">
                <a:avLst/>
              </a:prstGeom>
            </p:spPr>
          </p:pic>
        </mc:Fallback>
      </mc:AlternateContent>
      <p:grpSp>
        <p:nvGrpSpPr>
          <p:cNvPr id="247" name="Gruppieren 246">
            <a:extLst>
              <a:ext uri="{FF2B5EF4-FFF2-40B4-BE49-F238E27FC236}">
                <a16:creationId xmlns:a16="http://schemas.microsoft.com/office/drawing/2014/main" id="{14B5AD54-47BF-4B64-9795-3F87E352EDD7}"/>
              </a:ext>
            </a:extLst>
          </p:cNvPr>
          <p:cNvGrpSpPr/>
          <p:nvPr/>
        </p:nvGrpSpPr>
        <p:grpSpPr>
          <a:xfrm>
            <a:off x="4450032" y="5191253"/>
            <a:ext cx="826200" cy="348480"/>
            <a:chOff x="4479183" y="5752950"/>
            <a:chExt cx="826200" cy="34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225" name="Freihand 224">
                  <a:extLst>
                    <a:ext uri="{FF2B5EF4-FFF2-40B4-BE49-F238E27FC236}">
                      <a16:creationId xmlns:a16="http://schemas.microsoft.com/office/drawing/2014/main" id="{F474164E-56AC-461B-89F3-3357F1F549D7}"/>
                    </a:ext>
                  </a:extLst>
                </p14:cNvPr>
                <p14:cNvContentPartPr/>
                <p14:nvPr/>
              </p14:nvContentPartPr>
              <p14:xfrm>
                <a:off x="4511943" y="5840430"/>
                <a:ext cx="99720" cy="110160"/>
              </p14:xfrm>
            </p:contentPart>
          </mc:Choice>
          <mc:Fallback xmlns="">
            <p:pic>
              <p:nvPicPr>
                <p:cNvPr id="225" name="Freihand 224">
                  <a:extLst>
                    <a:ext uri="{FF2B5EF4-FFF2-40B4-BE49-F238E27FC236}">
                      <a16:creationId xmlns:a16="http://schemas.microsoft.com/office/drawing/2014/main" id="{F474164E-56AC-461B-89F3-3357F1F549D7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4493943" y="5822430"/>
                  <a:ext cx="1353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226" name="Freihand 225">
                  <a:extLst>
                    <a:ext uri="{FF2B5EF4-FFF2-40B4-BE49-F238E27FC236}">
                      <a16:creationId xmlns:a16="http://schemas.microsoft.com/office/drawing/2014/main" id="{AD03F531-F430-4BF9-8062-EA150901FEBC}"/>
                    </a:ext>
                  </a:extLst>
                </p14:cNvPr>
                <p14:cNvContentPartPr/>
                <p14:nvPr/>
              </p14:nvContentPartPr>
              <p14:xfrm>
                <a:off x="4479183" y="5858430"/>
                <a:ext cx="165240" cy="114840"/>
              </p14:xfrm>
            </p:contentPart>
          </mc:Choice>
          <mc:Fallback xmlns="">
            <p:pic>
              <p:nvPicPr>
                <p:cNvPr id="226" name="Freihand 225">
                  <a:extLst>
                    <a:ext uri="{FF2B5EF4-FFF2-40B4-BE49-F238E27FC236}">
                      <a16:creationId xmlns:a16="http://schemas.microsoft.com/office/drawing/2014/main" id="{AD03F531-F430-4BF9-8062-EA150901FEBC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461183" y="5840430"/>
                  <a:ext cx="2008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227" name="Freihand 226">
                  <a:extLst>
                    <a:ext uri="{FF2B5EF4-FFF2-40B4-BE49-F238E27FC236}">
                      <a16:creationId xmlns:a16="http://schemas.microsoft.com/office/drawing/2014/main" id="{79C480DA-15EB-46C4-AB57-51EB518C1205}"/>
                    </a:ext>
                  </a:extLst>
                </p14:cNvPr>
                <p14:cNvContentPartPr/>
                <p14:nvPr/>
              </p14:nvContentPartPr>
              <p14:xfrm>
                <a:off x="4784463" y="5878230"/>
                <a:ext cx="118800" cy="44280"/>
              </p14:xfrm>
            </p:contentPart>
          </mc:Choice>
          <mc:Fallback xmlns="">
            <p:pic>
              <p:nvPicPr>
                <p:cNvPr id="227" name="Freihand 226">
                  <a:extLst>
                    <a:ext uri="{FF2B5EF4-FFF2-40B4-BE49-F238E27FC236}">
                      <a16:creationId xmlns:a16="http://schemas.microsoft.com/office/drawing/2014/main" id="{79C480DA-15EB-46C4-AB57-51EB518C1205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766463" y="5860230"/>
                  <a:ext cx="15444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228" name="Freihand 227">
                  <a:extLst>
                    <a:ext uri="{FF2B5EF4-FFF2-40B4-BE49-F238E27FC236}">
                      <a16:creationId xmlns:a16="http://schemas.microsoft.com/office/drawing/2014/main" id="{437EB493-3111-47C5-ADE2-62066D9BA6C2}"/>
                    </a:ext>
                  </a:extLst>
                </p14:cNvPr>
                <p14:cNvContentPartPr/>
                <p14:nvPr/>
              </p14:nvContentPartPr>
              <p14:xfrm>
                <a:off x="4794903" y="5888670"/>
                <a:ext cx="117360" cy="34920"/>
              </p14:xfrm>
            </p:contentPart>
          </mc:Choice>
          <mc:Fallback xmlns="">
            <p:pic>
              <p:nvPicPr>
                <p:cNvPr id="228" name="Freihand 227">
                  <a:extLst>
                    <a:ext uri="{FF2B5EF4-FFF2-40B4-BE49-F238E27FC236}">
                      <a16:creationId xmlns:a16="http://schemas.microsoft.com/office/drawing/2014/main" id="{437EB493-3111-47C5-ADE2-62066D9BA6C2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776903" y="5870670"/>
                  <a:ext cx="15300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229" name="Freihand 228">
                  <a:extLst>
                    <a:ext uri="{FF2B5EF4-FFF2-40B4-BE49-F238E27FC236}">
                      <a16:creationId xmlns:a16="http://schemas.microsoft.com/office/drawing/2014/main" id="{BC160419-7F27-4054-8D6B-64110A2A6389}"/>
                    </a:ext>
                  </a:extLst>
                </p14:cNvPr>
                <p14:cNvContentPartPr/>
                <p14:nvPr/>
              </p14:nvContentPartPr>
              <p14:xfrm>
                <a:off x="4789503" y="5973630"/>
                <a:ext cx="127080" cy="25200"/>
              </p14:xfrm>
            </p:contentPart>
          </mc:Choice>
          <mc:Fallback xmlns="">
            <p:pic>
              <p:nvPicPr>
                <p:cNvPr id="229" name="Freihand 228">
                  <a:extLst>
                    <a:ext uri="{FF2B5EF4-FFF2-40B4-BE49-F238E27FC236}">
                      <a16:creationId xmlns:a16="http://schemas.microsoft.com/office/drawing/2014/main" id="{BC160419-7F27-4054-8D6B-64110A2A6389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771503" y="5955369"/>
                  <a:ext cx="162720" cy="6135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241" name="Freihand 240">
                  <a:extLst>
                    <a:ext uri="{FF2B5EF4-FFF2-40B4-BE49-F238E27FC236}">
                      <a16:creationId xmlns:a16="http://schemas.microsoft.com/office/drawing/2014/main" id="{90EB78FD-EF8A-4F02-B117-212D3F43DBF8}"/>
                    </a:ext>
                  </a:extLst>
                </p14:cNvPr>
                <p14:cNvContentPartPr/>
                <p14:nvPr/>
              </p14:nvContentPartPr>
              <p14:xfrm>
                <a:off x="5040783" y="5757630"/>
                <a:ext cx="115200" cy="119160"/>
              </p14:xfrm>
            </p:contentPart>
          </mc:Choice>
          <mc:Fallback xmlns="">
            <p:pic>
              <p:nvPicPr>
                <p:cNvPr id="241" name="Freihand 240">
                  <a:extLst>
                    <a:ext uri="{FF2B5EF4-FFF2-40B4-BE49-F238E27FC236}">
                      <a16:creationId xmlns:a16="http://schemas.microsoft.com/office/drawing/2014/main" id="{90EB78FD-EF8A-4F02-B117-212D3F43DBF8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5022839" y="5739630"/>
                  <a:ext cx="150729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242" name="Freihand 241">
                  <a:extLst>
                    <a:ext uri="{FF2B5EF4-FFF2-40B4-BE49-F238E27FC236}">
                      <a16:creationId xmlns:a16="http://schemas.microsoft.com/office/drawing/2014/main" id="{41BDBD1E-6A8B-4876-A5A1-858EF2594C8A}"/>
                    </a:ext>
                  </a:extLst>
                </p14:cNvPr>
                <p14:cNvContentPartPr/>
                <p14:nvPr/>
              </p14:nvContentPartPr>
              <p14:xfrm>
                <a:off x="5218263" y="5752950"/>
                <a:ext cx="87120" cy="117720"/>
              </p14:xfrm>
            </p:contentPart>
          </mc:Choice>
          <mc:Fallback xmlns="">
            <p:pic>
              <p:nvPicPr>
                <p:cNvPr id="242" name="Freihand 241">
                  <a:extLst>
                    <a:ext uri="{FF2B5EF4-FFF2-40B4-BE49-F238E27FC236}">
                      <a16:creationId xmlns:a16="http://schemas.microsoft.com/office/drawing/2014/main" id="{41BDBD1E-6A8B-4876-A5A1-858EF2594C8A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200263" y="5735005"/>
                  <a:ext cx="122760" cy="1532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243" name="Freihand 242">
                  <a:extLst>
                    <a:ext uri="{FF2B5EF4-FFF2-40B4-BE49-F238E27FC236}">
                      <a16:creationId xmlns:a16="http://schemas.microsoft.com/office/drawing/2014/main" id="{8989A290-DFB7-4880-91FB-DA4AA39A182C}"/>
                    </a:ext>
                  </a:extLst>
                </p14:cNvPr>
                <p14:cNvContentPartPr/>
                <p14:nvPr/>
              </p14:nvContentPartPr>
              <p14:xfrm>
                <a:off x="5030343" y="5929350"/>
                <a:ext cx="264600" cy="45360"/>
              </p14:xfrm>
            </p:contentPart>
          </mc:Choice>
          <mc:Fallback xmlns="">
            <p:pic>
              <p:nvPicPr>
                <p:cNvPr id="243" name="Freihand 242">
                  <a:extLst>
                    <a:ext uri="{FF2B5EF4-FFF2-40B4-BE49-F238E27FC236}">
                      <a16:creationId xmlns:a16="http://schemas.microsoft.com/office/drawing/2014/main" id="{8989A290-DFB7-4880-91FB-DA4AA39A182C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5012343" y="5911206"/>
                  <a:ext cx="300240" cy="8128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244" name="Freihand 243">
                  <a:extLst>
                    <a:ext uri="{FF2B5EF4-FFF2-40B4-BE49-F238E27FC236}">
                      <a16:creationId xmlns:a16="http://schemas.microsoft.com/office/drawing/2014/main" id="{46BCFB3E-1CB2-4D49-896D-899BF7EA20B1}"/>
                    </a:ext>
                  </a:extLst>
                </p14:cNvPr>
                <p14:cNvContentPartPr/>
                <p14:nvPr/>
              </p14:nvContentPartPr>
              <p14:xfrm>
                <a:off x="4977423" y="5995230"/>
                <a:ext cx="124200" cy="106200"/>
              </p14:xfrm>
            </p:contentPart>
          </mc:Choice>
          <mc:Fallback xmlns="">
            <p:pic>
              <p:nvPicPr>
                <p:cNvPr id="244" name="Freihand 243">
                  <a:extLst>
                    <a:ext uri="{FF2B5EF4-FFF2-40B4-BE49-F238E27FC236}">
                      <a16:creationId xmlns:a16="http://schemas.microsoft.com/office/drawing/2014/main" id="{46BCFB3E-1CB2-4D49-896D-899BF7EA20B1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4959371" y="5977230"/>
                  <a:ext cx="159944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245" name="Freihand 244">
                  <a:extLst>
                    <a:ext uri="{FF2B5EF4-FFF2-40B4-BE49-F238E27FC236}">
                      <a16:creationId xmlns:a16="http://schemas.microsoft.com/office/drawing/2014/main" id="{6FFB9C1D-BCA0-481E-B36C-3B6E14030198}"/>
                    </a:ext>
                  </a:extLst>
                </p14:cNvPr>
                <p14:cNvContentPartPr/>
                <p14:nvPr/>
              </p14:nvContentPartPr>
              <p14:xfrm>
                <a:off x="5159223" y="5964990"/>
                <a:ext cx="106200" cy="128520"/>
              </p14:xfrm>
            </p:contentPart>
          </mc:Choice>
          <mc:Fallback xmlns="">
            <p:pic>
              <p:nvPicPr>
                <p:cNvPr id="245" name="Freihand 244">
                  <a:extLst>
                    <a:ext uri="{FF2B5EF4-FFF2-40B4-BE49-F238E27FC236}">
                      <a16:creationId xmlns:a16="http://schemas.microsoft.com/office/drawing/2014/main" id="{6FFB9C1D-BCA0-481E-B36C-3B6E14030198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141162" y="5946990"/>
                  <a:ext cx="141961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246" name="Freihand 245">
                  <a:extLst>
                    <a:ext uri="{FF2B5EF4-FFF2-40B4-BE49-F238E27FC236}">
                      <a16:creationId xmlns:a16="http://schemas.microsoft.com/office/drawing/2014/main" id="{339D9B10-3054-4675-8BD0-7226EE089453}"/>
                    </a:ext>
                  </a:extLst>
                </p14:cNvPr>
                <p14:cNvContentPartPr/>
                <p14:nvPr/>
              </p14:nvContentPartPr>
              <p14:xfrm>
                <a:off x="5193063" y="6031590"/>
                <a:ext cx="98280" cy="24480"/>
              </p14:xfrm>
            </p:contentPart>
          </mc:Choice>
          <mc:Fallback xmlns="">
            <p:pic>
              <p:nvPicPr>
                <p:cNvPr id="246" name="Freihand 245">
                  <a:extLst>
                    <a:ext uri="{FF2B5EF4-FFF2-40B4-BE49-F238E27FC236}">
                      <a16:creationId xmlns:a16="http://schemas.microsoft.com/office/drawing/2014/main" id="{339D9B10-3054-4675-8BD0-7226EE089453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174997" y="6013590"/>
                  <a:ext cx="134051" cy="6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9" name="Gruppieren 268">
            <a:extLst>
              <a:ext uri="{FF2B5EF4-FFF2-40B4-BE49-F238E27FC236}">
                <a16:creationId xmlns:a16="http://schemas.microsoft.com/office/drawing/2014/main" id="{100B1598-1C64-4B34-98DC-D9885ECD693D}"/>
              </a:ext>
            </a:extLst>
          </p:cNvPr>
          <p:cNvGrpSpPr/>
          <p:nvPr/>
        </p:nvGrpSpPr>
        <p:grpSpPr>
          <a:xfrm>
            <a:off x="6521472" y="4893893"/>
            <a:ext cx="1558656" cy="375692"/>
            <a:chOff x="269343" y="6212670"/>
            <a:chExt cx="198792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248" name="Freihand 247">
                  <a:extLst>
                    <a:ext uri="{FF2B5EF4-FFF2-40B4-BE49-F238E27FC236}">
                      <a16:creationId xmlns:a16="http://schemas.microsoft.com/office/drawing/2014/main" id="{87FBE091-1ED5-4F0C-B186-5CB577266D44}"/>
                    </a:ext>
                  </a:extLst>
                </p14:cNvPr>
                <p14:cNvContentPartPr/>
                <p14:nvPr/>
              </p14:nvContentPartPr>
              <p14:xfrm>
                <a:off x="269343" y="6230310"/>
                <a:ext cx="124200" cy="297000"/>
              </p14:xfrm>
            </p:contentPart>
          </mc:Choice>
          <mc:Fallback xmlns="">
            <p:pic>
              <p:nvPicPr>
                <p:cNvPr id="248" name="Freihand 247">
                  <a:extLst>
                    <a:ext uri="{FF2B5EF4-FFF2-40B4-BE49-F238E27FC236}">
                      <a16:creationId xmlns:a16="http://schemas.microsoft.com/office/drawing/2014/main" id="{87FBE091-1ED5-4F0C-B186-5CB577266D44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246428" y="6212962"/>
                  <a:ext cx="169572" cy="3313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249" name="Freihand 248">
                  <a:extLst>
                    <a:ext uri="{FF2B5EF4-FFF2-40B4-BE49-F238E27FC236}">
                      <a16:creationId xmlns:a16="http://schemas.microsoft.com/office/drawing/2014/main" id="{22CC4CEC-F496-42BF-9692-A1B5273FD67E}"/>
                    </a:ext>
                  </a:extLst>
                </p14:cNvPr>
                <p14:cNvContentPartPr/>
                <p14:nvPr/>
              </p14:nvContentPartPr>
              <p14:xfrm>
                <a:off x="279423" y="6475470"/>
                <a:ext cx="100440" cy="34560"/>
              </p14:xfrm>
            </p:contentPart>
          </mc:Choice>
          <mc:Fallback xmlns="">
            <p:pic>
              <p:nvPicPr>
                <p:cNvPr id="249" name="Freihand 248">
                  <a:extLst>
                    <a:ext uri="{FF2B5EF4-FFF2-40B4-BE49-F238E27FC236}">
                      <a16:creationId xmlns:a16="http://schemas.microsoft.com/office/drawing/2014/main" id="{22CC4CEC-F496-42BF-9692-A1B5273FD67E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256491" y="6458190"/>
                  <a:ext cx="145844" cy="687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250" name="Freihand 249">
                  <a:extLst>
                    <a:ext uri="{FF2B5EF4-FFF2-40B4-BE49-F238E27FC236}">
                      <a16:creationId xmlns:a16="http://schemas.microsoft.com/office/drawing/2014/main" id="{C1482323-7F52-489F-A5E8-389800EC33B9}"/>
                    </a:ext>
                  </a:extLst>
                </p14:cNvPr>
                <p14:cNvContentPartPr/>
                <p14:nvPr/>
              </p14:nvContentPartPr>
              <p14:xfrm>
                <a:off x="513783" y="6240030"/>
                <a:ext cx="81000" cy="262080"/>
              </p14:xfrm>
            </p:contentPart>
          </mc:Choice>
          <mc:Fallback xmlns="">
            <p:pic>
              <p:nvPicPr>
                <p:cNvPr id="250" name="Freihand 249">
                  <a:extLst>
                    <a:ext uri="{FF2B5EF4-FFF2-40B4-BE49-F238E27FC236}">
                      <a16:creationId xmlns:a16="http://schemas.microsoft.com/office/drawing/2014/main" id="{C1482323-7F52-489F-A5E8-389800EC33B9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490902" y="6222674"/>
                  <a:ext cx="126305" cy="2964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251" name="Freihand 250">
                  <a:extLst>
                    <a:ext uri="{FF2B5EF4-FFF2-40B4-BE49-F238E27FC236}">
                      <a16:creationId xmlns:a16="http://schemas.microsoft.com/office/drawing/2014/main" id="{F72D83A1-8E0E-4641-9A92-B1F614014271}"/>
                    </a:ext>
                  </a:extLst>
                </p14:cNvPr>
                <p14:cNvContentPartPr/>
                <p14:nvPr/>
              </p14:nvContentPartPr>
              <p14:xfrm>
                <a:off x="672543" y="6212670"/>
                <a:ext cx="68040" cy="130320"/>
              </p14:xfrm>
            </p:contentPart>
          </mc:Choice>
          <mc:Fallback xmlns="">
            <p:pic>
              <p:nvPicPr>
                <p:cNvPr id="251" name="Freihand 250">
                  <a:extLst>
                    <a:ext uri="{FF2B5EF4-FFF2-40B4-BE49-F238E27FC236}">
                      <a16:creationId xmlns:a16="http://schemas.microsoft.com/office/drawing/2014/main" id="{F72D83A1-8E0E-4641-9A92-B1F614014271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49557" y="6195294"/>
                  <a:ext cx="113553" cy="1647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253" name="Freihand 252">
                  <a:extLst>
                    <a:ext uri="{FF2B5EF4-FFF2-40B4-BE49-F238E27FC236}">
                      <a16:creationId xmlns:a16="http://schemas.microsoft.com/office/drawing/2014/main" id="{88BADE8B-B024-477F-B0AB-866C80C92A03}"/>
                    </a:ext>
                  </a:extLst>
                </p14:cNvPr>
                <p14:cNvContentPartPr/>
                <p14:nvPr/>
              </p14:nvContentPartPr>
              <p14:xfrm>
                <a:off x="816903" y="6215550"/>
                <a:ext cx="79920" cy="137520"/>
              </p14:xfrm>
            </p:contentPart>
          </mc:Choice>
          <mc:Fallback xmlns="">
            <p:pic>
              <p:nvPicPr>
                <p:cNvPr id="253" name="Freihand 252">
                  <a:extLst>
                    <a:ext uri="{FF2B5EF4-FFF2-40B4-BE49-F238E27FC236}">
                      <a16:creationId xmlns:a16="http://schemas.microsoft.com/office/drawing/2014/main" id="{88BADE8B-B024-477F-B0AB-866C80C92A0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793937" y="6198142"/>
                  <a:ext cx="125392" cy="1719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254" name="Freihand 253">
                  <a:extLst>
                    <a:ext uri="{FF2B5EF4-FFF2-40B4-BE49-F238E27FC236}">
                      <a16:creationId xmlns:a16="http://schemas.microsoft.com/office/drawing/2014/main" id="{81FD552E-1938-457A-93D8-93A8C577A890}"/>
                    </a:ext>
                  </a:extLst>
                </p14:cNvPr>
                <p14:cNvContentPartPr/>
                <p14:nvPr/>
              </p14:nvContentPartPr>
              <p14:xfrm>
                <a:off x="679743" y="6417150"/>
                <a:ext cx="210240" cy="60840"/>
              </p14:xfrm>
            </p:contentPart>
          </mc:Choice>
          <mc:Fallback xmlns="">
            <p:pic>
              <p:nvPicPr>
                <p:cNvPr id="254" name="Freihand 253">
                  <a:extLst>
                    <a:ext uri="{FF2B5EF4-FFF2-40B4-BE49-F238E27FC236}">
                      <a16:creationId xmlns:a16="http://schemas.microsoft.com/office/drawing/2014/main" id="{81FD552E-1938-457A-93D8-93A8C577A890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656791" y="6399767"/>
                  <a:ext cx="255685" cy="95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255" name="Freihand 254">
                  <a:extLst>
                    <a:ext uri="{FF2B5EF4-FFF2-40B4-BE49-F238E27FC236}">
                      <a16:creationId xmlns:a16="http://schemas.microsoft.com/office/drawing/2014/main" id="{B6E9A5F7-4ABB-4707-8D56-FC4FC1D3645D}"/>
                    </a:ext>
                  </a:extLst>
                </p14:cNvPr>
                <p14:cNvContentPartPr/>
                <p14:nvPr/>
              </p14:nvContentPartPr>
              <p14:xfrm>
                <a:off x="754263" y="6449190"/>
                <a:ext cx="100440" cy="125640"/>
              </p14:xfrm>
            </p:contentPart>
          </mc:Choice>
          <mc:Fallback xmlns="">
            <p:pic>
              <p:nvPicPr>
                <p:cNvPr id="255" name="Freihand 254">
                  <a:extLst>
                    <a:ext uri="{FF2B5EF4-FFF2-40B4-BE49-F238E27FC236}">
                      <a16:creationId xmlns:a16="http://schemas.microsoft.com/office/drawing/2014/main" id="{B6E9A5F7-4ABB-4707-8D56-FC4FC1D3645D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731331" y="6431788"/>
                  <a:ext cx="145844" cy="1600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256" name="Freihand 255">
                  <a:extLst>
                    <a:ext uri="{FF2B5EF4-FFF2-40B4-BE49-F238E27FC236}">
                      <a16:creationId xmlns:a16="http://schemas.microsoft.com/office/drawing/2014/main" id="{6C2B1322-AADE-4EA6-818E-E52EA536EC73}"/>
                    </a:ext>
                  </a:extLst>
                </p14:cNvPr>
                <p14:cNvContentPartPr/>
                <p14:nvPr/>
              </p14:nvContentPartPr>
              <p14:xfrm>
                <a:off x="935703" y="6456750"/>
                <a:ext cx="29160" cy="92160"/>
              </p14:xfrm>
            </p:contentPart>
          </mc:Choice>
          <mc:Fallback xmlns="">
            <p:pic>
              <p:nvPicPr>
                <p:cNvPr id="256" name="Freihand 255">
                  <a:extLst>
                    <a:ext uri="{FF2B5EF4-FFF2-40B4-BE49-F238E27FC236}">
                      <a16:creationId xmlns:a16="http://schemas.microsoft.com/office/drawing/2014/main" id="{6C2B1322-AADE-4EA6-818E-E52EA536EC73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912922" y="6439427"/>
                  <a:ext cx="74267" cy="126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257" name="Freihand 256">
                  <a:extLst>
                    <a:ext uri="{FF2B5EF4-FFF2-40B4-BE49-F238E27FC236}">
                      <a16:creationId xmlns:a16="http://schemas.microsoft.com/office/drawing/2014/main" id="{527BB420-1B75-4C71-B9A6-435FD4BBD297}"/>
                    </a:ext>
                  </a:extLst>
                </p14:cNvPr>
                <p14:cNvContentPartPr/>
                <p14:nvPr/>
              </p14:nvContentPartPr>
              <p14:xfrm>
                <a:off x="944343" y="6495990"/>
                <a:ext cx="73080" cy="16560"/>
              </p14:xfrm>
            </p:contentPart>
          </mc:Choice>
          <mc:Fallback xmlns="">
            <p:pic>
              <p:nvPicPr>
                <p:cNvPr id="257" name="Freihand 256">
                  <a:extLst>
                    <a:ext uri="{FF2B5EF4-FFF2-40B4-BE49-F238E27FC236}">
                      <a16:creationId xmlns:a16="http://schemas.microsoft.com/office/drawing/2014/main" id="{527BB420-1B75-4C71-B9A6-435FD4BBD297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921505" y="6478740"/>
                  <a:ext cx="118298" cy="507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258" name="Freihand 257">
                  <a:extLst>
                    <a:ext uri="{FF2B5EF4-FFF2-40B4-BE49-F238E27FC236}">
                      <a16:creationId xmlns:a16="http://schemas.microsoft.com/office/drawing/2014/main" id="{8699F683-FC84-4F8A-8893-B4AD0F9324AE}"/>
                    </a:ext>
                  </a:extLst>
                </p14:cNvPr>
                <p14:cNvContentPartPr/>
                <p14:nvPr/>
              </p14:nvContentPartPr>
              <p14:xfrm>
                <a:off x="1122543" y="6267030"/>
                <a:ext cx="46800" cy="259560"/>
              </p14:xfrm>
            </p:contentPart>
          </mc:Choice>
          <mc:Fallback xmlns="">
            <p:pic>
              <p:nvPicPr>
                <p:cNvPr id="258" name="Freihand 257">
                  <a:extLst>
                    <a:ext uri="{FF2B5EF4-FFF2-40B4-BE49-F238E27FC236}">
                      <a16:creationId xmlns:a16="http://schemas.microsoft.com/office/drawing/2014/main" id="{8699F683-FC84-4F8A-8893-B4AD0F9324AE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099602" y="6249680"/>
                  <a:ext cx="92224" cy="2939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260" name="Freihand 259">
                  <a:extLst>
                    <a:ext uri="{FF2B5EF4-FFF2-40B4-BE49-F238E27FC236}">
                      <a16:creationId xmlns:a16="http://schemas.microsoft.com/office/drawing/2014/main" id="{7A24614D-FB3C-4C0C-B054-DF5FB4BF66CD}"/>
                    </a:ext>
                  </a:extLst>
                </p14:cNvPr>
                <p14:cNvContentPartPr/>
                <p14:nvPr/>
              </p14:nvContentPartPr>
              <p14:xfrm>
                <a:off x="1299663" y="6408870"/>
                <a:ext cx="93600" cy="33120"/>
              </p14:xfrm>
            </p:contentPart>
          </mc:Choice>
          <mc:Fallback xmlns="">
            <p:pic>
              <p:nvPicPr>
                <p:cNvPr id="260" name="Freihand 259">
                  <a:extLst>
                    <a:ext uri="{FF2B5EF4-FFF2-40B4-BE49-F238E27FC236}">
                      <a16:creationId xmlns:a16="http://schemas.microsoft.com/office/drawing/2014/main" id="{7A24614D-FB3C-4C0C-B054-DF5FB4BF66CD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276722" y="6391438"/>
                  <a:ext cx="139024" cy="676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262" name="Freihand 261">
                  <a:extLst>
                    <a:ext uri="{FF2B5EF4-FFF2-40B4-BE49-F238E27FC236}">
                      <a16:creationId xmlns:a16="http://schemas.microsoft.com/office/drawing/2014/main" id="{F1DA0735-33C4-46F0-82D8-F7D2308B2BC2}"/>
                    </a:ext>
                  </a:extLst>
                </p14:cNvPr>
                <p14:cNvContentPartPr/>
                <p14:nvPr/>
              </p14:nvContentPartPr>
              <p14:xfrm>
                <a:off x="1337463" y="6462870"/>
                <a:ext cx="91800" cy="23760"/>
              </p14:xfrm>
            </p:contentPart>
          </mc:Choice>
          <mc:Fallback xmlns="">
            <p:pic>
              <p:nvPicPr>
                <p:cNvPr id="262" name="Freihand 261">
                  <a:extLst>
                    <a:ext uri="{FF2B5EF4-FFF2-40B4-BE49-F238E27FC236}">
                      <a16:creationId xmlns:a16="http://schemas.microsoft.com/office/drawing/2014/main" id="{F1DA0735-33C4-46F0-82D8-F7D2308B2BC2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1314398" y="6445399"/>
                  <a:ext cx="137469" cy="58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263" name="Freihand 262">
                  <a:extLst>
                    <a:ext uri="{FF2B5EF4-FFF2-40B4-BE49-F238E27FC236}">
                      <a16:creationId xmlns:a16="http://schemas.microsoft.com/office/drawing/2014/main" id="{83F00B44-8A26-48F0-AA4D-E21C64C22035}"/>
                    </a:ext>
                  </a:extLst>
                </p14:cNvPr>
                <p14:cNvContentPartPr/>
                <p14:nvPr/>
              </p14:nvContentPartPr>
              <p14:xfrm>
                <a:off x="1576863" y="6455310"/>
                <a:ext cx="69480" cy="11880"/>
              </p14:xfrm>
            </p:contentPart>
          </mc:Choice>
          <mc:Fallback xmlns="">
            <p:pic>
              <p:nvPicPr>
                <p:cNvPr id="263" name="Freihand 262">
                  <a:extLst>
                    <a:ext uri="{FF2B5EF4-FFF2-40B4-BE49-F238E27FC236}">
                      <a16:creationId xmlns:a16="http://schemas.microsoft.com/office/drawing/2014/main" id="{83F00B44-8A26-48F0-AA4D-E21C64C22035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1553856" y="6438339"/>
                  <a:ext cx="115033" cy="454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265" name="Freihand 264">
                  <a:extLst>
                    <a:ext uri="{FF2B5EF4-FFF2-40B4-BE49-F238E27FC236}">
                      <a16:creationId xmlns:a16="http://schemas.microsoft.com/office/drawing/2014/main" id="{B4181EB7-1354-4A9F-9871-7D14B2526811}"/>
                    </a:ext>
                  </a:extLst>
                </p14:cNvPr>
                <p14:cNvContentPartPr/>
                <p14:nvPr/>
              </p14:nvContentPartPr>
              <p14:xfrm>
                <a:off x="1724463" y="6314910"/>
                <a:ext cx="110160" cy="218160"/>
              </p14:xfrm>
            </p:contentPart>
          </mc:Choice>
          <mc:Fallback xmlns="">
            <p:pic>
              <p:nvPicPr>
                <p:cNvPr id="265" name="Freihand 264">
                  <a:extLst>
                    <a:ext uri="{FF2B5EF4-FFF2-40B4-BE49-F238E27FC236}">
                      <a16:creationId xmlns:a16="http://schemas.microsoft.com/office/drawing/2014/main" id="{B4181EB7-1354-4A9F-9871-7D14B2526811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1701513" y="6297568"/>
                  <a:ext cx="155601" cy="2524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266" name="Freihand 265">
                  <a:extLst>
                    <a:ext uri="{FF2B5EF4-FFF2-40B4-BE49-F238E27FC236}">
                      <a16:creationId xmlns:a16="http://schemas.microsoft.com/office/drawing/2014/main" id="{4391388A-966D-4B08-96B3-46273DA3F9D6}"/>
                    </a:ext>
                  </a:extLst>
                </p14:cNvPr>
                <p14:cNvContentPartPr/>
                <p14:nvPr/>
              </p14:nvContentPartPr>
              <p14:xfrm>
                <a:off x="1894383" y="6513990"/>
                <a:ext cx="35640" cy="48600"/>
              </p14:xfrm>
            </p:contentPart>
          </mc:Choice>
          <mc:Fallback xmlns="">
            <p:pic>
              <p:nvPicPr>
                <p:cNvPr id="266" name="Freihand 265">
                  <a:extLst>
                    <a:ext uri="{FF2B5EF4-FFF2-40B4-BE49-F238E27FC236}">
                      <a16:creationId xmlns:a16="http://schemas.microsoft.com/office/drawing/2014/main" id="{4391388A-966D-4B08-96B3-46273DA3F9D6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871537" y="6496633"/>
                  <a:ext cx="80875" cy="829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267" name="Freihand 266">
                  <a:extLst>
                    <a:ext uri="{FF2B5EF4-FFF2-40B4-BE49-F238E27FC236}">
                      <a16:creationId xmlns:a16="http://schemas.microsoft.com/office/drawing/2014/main" id="{3BA7EACB-6E14-4435-990E-E2EC89D54183}"/>
                    </a:ext>
                  </a:extLst>
                </p14:cNvPr>
                <p14:cNvContentPartPr/>
                <p14:nvPr/>
              </p14:nvContentPartPr>
              <p14:xfrm>
                <a:off x="2016783" y="6359190"/>
                <a:ext cx="90720" cy="133200"/>
              </p14:xfrm>
            </p:contentPart>
          </mc:Choice>
          <mc:Fallback xmlns="">
            <p:pic>
              <p:nvPicPr>
                <p:cNvPr id="267" name="Freihand 266">
                  <a:extLst>
                    <a:ext uri="{FF2B5EF4-FFF2-40B4-BE49-F238E27FC236}">
                      <a16:creationId xmlns:a16="http://schemas.microsoft.com/office/drawing/2014/main" id="{3BA7EACB-6E14-4435-990E-E2EC89D54183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993874" y="6341846"/>
                  <a:ext cx="136080" cy="1675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268" name="Freihand 267">
                  <a:extLst>
                    <a:ext uri="{FF2B5EF4-FFF2-40B4-BE49-F238E27FC236}">
                      <a16:creationId xmlns:a16="http://schemas.microsoft.com/office/drawing/2014/main" id="{10FBBB03-59C7-4237-BAE5-39D0EE34C919}"/>
                    </a:ext>
                  </a:extLst>
                </p14:cNvPr>
                <p14:cNvContentPartPr/>
                <p14:nvPr/>
              </p14:nvContentPartPr>
              <p14:xfrm>
                <a:off x="2183103" y="6355950"/>
                <a:ext cx="74160" cy="133920"/>
              </p14:xfrm>
            </p:contentPart>
          </mc:Choice>
          <mc:Fallback xmlns="">
            <p:pic>
              <p:nvPicPr>
                <p:cNvPr id="268" name="Freihand 267">
                  <a:extLst>
                    <a:ext uri="{FF2B5EF4-FFF2-40B4-BE49-F238E27FC236}">
                      <a16:creationId xmlns:a16="http://schemas.microsoft.com/office/drawing/2014/main" id="{10FBBB03-59C7-4237-BAE5-39D0EE34C919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160214" y="6338603"/>
                  <a:ext cx="119480" cy="16826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3" name="Textfeld 272">
            <a:extLst>
              <a:ext uri="{FF2B5EF4-FFF2-40B4-BE49-F238E27FC236}">
                <a16:creationId xmlns:a16="http://schemas.microsoft.com/office/drawing/2014/main" id="{835476B1-7060-485B-9EEA-63C90E3FFDDF}"/>
              </a:ext>
            </a:extLst>
          </p:cNvPr>
          <p:cNvSpPr txBox="1"/>
          <p:nvPr/>
        </p:nvSpPr>
        <p:spPr>
          <a:xfrm>
            <a:off x="5006440" y="1191529"/>
            <a:ext cx="45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ABER</a:t>
            </a:r>
          </a:p>
        </p:txBody>
      </p:sp>
      <p:pic>
        <p:nvPicPr>
          <p:cNvPr id="275" name="Grafik 274">
            <a:extLst>
              <a:ext uri="{FF2B5EF4-FFF2-40B4-BE49-F238E27FC236}">
                <a16:creationId xmlns:a16="http://schemas.microsoft.com/office/drawing/2014/main" id="{D7EA4035-340E-4D6F-8728-B68EA21C65E7}"/>
              </a:ext>
            </a:extLst>
          </p:cNvPr>
          <p:cNvPicPr>
            <a:picLocks noChangeAspect="1"/>
          </p:cNvPicPr>
          <p:nvPr/>
        </p:nvPicPr>
        <p:blipFill>
          <a:blip r:embed="rId271"/>
          <a:stretch>
            <a:fillRect/>
          </a:stretch>
        </p:blipFill>
        <p:spPr>
          <a:xfrm>
            <a:off x="5533671" y="700934"/>
            <a:ext cx="2969570" cy="1435836"/>
          </a:xfrm>
          <a:prstGeom prst="rect">
            <a:avLst/>
          </a:prstGeom>
        </p:spPr>
      </p:pic>
      <p:grpSp>
        <p:nvGrpSpPr>
          <p:cNvPr id="290" name="Gruppieren 289">
            <a:extLst>
              <a:ext uri="{FF2B5EF4-FFF2-40B4-BE49-F238E27FC236}">
                <a16:creationId xmlns:a16="http://schemas.microsoft.com/office/drawing/2014/main" id="{75033135-122F-4BD1-A8F7-D2B016E17EBD}"/>
              </a:ext>
            </a:extLst>
          </p:cNvPr>
          <p:cNvGrpSpPr/>
          <p:nvPr/>
        </p:nvGrpSpPr>
        <p:grpSpPr>
          <a:xfrm>
            <a:off x="1021752" y="4280453"/>
            <a:ext cx="3094920" cy="428760"/>
            <a:chOff x="1050903" y="4842150"/>
            <a:chExt cx="3094920" cy="428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78" name="Freihand 77">
                  <a:extLst>
                    <a:ext uri="{FF2B5EF4-FFF2-40B4-BE49-F238E27FC236}">
                      <a16:creationId xmlns:a16="http://schemas.microsoft.com/office/drawing/2014/main" id="{AA1EE9E0-E171-4BE8-98EE-9541789583B2}"/>
                    </a:ext>
                  </a:extLst>
                </p14:cNvPr>
                <p14:cNvContentPartPr/>
                <p14:nvPr/>
              </p14:nvContentPartPr>
              <p14:xfrm>
                <a:off x="1050903" y="5025030"/>
                <a:ext cx="118800" cy="8280"/>
              </p14:xfrm>
            </p:contentPart>
          </mc:Choice>
          <mc:Fallback xmlns="">
            <p:pic>
              <p:nvPicPr>
                <p:cNvPr id="78" name="Freihand 77">
                  <a:extLst>
                    <a:ext uri="{FF2B5EF4-FFF2-40B4-BE49-F238E27FC236}">
                      <a16:creationId xmlns:a16="http://schemas.microsoft.com/office/drawing/2014/main" id="{AA1EE9E0-E171-4BE8-98EE-9541789583B2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32903" y="5007780"/>
                  <a:ext cx="154440" cy="424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82" name="Freihand 81">
                  <a:extLst>
                    <a:ext uri="{FF2B5EF4-FFF2-40B4-BE49-F238E27FC236}">
                      <a16:creationId xmlns:a16="http://schemas.microsoft.com/office/drawing/2014/main" id="{55E9B3EE-83A8-4BDA-9A2D-4DD53B69DFE1}"/>
                    </a:ext>
                  </a:extLst>
                </p14:cNvPr>
                <p14:cNvContentPartPr/>
                <p14:nvPr/>
              </p14:nvContentPartPr>
              <p14:xfrm>
                <a:off x="1079703" y="5103150"/>
                <a:ext cx="83520" cy="18720"/>
              </p14:xfrm>
            </p:contentPart>
          </mc:Choice>
          <mc:Fallback xmlns="">
            <p:pic>
              <p:nvPicPr>
                <p:cNvPr id="82" name="Freihand 81">
                  <a:extLst>
                    <a:ext uri="{FF2B5EF4-FFF2-40B4-BE49-F238E27FC236}">
                      <a16:creationId xmlns:a16="http://schemas.microsoft.com/office/drawing/2014/main" id="{55E9B3EE-83A8-4BDA-9A2D-4DD53B69DFE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061703" y="5085490"/>
                  <a:ext cx="119160" cy="5368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85" name="Freihand 84">
                  <a:extLst>
                    <a:ext uri="{FF2B5EF4-FFF2-40B4-BE49-F238E27FC236}">
                      <a16:creationId xmlns:a16="http://schemas.microsoft.com/office/drawing/2014/main" id="{E5B1A3B5-8704-47F2-B70A-3425C240A8FE}"/>
                    </a:ext>
                  </a:extLst>
                </p14:cNvPr>
                <p14:cNvContentPartPr/>
                <p14:nvPr/>
              </p14:nvContentPartPr>
              <p14:xfrm>
                <a:off x="1287783" y="4968150"/>
                <a:ext cx="60480" cy="245520"/>
              </p14:xfrm>
            </p:contentPart>
          </mc:Choice>
          <mc:Fallback xmlns="">
            <p:pic>
              <p:nvPicPr>
                <p:cNvPr id="85" name="Freihand 84">
                  <a:extLst>
                    <a:ext uri="{FF2B5EF4-FFF2-40B4-BE49-F238E27FC236}">
                      <a16:creationId xmlns:a16="http://schemas.microsoft.com/office/drawing/2014/main" id="{E5B1A3B5-8704-47F2-B70A-3425C240A8FE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269783" y="4950150"/>
                  <a:ext cx="9612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86" name="Freihand 85">
                  <a:extLst>
                    <a:ext uri="{FF2B5EF4-FFF2-40B4-BE49-F238E27FC236}">
                      <a16:creationId xmlns:a16="http://schemas.microsoft.com/office/drawing/2014/main" id="{4FD9CD83-2B22-486E-9D76-C3030167C124}"/>
                    </a:ext>
                  </a:extLst>
                </p14:cNvPr>
                <p14:cNvContentPartPr/>
                <p14:nvPr/>
              </p14:nvContentPartPr>
              <p14:xfrm>
                <a:off x="1438983" y="4999470"/>
                <a:ext cx="83880" cy="135000"/>
              </p14:xfrm>
            </p:contentPart>
          </mc:Choice>
          <mc:Fallback xmlns="">
            <p:pic>
              <p:nvPicPr>
                <p:cNvPr id="86" name="Freihand 85">
                  <a:extLst>
                    <a:ext uri="{FF2B5EF4-FFF2-40B4-BE49-F238E27FC236}">
                      <a16:creationId xmlns:a16="http://schemas.microsoft.com/office/drawing/2014/main" id="{4FD9CD83-2B22-486E-9D76-C3030167C124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1420983" y="4981470"/>
                  <a:ext cx="11952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88" name="Freihand 87">
                  <a:extLst>
                    <a:ext uri="{FF2B5EF4-FFF2-40B4-BE49-F238E27FC236}">
                      <a16:creationId xmlns:a16="http://schemas.microsoft.com/office/drawing/2014/main" id="{2ED90D27-EF9F-4D83-A02F-325417B250CE}"/>
                    </a:ext>
                  </a:extLst>
                </p14:cNvPr>
                <p14:cNvContentPartPr/>
                <p14:nvPr/>
              </p14:nvContentPartPr>
              <p14:xfrm>
                <a:off x="1428903" y="5033670"/>
                <a:ext cx="144720" cy="133200"/>
              </p14:xfrm>
            </p:contentPart>
          </mc:Choice>
          <mc:Fallback xmlns="">
            <p:pic>
              <p:nvPicPr>
                <p:cNvPr id="88" name="Freihand 87">
                  <a:extLst>
                    <a:ext uri="{FF2B5EF4-FFF2-40B4-BE49-F238E27FC236}">
                      <a16:creationId xmlns:a16="http://schemas.microsoft.com/office/drawing/2014/main" id="{2ED90D27-EF9F-4D83-A02F-325417B250CE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410903" y="5015670"/>
                  <a:ext cx="1803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89" name="Freihand 88">
                  <a:extLst>
                    <a:ext uri="{FF2B5EF4-FFF2-40B4-BE49-F238E27FC236}">
                      <a16:creationId xmlns:a16="http://schemas.microsoft.com/office/drawing/2014/main" id="{667FF1F2-4C2B-4E47-B861-A4FCF81A123A}"/>
                    </a:ext>
                  </a:extLst>
                </p14:cNvPr>
                <p14:cNvContentPartPr/>
                <p14:nvPr/>
              </p14:nvContentPartPr>
              <p14:xfrm>
                <a:off x="1615743" y="5112150"/>
                <a:ext cx="108720" cy="8280"/>
              </p14:xfrm>
            </p:contentPart>
          </mc:Choice>
          <mc:Fallback xmlns="">
            <p:pic>
              <p:nvPicPr>
                <p:cNvPr id="89" name="Freihand 88">
                  <a:extLst>
                    <a:ext uri="{FF2B5EF4-FFF2-40B4-BE49-F238E27FC236}">
                      <a16:creationId xmlns:a16="http://schemas.microsoft.com/office/drawing/2014/main" id="{667FF1F2-4C2B-4E47-B861-A4FCF81A123A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597743" y="5094150"/>
                  <a:ext cx="14436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95" name="Freihand 94">
                  <a:extLst>
                    <a:ext uri="{FF2B5EF4-FFF2-40B4-BE49-F238E27FC236}">
                      <a16:creationId xmlns:a16="http://schemas.microsoft.com/office/drawing/2014/main" id="{562F3AC1-4E80-4B07-8D9A-005D0436A740}"/>
                    </a:ext>
                  </a:extLst>
                </p14:cNvPr>
                <p14:cNvContentPartPr/>
                <p14:nvPr/>
              </p14:nvContentPartPr>
              <p14:xfrm>
                <a:off x="1808703" y="5067150"/>
                <a:ext cx="149760" cy="122400"/>
              </p14:xfrm>
            </p:contentPart>
          </mc:Choice>
          <mc:Fallback xmlns="">
            <p:pic>
              <p:nvPicPr>
                <p:cNvPr id="95" name="Freihand 94">
                  <a:extLst>
                    <a:ext uri="{FF2B5EF4-FFF2-40B4-BE49-F238E27FC236}">
                      <a16:creationId xmlns:a16="http://schemas.microsoft.com/office/drawing/2014/main" id="{562F3AC1-4E80-4B07-8D9A-005D0436A740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790660" y="5049203"/>
                  <a:ext cx="185486" cy="1579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97" name="Freihand 96">
                  <a:extLst>
                    <a:ext uri="{FF2B5EF4-FFF2-40B4-BE49-F238E27FC236}">
                      <a16:creationId xmlns:a16="http://schemas.microsoft.com/office/drawing/2014/main" id="{D0DC50C5-C810-4B52-81AA-4ACA9BF1DC40}"/>
                    </a:ext>
                  </a:extLst>
                </p14:cNvPr>
                <p14:cNvContentPartPr/>
                <p14:nvPr/>
              </p14:nvContentPartPr>
              <p14:xfrm>
                <a:off x="2070063" y="4972110"/>
                <a:ext cx="34560" cy="249480"/>
              </p14:xfrm>
            </p:contentPart>
          </mc:Choice>
          <mc:Fallback xmlns="">
            <p:pic>
              <p:nvPicPr>
                <p:cNvPr id="97" name="Freihand 96">
                  <a:extLst>
                    <a:ext uri="{FF2B5EF4-FFF2-40B4-BE49-F238E27FC236}">
                      <a16:creationId xmlns:a16="http://schemas.microsoft.com/office/drawing/2014/main" id="{D0DC50C5-C810-4B52-81AA-4ACA9BF1DC4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052063" y="4954084"/>
                  <a:ext cx="70200" cy="28517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98" name="Freihand 97">
                  <a:extLst>
                    <a:ext uri="{FF2B5EF4-FFF2-40B4-BE49-F238E27FC236}">
                      <a16:creationId xmlns:a16="http://schemas.microsoft.com/office/drawing/2014/main" id="{76DD4A57-D8A0-47AD-9077-C3D12C0BBC91}"/>
                    </a:ext>
                  </a:extLst>
                </p14:cNvPr>
                <p14:cNvContentPartPr/>
                <p14:nvPr/>
              </p14:nvContentPartPr>
              <p14:xfrm>
                <a:off x="2166183" y="4958790"/>
                <a:ext cx="124200" cy="283680"/>
              </p14:xfrm>
            </p:contentPart>
          </mc:Choice>
          <mc:Fallback xmlns="">
            <p:pic>
              <p:nvPicPr>
                <p:cNvPr id="98" name="Freihand 97">
                  <a:extLst>
                    <a:ext uri="{FF2B5EF4-FFF2-40B4-BE49-F238E27FC236}">
                      <a16:creationId xmlns:a16="http://schemas.microsoft.com/office/drawing/2014/main" id="{76DD4A57-D8A0-47AD-9077-C3D12C0BBC91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148183" y="4940790"/>
                  <a:ext cx="15984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00" name="Freihand 99">
                  <a:extLst>
                    <a:ext uri="{FF2B5EF4-FFF2-40B4-BE49-F238E27FC236}">
                      <a16:creationId xmlns:a16="http://schemas.microsoft.com/office/drawing/2014/main" id="{EB68EE14-DA18-4C2E-98D5-503BE97DAAE5}"/>
                    </a:ext>
                  </a:extLst>
                </p14:cNvPr>
                <p14:cNvContentPartPr/>
                <p14:nvPr/>
              </p14:nvContentPartPr>
              <p14:xfrm>
                <a:off x="2361663" y="5056710"/>
                <a:ext cx="112680" cy="123840"/>
              </p14:xfrm>
            </p:contentPart>
          </mc:Choice>
          <mc:Fallback xmlns="">
            <p:pic>
              <p:nvPicPr>
                <p:cNvPr id="100" name="Freihand 99">
                  <a:extLst>
                    <a:ext uri="{FF2B5EF4-FFF2-40B4-BE49-F238E27FC236}">
                      <a16:creationId xmlns:a16="http://schemas.microsoft.com/office/drawing/2014/main" id="{EB68EE14-DA18-4C2E-98D5-503BE97DAAE5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343663" y="5038710"/>
                  <a:ext cx="14832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01" name="Freihand 100">
                  <a:extLst>
                    <a:ext uri="{FF2B5EF4-FFF2-40B4-BE49-F238E27FC236}">
                      <a16:creationId xmlns:a16="http://schemas.microsoft.com/office/drawing/2014/main" id="{AF7B5DB7-2F93-41B3-A742-AA0636B39BA7}"/>
                    </a:ext>
                  </a:extLst>
                </p14:cNvPr>
                <p14:cNvContentPartPr/>
                <p14:nvPr/>
              </p14:nvContentPartPr>
              <p14:xfrm>
                <a:off x="2332863" y="5067150"/>
                <a:ext cx="183600" cy="128520"/>
              </p14:xfrm>
            </p:contentPart>
          </mc:Choice>
          <mc:Fallback xmlns="">
            <p:pic>
              <p:nvPicPr>
                <p:cNvPr id="101" name="Freihand 100">
                  <a:extLst>
                    <a:ext uri="{FF2B5EF4-FFF2-40B4-BE49-F238E27FC236}">
                      <a16:creationId xmlns:a16="http://schemas.microsoft.com/office/drawing/2014/main" id="{AF7B5DB7-2F93-41B3-A742-AA0636B39BA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314863" y="5049200"/>
                  <a:ext cx="219240" cy="1640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13" name="Freihand 112">
                  <a:extLst>
                    <a:ext uri="{FF2B5EF4-FFF2-40B4-BE49-F238E27FC236}">
                      <a16:creationId xmlns:a16="http://schemas.microsoft.com/office/drawing/2014/main" id="{FA1847CF-3278-44AF-B82D-45D194B398DB}"/>
                    </a:ext>
                  </a:extLst>
                </p14:cNvPr>
                <p14:cNvContentPartPr/>
                <p14:nvPr/>
              </p14:nvContentPartPr>
              <p14:xfrm>
                <a:off x="2573703" y="5126190"/>
                <a:ext cx="84960" cy="16920"/>
              </p14:xfrm>
            </p:contentPart>
          </mc:Choice>
          <mc:Fallback xmlns="">
            <p:pic>
              <p:nvPicPr>
                <p:cNvPr id="113" name="Freihand 112">
                  <a:extLst>
                    <a:ext uri="{FF2B5EF4-FFF2-40B4-BE49-F238E27FC236}">
                      <a16:creationId xmlns:a16="http://schemas.microsoft.com/office/drawing/2014/main" id="{FA1847CF-3278-44AF-B82D-45D194B398DB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555703" y="5107799"/>
                  <a:ext cx="120600" cy="533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14" name="Freihand 113">
                  <a:extLst>
                    <a:ext uri="{FF2B5EF4-FFF2-40B4-BE49-F238E27FC236}">
                      <a16:creationId xmlns:a16="http://schemas.microsoft.com/office/drawing/2014/main" id="{015A0FCF-5808-49CD-A0BE-4D231298C455}"/>
                    </a:ext>
                  </a:extLst>
                </p14:cNvPr>
                <p14:cNvContentPartPr/>
                <p14:nvPr/>
              </p14:nvContentPartPr>
              <p14:xfrm>
                <a:off x="2780343" y="5057790"/>
                <a:ext cx="134280" cy="146880"/>
              </p14:xfrm>
            </p:contentPart>
          </mc:Choice>
          <mc:Fallback xmlns="">
            <p:pic>
              <p:nvPicPr>
                <p:cNvPr id="114" name="Freihand 113">
                  <a:extLst>
                    <a:ext uri="{FF2B5EF4-FFF2-40B4-BE49-F238E27FC236}">
                      <a16:creationId xmlns:a16="http://schemas.microsoft.com/office/drawing/2014/main" id="{015A0FCF-5808-49CD-A0BE-4D231298C455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762343" y="5039834"/>
                  <a:ext cx="169920" cy="18243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15" name="Freihand 114">
                  <a:extLst>
                    <a:ext uri="{FF2B5EF4-FFF2-40B4-BE49-F238E27FC236}">
                      <a16:creationId xmlns:a16="http://schemas.microsoft.com/office/drawing/2014/main" id="{7E71AC6C-78A7-4E25-878C-3D625C3FF057}"/>
                    </a:ext>
                  </a:extLst>
                </p14:cNvPr>
                <p14:cNvContentPartPr/>
                <p14:nvPr/>
              </p14:nvContentPartPr>
              <p14:xfrm>
                <a:off x="2980503" y="5005950"/>
                <a:ext cx="60480" cy="264960"/>
              </p14:xfrm>
            </p:contentPart>
          </mc:Choice>
          <mc:Fallback xmlns="">
            <p:pic>
              <p:nvPicPr>
                <p:cNvPr id="115" name="Freihand 114">
                  <a:extLst>
                    <a:ext uri="{FF2B5EF4-FFF2-40B4-BE49-F238E27FC236}">
                      <a16:creationId xmlns:a16="http://schemas.microsoft.com/office/drawing/2014/main" id="{7E71AC6C-78A7-4E25-878C-3D625C3FF057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2962503" y="4987950"/>
                  <a:ext cx="96120" cy="30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16" name="Freihand 115">
                  <a:extLst>
                    <a:ext uri="{FF2B5EF4-FFF2-40B4-BE49-F238E27FC236}">
                      <a16:creationId xmlns:a16="http://schemas.microsoft.com/office/drawing/2014/main" id="{BED25159-74F0-42F9-BA08-0C8CC5DE6890}"/>
                    </a:ext>
                  </a:extLst>
                </p14:cNvPr>
                <p14:cNvContentPartPr/>
                <p14:nvPr/>
              </p14:nvContentPartPr>
              <p14:xfrm>
                <a:off x="3076983" y="4909110"/>
                <a:ext cx="96840" cy="124920"/>
              </p14:xfrm>
            </p:contentPart>
          </mc:Choice>
          <mc:Fallback xmlns="">
            <p:pic>
              <p:nvPicPr>
                <p:cNvPr id="116" name="Freihand 115">
                  <a:extLst>
                    <a:ext uri="{FF2B5EF4-FFF2-40B4-BE49-F238E27FC236}">
                      <a16:creationId xmlns:a16="http://schemas.microsoft.com/office/drawing/2014/main" id="{BED25159-74F0-42F9-BA08-0C8CC5DE689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058983" y="4891162"/>
                  <a:ext cx="132480" cy="1604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17" name="Freihand 116">
                  <a:extLst>
                    <a:ext uri="{FF2B5EF4-FFF2-40B4-BE49-F238E27FC236}">
                      <a16:creationId xmlns:a16="http://schemas.microsoft.com/office/drawing/2014/main" id="{C0FBDA5B-FD25-435E-A5E6-EA9C70EFA2E8}"/>
                    </a:ext>
                  </a:extLst>
                </p14:cNvPr>
                <p14:cNvContentPartPr/>
                <p14:nvPr/>
              </p14:nvContentPartPr>
              <p14:xfrm>
                <a:off x="3197223" y="4917750"/>
                <a:ext cx="122400" cy="88200"/>
              </p14:xfrm>
            </p:contentPart>
          </mc:Choice>
          <mc:Fallback xmlns="">
            <p:pic>
              <p:nvPicPr>
                <p:cNvPr id="117" name="Freihand 116">
                  <a:extLst>
                    <a:ext uri="{FF2B5EF4-FFF2-40B4-BE49-F238E27FC236}">
                      <a16:creationId xmlns:a16="http://schemas.microsoft.com/office/drawing/2014/main" id="{C0FBDA5B-FD25-435E-A5E6-EA9C70EFA2E8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179223" y="4899823"/>
                  <a:ext cx="158040" cy="1236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18" name="Freihand 117">
                  <a:extLst>
                    <a:ext uri="{FF2B5EF4-FFF2-40B4-BE49-F238E27FC236}">
                      <a16:creationId xmlns:a16="http://schemas.microsoft.com/office/drawing/2014/main" id="{137CC465-CDF4-4FC7-91DB-39784933D418}"/>
                    </a:ext>
                  </a:extLst>
                </p14:cNvPr>
                <p14:cNvContentPartPr/>
                <p14:nvPr/>
              </p14:nvContentPartPr>
              <p14:xfrm>
                <a:off x="3264543" y="4913790"/>
                <a:ext cx="69120" cy="164520"/>
              </p14:xfrm>
            </p:contentPart>
          </mc:Choice>
          <mc:Fallback xmlns="">
            <p:pic>
              <p:nvPicPr>
                <p:cNvPr id="118" name="Freihand 117">
                  <a:extLst>
                    <a:ext uri="{FF2B5EF4-FFF2-40B4-BE49-F238E27FC236}">
                      <a16:creationId xmlns:a16="http://schemas.microsoft.com/office/drawing/2014/main" id="{137CC465-CDF4-4FC7-91DB-39784933D418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246636" y="4895790"/>
                  <a:ext cx="104575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21" name="Freihand 120">
                  <a:extLst>
                    <a:ext uri="{FF2B5EF4-FFF2-40B4-BE49-F238E27FC236}">
                      <a16:creationId xmlns:a16="http://schemas.microsoft.com/office/drawing/2014/main" id="{D2601D3C-5526-4485-ABCC-2368C716AD25}"/>
                    </a:ext>
                  </a:extLst>
                </p14:cNvPr>
                <p14:cNvContentPartPr/>
                <p14:nvPr/>
              </p14:nvContentPartPr>
              <p14:xfrm>
                <a:off x="3467223" y="4842150"/>
                <a:ext cx="201960" cy="41400"/>
              </p14:xfrm>
            </p:contentPart>
          </mc:Choice>
          <mc:Fallback xmlns="">
            <p:pic>
              <p:nvPicPr>
                <p:cNvPr id="121" name="Freihand 120">
                  <a:extLst>
                    <a:ext uri="{FF2B5EF4-FFF2-40B4-BE49-F238E27FC236}">
                      <a16:creationId xmlns:a16="http://schemas.microsoft.com/office/drawing/2014/main" id="{D2601D3C-5526-4485-ABCC-2368C716AD25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449223" y="4824150"/>
                  <a:ext cx="237600" cy="7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22" name="Freihand 121">
                  <a:extLst>
                    <a:ext uri="{FF2B5EF4-FFF2-40B4-BE49-F238E27FC236}">
                      <a16:creationId xmlns:a16="http://schemas.microsoft.com/office/drawing/2014/main" id="{B4C28484-F94A-44CF-A996-FE3930CD11EB}"/>
                    </a:ext>
                  </a:extLst>
                </p14:cNvPr>
                <p14:cNvContentPartPr/>
                <p14:nvPr/>
              </p14:nvContentPartPr>
              <p14:xfrm>
                <a:off x="3423303" y="4917750"/>
                <a:ext cx="22320" cy="345600"/>
              </p14:xfrm>
            </p:contentPart>
          </mc:Choice>
          <mc:Fallback xmlns="">
            <p:pic>
              <p:nvPicPr>
                <p:cNvPr id="122" name="Freihand 121">
                  <a:extLst>
                    <a:ext uri="{FF2B5EF4-FFF2-40B4-BE49-F238E27FC236}">
                      <a16:creationId xmlns:a16="http://schemas.microsoft.com/office/drawing/2014/main" id="{B4C28484-F94A-44CF-A996-FE3930CD11EB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405303" y="4899750"/>
                  <a:ext cx="579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23" name="Freihand 122">
                  <a:extLst>
                    <a:ext uri="{FF2B5EF4-FFF2-40B4-BE49-F238E27FC236}">
                      <a16:creationId xmlns:a16="http://schemas.microsoft.com/office/drawing/2014/main" id="{944C4242-1935-443C-BD8E-F2A67186473D}"/>
                    </a:ext>
                  </a:extLst>
                </p14:cNvPr>
                <p14:cNvContentPartPr/>
                <p14:nvPr/>
              </p14:nvContentPartPr>
              <p14:xfrm>
                <a:off x="3443103" y="5211870"/>
                <a:ext cx="161640" cy="45720"/>
              </p14:xfrm>
            </p:contentPart>
          </mc:Choice>
          <mc:Fallback xmlns="">
            <p:pic>
              <p:nvPicPr>
                <p:cNvPr id="123" name="Freihand 122">
                  <a:extLst>
                    <a:ext uri="{FF2B5EF4-FFF2-40B4-BE49-F238E27FC236}">
                      <a16:creationId xmlns:a16="http://schemas.microsoft.com/office/drawing/2014/main" id="{944C4242-1935-443C-BD8E-F2A67186473D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3425063" y="5193870"/>
                  <a:ext cx="1973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81" name="Freihand 280">
                  <a:extLst>
                    <a:ext uri="{FF2B5EF4-FFF2-40B4-BE49-F238E27FC236}">
                      <a16:creationId xmlns:a16="http://schemas.microsoft.com/office/drawing/2014/main" id="{F95D6616-6CBA-4C2C-B079-0314E6BB9193}"/>
                    </a:ext>
                  </a:extLst>
                </p14:cNvPr>
                <p14:cNvContentPartPr/>
                <p14:nvPr/>
              </p14:nvContentPartPr>
              <p14:xfrm>
                <a:off x="3505743" y="4950423"/>
                <a:ext cx="114480" cy="226800"/>
              </p14:xfrm>
            </p:contentPart>
          </mc:Choice>
          <mc:Fallback xmlns="">
            <p:pic>
              <p:nvPicPr>
                <p:cNvPr id="281" name="Freihand 280">
                  <a:extLst>
                    <a:ext uri="{FF2B5EF4-FFF2-40B4-BE49-F238E27FC236}">
                      <a16:creationId xmlns:a16="http://schemas.microsoft.com/office/drawing/2014/main" id="{F95D6616-6CBA-4C2C-B079-0314E6BB9193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3487686" y="4932423"/>
                  <a:ext cx="150232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83" name="Freihand 282">
                  <a:extLst>
                    <a:ext uri="{FF2B5EF4-FFF2-40B4-BE49-F238E27FC236}">
                      <a16:creationId xmlns:a16="http://schemas.microsoft.com/office/drawing/2014/main" id="{8AEA3A6C-0D7C-477C-8BDD-17A5A95E085B}"/>
                    </a:ext>
                  </a:extLst>
                </p14:cNvPr>
                <p14:cNvContentPartPr/>
                <p14:nvPr/>
              </p14:nvContentPartPr>
              <p14:xfrm>
                <a:off x="3646863" y="4938543"/>
                <a:ext cx="35640" cy="227880"/>
              </p14:xfrm>
            </p:contentPart>
          </mc:Choice>
          <mc:Fallback xmlns="">
            <p:pic>
              <p:nvPicPr>
                <p:cNvPr id="283" name="Freihand 282">
                  <a:extLst>
                    <a:ext uri="{FF2B5EF4-FFF2-40B4-BE49-F238E27FC236}">
                      <a16:creationId xmlns:a16="http://schemas.microsoft.com/office/drawing/2014/main" id="{8AEA3A6C-0D7C-477C-8BDD-17A5A95E085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3628863" y="4920515"/>
                  <a:ext cx="71280" cy="26357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84" name="Freihand 283">
                  <a:extLst>
                    <a:ext uri="{FF2B5EF4-FFF2-40B4-BE49-F238E27FC236}">
                      <a16:creationId xmlns:a16="http://schemas.microsoft.com/office/drawing/2014/main" id="{1EE6E76F-2E98-4274-AC27-D97C42F5BF6A}"/>
                    </a:ext>
                  </a:extLst>
                </p14:cNvPr>
                <p14:cNvContentPartPr/>
                <p14:nvPr/>
              </p14:nvContentPartPr>
              <p14:xfrm>
                <a:off x="3726063" y="4998663"/>
                <a:ext cx="57600" cy="159840"/>
              </p14:xfrm>
            </p:contentPart>
          </mc:Choice>
          <mc:Fallback xmlns="">
            <p:pic>
              <p:nvPicPr>
                <p:cNvPr id="284" name="Freihand 283">
                  <a:extLst>
                    <a:ext uri="{FF2B5EF4-FFF2-40B4-BE49-F238E27FC236}">
                      <a16:creationId xmlns:a16="http://schemas.microsoft.com/office/drawing/2014/main" id="{1EE6E76F-2E98-4274-AC27-D97C42F5BF6A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3708063" y="4980622"/>
                  <a:ext cx="93240" cy="1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85" name="Freihand 284">
                  <a:extLst>
                    <a:ext uri="{FF2B5EF4-FFF2-40B4-BE49-F238E27FC236}">
                      <a16:creationId xmlns:a16="http://schemas.microsoft.com/office/drawing/2014/main" id="{3111BB6D-DAD3-4191-BD7F-299F175794A6}"/>
                    </a:ext>
                  </a:extLst>
                </p14:cNvPr>
                <p14:cNvContentPartPr/>
                <p14:nvPr/>
              </p14:nvContentPartPr>
              <p14:xfrm>
                <a:off x="3739743" y="4986423"/>
                <a:ext cx="95400" cy="205560"/>
              </p14:xfrm>
            </p:contentPart>
          </mc:Choice>
          <mc:Fallback xmlns="">
            <p:pic>
              <p:nvPicPr>
                <p:cNvPr id="285" name="Freihand 284">
                  <a:extLst>
                    <a:ext uri="{FF2B5EF4-FFF2-40B4-BE49-F238E27FC236}">
                      <a16:creationId xmlns:a16="http://schemas.microsoft.com/office/drawing/2014/main" id="{3111BB6D-DAD3-4191-BD7F-299F175794A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721743" y="4968454"/>
                  <a:ext cx="131040" cy="24113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86" name="Freihand 285">
                  <a:extLst>
                    <a:ext uri="{FF2B5EF4-FFF2-40B4-BE49-F238E27FC236}">
                      <a16:creationId xmlns:a16="http://schemas.microsoft.com/office/drawing/2014/main" id="{4F0DCF24-E6AE-41E9-B832-93C9F2E6244B}"/>
                    </a:ext>
                  </a:extLst>
                </p14:cNvPr>
                <p14:cNvContentPartPr/>
                <p14:nvPr/>
              </p14:nvContentPartPr>
              <p14:xfrm>
                <a:off x="3863583" y="5137263"/>
                <a:ext cx="53280" cy="11160"/>
              </p14:xfrm>
            </p:contentPart>
          </mc:Choice>
          <mc:Fallback xmlns="">
            <p:pic>
              <p:nvPicPr>
                <p:cNvPr id="286" name="Freihand 285">
                  <a:extLst>
                    <a:ext uri="{FF2B5EF4-FFF2-40B4-BE49-F238E27FC236}">
                      <a16:creationId xmlns:a16="http://schemas.microsoft.com/office/drawing/2014/main" id="{4F0DCF24-E6AE-41E9-B832-93C9F2E6244B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845461" y="5119263"/>
                  <a:ext cx="89162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88" name="Freihand 287">
                  <a:extLst>
                    <a:ext uri="{FF2B5EF4-FFF2-40B4-BE49-F238E27FC236}">
                      <a16:creationId xmlns:a16="http://schemas.microsoft.com/office/drawing/2014/main" id="{5143E04E-E7E4-4B77-8461-AAA0D4DEAA21}"/>
                    </a:ext>
                  </a:extLst>
                </p14:cNvPr>
                <p14:cNvContentPartPr/>
                <p14:nvPr/>
              </p14:nvContentPartPr>
              <p14:xfrm>
                <a:off x="3946743" y="5008743"/>
                <a:ext cx="145800" cy="183240"/>
              </p14:xfrm>
            </p:contentPart>
          </mc:Choice>
          <mc:Fallback xmlns="">
            <p:pic>
              <p:nvPicPr>
                <p:cNvPr id="288" name="Freihand 287">
                  <a:extLst>
                    <a:ext uri="{FF2B5EF4-FFF2-40B4-BE49-F238E27FC236}">
                      <a16:creationId xmlns:a16="http://schemas.microsoft.com/office/drawing/2014/main" id="{5143E04E-E7E4-4B77-8461-AAA0D4DEAA21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928743" y="4990743"/>
                  <a:ext cx="18144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89" name="Freihand 288">
                  <a:extLst>
                    <a:ext uri="{FF2B5EF4-FFF2-40B4-BE49-F238E27FC236}">
                      <a16:creationId xmlns:a16="http://schemas.microsoft.com/office/drawing/2014/main" id="{A2110941-FFC1-434A-8BF3-91C74601E0BA}"/>
                    </a:ext>
                  </a:extLst>
                </p14:cNvPr>
                <p14:cNvContentPartPr/>
                <p14:nvPr/>
              </p14:nvContentPartPr>
              <p14:xfrm>
                <a:off x="4092543" y="4951863"/>
                <a:ext cx="53280" cy="253440"/>
              </p14:xfrm>
            </p:contentPart>
          </mc:Choice>
          <mc:Fallback xmlns="">
            <p:pic>
              <p:nvPicPr>
                <p:cNvPr id="289" name="Freihand 288">
                  <a:extLst>
                    <a:ext uri="{FF2B5EF4-FFF2-40B4-BE49-F238E27FC236}">
                      <a16:creationId xmlns:a16="http://schemas.microsoft.com/office/drawing/2014/main" id="{A2110941-FFC1-434A-8BF3-91C74601E0BA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074664" y="4933863"/>
                  <a:ext cx="88681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3" name="Gruppieren 292">
            <a:extLst>
              <a:ext uri="{FF2B5EF4-FFF2-40B4-BE49-F238E27FC236}">
                <a16:creationId xmlns:a16="http://schemas.microsoft.com/office/drawing/2014/main" id="{172D58E7-4413-4624-B953-A5DA6FC9271E}"/>
              </a:ext>
            </a:extLst>
          </p:cNvPr>
          <p:cNvGrpSpPr/>
          <p:nvPr/>
        </p:nvGrpSpPr>
        <p:grpSpPr>
          <a:xfrm>
            <a:off x="4221072" y="4461086"/>
            <a:ext cx="115920" cy="135000"/>
            <a:chOff x="4250223" y="5022783"/>
            <a:chExt cx="115920" cy="135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91" name="Freihand 290">
                  <a:extLst>
                    <a:ext uri="{FF2B5EF4-FFF2-40B4-BE49-F238E27FC236}">
                      <a16:creationId xmlns:a16="http://schemas.microsoft.com/office/drawing/2014/main" id="{75BCFFBC-15C0-4921-A87F-5CDB58D3DA3F}"/>
                    </a:ext>
                  </a:extLst>
                </p14:cNvPr>
                <p14:cNvContentPartPr/>
                <p14:nvPr/>
              </p14:nvContentPartPr>
              <p14:xfrm>
                <a:off x="4250223" y="5040423"/>
                <a:ext cx="115920" cy="39600"/>
              </p14:xfrm>
            </p:contentPart>
          </mc:Choice>
          <mc:Fallback xmlns="">
            <p:pic>
              <p:nvPicPr>
                <p:cNvPr id="291" name="Freihand 290">
                  <a:extLst>
                    <a:ext uri="{FF2B5EF4-FFF2-40B4-BE49-F238E27FC236}">
                      <a16:creationId xmlns:a16="http://schemas.microsoft.com/office/drawing/2014/main" id="{75BCFFBC-15C0-4921-A87F-5CDB58D3DA3F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232223" y="5022423"/>
                  <a:ext cx="1515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92" name="Freihand 291">
                  <a:extLst>
                    <a:ext uri="{FF2B5EF4-FFF2-40B4-BE49-F238E27FC236}">
                      <a16:creationId xmlns:a16="http://schemas.microsoft.com/office/drawing/2014/main" id="{A32B49FB-6792-4F8E-81F0-45057419EBE4}"/>
                    </a:ext>
                  </a:extLst>
                </p14:cNvPr>
                <p14:cNvContentPartPr/>
                <p14:nvPr/>
              </p14:nvContentPartPr>
              <p14:xfrm>
                <a:off x="4287663" y="5022783"/>
                <a:ext cx="9000" cy="135000"/>
              </p14:xfrm>
            </p:contentPart>
          </mc:Choice>
          <mc:Fallback xmlns="">
            <p:pic>
              <p:nvPicPr>
                <p:cNvPr id="292" name="Freihand 291">
                  <a:extLst>
                    <a:ext uri="{FF2B5EF4-FFF2-40B4-BE49-F238E27FC236}">
                      <a16:creationId xmlns:a16="http://schemas.microsoft.com/office/drawing/2014/main" id="{A32B49FB-6792-4F8E-81F0-45057419EBE4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4270355" y="5004735"/>
                  <a:ext cx="43269" cy="170735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6" name="Gruppieren 305">
            <a:extLst>
              <a:ext uri="{FF2B5EF4-FFF2-40B4-BE49-F238E27FC236}">
                <a16:creationId xmlns:a16="http://schemas.microsoft.com/office/drawing/2014/main" id="{34ECABEB-4768-47C1-9CD6-D2E0E8F4746E}"/>
              </a:ext>
            </a:extLst>
          </p:cNvPr>
          <p:cNvGrpSpPr/>
          <p:nvPr/>
        </p:nvGrpSpPr>
        <p:grpSpPr>
          <a:xfrm>
            <a:off x="4433112" y="4277486"/>
            <a:ext cx="803160" cy="408960"/>
            <a:chOff x="4462263" y="4839183"/>
            <a:chExt cx="803160" cy="408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94" name="Freihand 293">
                  <a:extLst>
                    <a:ext uri="{FF2B5EF4-FFF2-40B4-BE49-F238E27FC236}">
                      <a16:creationId xmlns:a16="http://schemas.microsoft.com/office/drawing/2014/main" id="{59457650-E495-411A-9169-A09C9E354059}"/>
                    </a:ext>
                  </a:extLst>
                </p14:cNvPr>
                <p14:cNvContentPartPr/>
                <p14:nvPr/>
              </p14:nvContentPartPr>
              <p14:xfrm>
                <a:off x="4462263" y="4995783"/>
                <a:ext cx="53280" cy="159120"/>
              </p14:xfrm>
            </p:contentPart>
          </mc:Choice>
          <mc:Fallback xmlns="">
            <p:pic>
              <p:nvPicPr>
                <p:cNvPr id="294" name="Freihand 293">
                  <a:extLst>
                    <a:ext uri="{FF2B5EF4-FFF2-40B4-BE49-F238E27FC236}">
                      <a16:creationId xmlns:a16="http://schemas.microsoft.com/office/drawing/2014/main" id="{59457650-E495-411A-9169-A09C9E354059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4444263" y="4977783"/>
                  <a:ext cx="8892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95" name="Freihand 294">
                  <a:extLst>
                    <a:ext uri="{FF2B5EF4-FFF2-40B4-BE49-F238E27FC236}">
                      <a16:creationId xmlns:a16="http://schemas.microsoft.com/office/drawing/2014/main" id="{EA603A6B-C981-4983-9F1D-C9F0449D484B}"/>
                    </a:ext>
                  </a:extLst>
                </p14:cNvPr>
                <p14:cNvContentPartPr/>
                <p14:nvPr/>
              </p14:nvContentPartPr>
              <p14:xfrm>
                <a:off x="4587903" y="4985343"/>
                <a:ext cx="77400" cy="177840"/>
              </p14:xfrm>
            </p:contentPart>
          </mc:Choice>
          <mc:Fallback xmlns="">
            <p:pic>
              <p:nvPicPr>
                <p:cNvPr id="295" name="Freihand 294">
                  <a:extLst>
                    <a:ext uri="{FF2B5EF4-FFF2-40B4-BE49-F238E27FC236}">
                      <a16:creationId xmlns:a16="http://schemas.microsoft.com/office/drawing/2014/main" id="{EA603A6B-C981-4983-9F1D-C9F0449D484B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4569903" y="4967343"/>
                  <a:ext cx="1130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96" name="Freihand 295">
                  <a:extLst>
                    <a:ext uri="{FF2B5EF4-FFF2-40B4-BE49-F238E27FC236}">
                      <a16:creationId xmlns:a16="http://schemas.microsoft.com/office/drawing/2014/main" id="{553D0AFB-600A-48E6-AFD9-77F4F0E35548}"/>
                    </a:ext>
                  </a:extLst>
                </p14:cNvPr>
                <p14:cNvContentPartPr/>
                <p14:nvPr/>
              </p14:nvContentPartPr>
              <p14:xfrm>
                <a:off x="4598343" y="4998303"/>
                <a:ext cx="92880" cy="35640"/>
              </p14:xfrm>
            </p:contentPart>
          </mc:Choice>
          <mc:Fallback xmlns="">
            <p:pic>
              <p:nvPicPr>
                <p:cNvPr id="296" name="Freihand 295">
                  <a:extLst>
                    <a:ext uri="{FF2B5EF4-FFF2-40B4-BE49-F238E27FC236}">
                      <a16:creationId xmlns:a16="http://schemas.microsoft.com/office/drawing/2014/main" id="{553D0AFB-600A-48E6-AFD9-77F4F0E35548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4580343" y="4980303"/>
                  <a:ext cx="1285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98" name="Freihand 297">
                  <a:extLst>
                    <a:ext uri="{FF2B5EF4-FFF2-40B4-BE49-F238E27FC236}">
                      <a16:creationId xmlns:a16="http://schemas.microsoft.com/office/drawing/2014/main" id="{DE8B4468-0A0B-4C07-B8EC-088337923872}"/>
                    </a:ext>
                  </a:extLst>
                </p14:cNvPr>
                <p14:cNvContentPartPr/>
                <p14:nvPr/>
              </p14:nvContentPartPr>
              <p14:xfrm>
                <a:off x="4738743" y="4863303"/>
                <a:ext cx="64440" cy="333000"/>
              </p14:xfrm>
            </p:contentPart>
          </mc:Choice>
          <mc:Fallback xmlns="">
            <p:pic>
              <p:nvPicPr>
                <p:cNvPr id="298" name="Freihand 297">
                  <a:extLst>
                    <a:ext uri="{FF2B5EF4-FFF2-40B4-BE49-F238E27FC236}">
                      <a16:creationId xmlns:a16="http://schemas.microsoft.com/office/drawing/2014/main" id="{DE8B4468-0A0B-4C07-B8EC-088337923872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4720743" y="4845303"/>
                  <a:ext cx="10008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99" name="Freihand 298">
                  <a:extLst>
                    <a:ext uri="{FF2B5EF4-FFF2-40B4-BE49-F238E27FC236}">
                      <a16:creationId xmlns:a16="http://schemas.microsoft.com/office/drawing/2014/main" id="{1BAA0AB4-B0C7-4A5F-9B85-F50C848F3243}"/>
                    </a:ext>
                  </a:extLst>
                </p14:cNvPr>
                <p14:cNvContentPartPr/>
                <p14:nvPr/>
              </p14:nvContentPartPr>
              <p14:xfrm>
                <a:off x="4791303" y="5010903"/>
                <a:ext cx="69480" cy="120960"/>
              </p14:xfrm>
            </p:contentPart>
          </mc:Choice>
          <mc:Fallback xmlns="">
            <p:pic>
              <p:nvPicPr>
                <p:cNvPr id="299" name="Freihand 298">
                  <a:extLst>
                    <a:ext uri="{FF2B5EF4-FFF2-40B4-BE49-F238E27FC236}">
                      <a16:creationId xmlns:a16="http://schemas.microsoft.com/office/drawing/2014/main" id="{1BAA0AB4-B0C7-4A5F-9B85-F50C848F3243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4773396" y="4992903"/>
                  <a:ext cx="104936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300" name="Freihand 299">
                  <a:extLst>
                    <a:ext uri="{FF2B5EF4-FFF2-40B4-BE49-F238E27FC236}">
                      <a16:creationId xmlns:a16="http://schemas.microsoft.com/office/drawing/2014/main" id="{B980392D-75C5-444D-8143-9F4E23A665A0}"/>
                    </a:ext>
                  </a:extLst>
                </p14:cNvPr>
                <p14:cNvContentPartPr/>
                <p14:nvPr/>
              </p14:nvContentPartPr>
              <p14:xfrm>
                <a:off x="4825143" y="5066343"/>
                <a:ext cx="37800" cy="91080"/>
              </p14:xfrm>
            </p:contentPart>
          </mc:Choice>
          <mc:Fallback xmlns="">
            <p:pic>
              <p:nvPicPr>
                <p:cNvPr id="300" name="Freihand 299">
                  <a:extLst>
                    <a:ext uri="{FF2B5EF4-FFF2-40B4-BE49-F238E27FC236}">
                      <a16:creationId xmlns:a16="http://schemas.microsoft.com/office/drawing/2014/main" id="{B980392D-75C5-444D-8143-9F4E23A665A0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4807143" y="5048343"/>
                  <a:ext cx="7344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301" name="Freihand 300">
                  <a:extLst>
                    <a:ext uri="{FF2B5EF4-FFF2-40B4-BE49-F238E27FC236}">
                      <a16:creationId xmlns:a16="http://schemas.microsoft.com/office/drawing/2014/main" id="{E63069D9-3CC7-4293-9ACF-FC7AFF4C725C}"/>
                    </a:ext>
                  </a:extLst>
                </p14:cNvPr>
                <p14:cNvContentPartPr/>
                <p14:nvPr/>
              </p14:nvContentPartPr>
              <p14:xfrm>
                <a:off x="4926663" y="5066343"/>
                <a:ext cx="82080" cy="38520"/>
              </p14:xfrm>
            </p:contentPart>
          </mc:Choice>
          <mc:Fallback xmlns="">
            <p:pic>
              <p:nvPicPr>
                <p:cNvPr id="301" name="Freihand 300">
                  <a:extLst>
                    <a:ext uri="{FF2B5EF4-FFF2-40B4-BE49-F238E27FC236}">
                      <a16:creationId xmlns:a16="http://schemas.microsoft.com/office/drawing/2014/main" id="{E63069D9-3CC7-4293-9ACF-FC7AFF4C725C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4908584" y="5048343"/>
                  <a:ext cx="117877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302" name="Freihand 301">
                  <a:extLst>
                    <a:ext uri="{FF2B5EF4-FFF2-40B4-BE49-F238E27FC236}">
                      <a16:creationId xmlns:a16="http://schemas.microsoft.com/office/drawing/2014/main" id="{66E2A60C-1604-4264-A7F5-14DE427ADBC8}"/>
                    </a:ext>
                  </a:extLst>
                </p14:cNvPr>
                <p14:cNvContentPartPr/>
                <p14:nvPr/>
              </p14:nvContentPartPr>
              <p14:xfrm>
                <a:off x="5064183" y="5012703"/>
                <a:ext cx="57960" cy="118080"/>
              </p14:xfrm>
            </p:contentPart>
          </mc:Choice>
          <mc:Fallback xmlns="">
            <p:pic>
              <p:nvPicPr>
                <p:cNvPr id="302" name="Freihand 301">
                  <a:extLst>
                    <a:ext uri="{FF2B5EF4-FFF2-40B4-BE49-F238E27FC236}">
                      <a16:creationId xmlns:a16="http://schemas.microsoft.com/office/drawing/2014/main" id="{66E2A60C-1604-4264-A7F5-14DE427ADBC8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5046070" y="4994703"/>
                  <a:ext cx="93823" cy="15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303" name="Freihand 302">
                  <a:extLst>
                    <a:ext uri="{FF2B5EF4-FFF2-40B4-BE49-F238E27FC236}">
                      <a16:creationId xmlns:a16="http://schemas.microsoft.com/office/drawing/2014/main" id="{33B6D71F-BAE6-46D2-B9A0-7247F29B514E}"/>
                    </a:ext>
                  </a:extLst>
                </p14:cNvPr>
                <p14:cNvContentPartPr/>
                <p14:nvPr/>
              </p14:nvContentPartPr>
              <p14:xfrm>
                <a:off x="5131863" y="4876623"/>
                <a:ext cx="29160" cy="279720"/>
              </p14:xfrm>
            </p:contentPart>
          </mc:Choice>
          <mc:Fallback xmlns="">
            <p:pic>
              <p:nvPicPr>
                <p:cNvPr id="303" name="Freihand 302">
                  <a:extLst>
                    <a:ext uri="{FF2B5EF4-FFF2-40B4-BE49-F238E27FC236}">
                      <a16:creationId xmlns:a16="http://schemas.microsoft.com/office/drawing/2014/main" id="{33B6D71F-BAE6-46D2-B9A0-7247F29B514E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5113863" y="4858623"/>
                  <a:ext cx="64800" cy="31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304" name="Freihand 303">
                  <a:extLst>
                    <a:ext uri="{FF2B5EF4-FFF2-40B4-BE49-F238E27FC236}">
                      <a16:creationId xmlns:a16="http://schemas.microsoft.com/office/drawing/2014/main" id="{6D9ACCED-C4C0-4EC0-9C4E-9B94BF312F35}"/>
                    </a:ext>
                  </a:extLst>
                </p14:cNvPr>
                <p14:cNvContentPartPr/>
                <p14:nvPr/>
              </p14:nvContentPartPr>
              <p14:xfrm>
                <a:off x="5105223" y="4839183"/>
                <a:ext cx="160200" cy="408960"/>
              </p14:xfrm>
            </p:contentPart>
          </mc:Choice>
          <mc:Fallback xmlns="">
            <p:pic>
              <p:nvPicPr>
                <p:cNvPr id="304" name="Freihand 303">
                  <a:extLst>
                    <a:ext uri="{FF2B5EF4-FFF2-40B4-BE49-F238E27FC236}">
                      <a16:creationId xmlns:a16="http://schemas.microsoft.com/office/drawing/2014/main" id="{6D9ACCED-C4C0-4EC0-9C4E-9B94BF312F35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5087223" y="4821183"/>
                  <a:ext cx="195840" cy="44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305" name="Freihand 304">
                  <a:extLst>
                    <a:ext uri="{FF2B5EF4-FFF2-40B4-BE49-F238E27FC236}">
                      <a16:creationId xmlns:a16="http://schemas.microsoft.com/office/drawing/2014/main" id="{5978EAED-186C-40A6-803E-0FB908686A7F}"/>
                    </a:ext>
                  </a:extLst>
                </p14:cNvPr>
                <p14:cNvContentPartPr/>
                <p14:nvPr/>
              </p14:nvContentPartPr>
              <p14:xfrm>
                <a:off x="5098023" y="4860063"/>
                <a:ext cx="51120" cy="12600"/>
              </p14:xfrm>
            </p:contentPart>
          </mc:Choice>
          <mc:Fallback xmlns="">
            <p:pic>
              <p:nvPicPr>
                <p:cNvPr id="305" name="Freihand 304">
                  <a:extLst>
                    <a:ext uri="{FF2B5EF4-FFF2-40B4-BE49-F238E27FC236}">
                      <a16:creationId xmlns:a16="http://schemas.microsoft.com/office/drawing/2014/main" id="{5978EAED-186C-40A6-803E-0FB908686A7F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5080023" y="4842063"/>
                  <a:ext cx="86760" cy="48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2">
            <p14:nvContentPartPr>
              <p14:cNvPr id="200" name="Freihand 199">
                <a:extLst>
                  <a:ext uri="{FF2B5EF4-FFF2-40B4-BE49-F238E27FC236}">
                    <a16:creationId xmlns:a16="http://schemas.microsoft.com/office/drawing/2014/main" id="{09BBBBA3-635F-403E-AC0E-4F7B00419F27}"/>
                  </a:ext>
                </a:extLst>
              </p14:cNvPr>
              <p14:cNvContentPartPr/>
              <p14:nvPr/>
            </p14:nvContentPartPr>
            <p14:xfrm>
              <a:off x="8148084" y="5035163"/>
              <a:ext cx="120960" cy="182520"/>
            </p14:xfrm>
          </p:contentPart>
        </mc:Choice>
        <mc:Fallback xmlns="">
          <p:pic>
            <p:nvPicPr>
              <p:cNvPr id="200" name="Freihand 199">
                <a:extLst>
                  <a:ext uri="{FF2B5EF4-FFF2-40B4-BE49-F238E27FC236}">
                    <a16:creationId xmlns:a16="http://schemas.microsoft.com/office/drawing/2014/main" id="{09BBBBA3-635F-403E-AC0E-4F7B00419F27}"/>
                  </a:ext>
                </a:extLst>
              </p:cNvPr>
              <p:cNvPicPr/>
              <p:nvPr/>
            </p:nvPicPr>
            <p:blipFill>
              <a:blip r:embed="rId353"/>
              <a:stretch>
                <a:fillRect/>
              </a:stretch>
            </p:blipFill>
            <p:spPr>
              <a:xfrm>
                <a:off x="8130084" y="5017163"/>
                <a:ext cx="156600" cy="21816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DBA667C2-90D0-4AEA-A76A-C460642972A3}"/>
              </a:ext>
            </a:extLst>
          </p:cNvPr>
          <p:cNvSpPr txBox="1"/>
          <p:nvPr/>
        </p:nvSpPr>
        <p:spPr>
          <a:xfrm>
            <a:off x="6785903" y="5795273"/>
            <a:ext cx="11142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Weiter:</a:t>
            </a:r>
          </a:p>
        </p:txBody>
      </p:sp>
    </p:spTree>
    <p:extLst>
      <p:ext uri="{BB962C8B-B14F-4D97-AF65-F5344CB8AC3E}">
        <p14:creationId xmlns:p14="http://schemas.microsoft.com/office/powerpoint/2010/main" val="178323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rafik 271">
            <a:extLst>
              <a:ext uri="{FF2B5EF4-FFF2-40B4-BE49-F238E27FC236}">
                <a16:creationId xmlns:a16="http://schemas.microsoft.com/office/drawing/2014/main" id="{167D507C-5D79-452B-8CFC-87C2DFE47B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448" y="1295560"/>
            <a:ext cx="4054429" cy="2187258"/>
          </a:xfrm>
          <a:prstGeom prst="rect">
            <a:avLst/>
          </a:prstGeom>
        </p:spPr>
      </p:pic>
      <p:pic>
        <p:nvPicPr>
          <p:cNvPr id="279" name="Grafik 278">
            <a:extLst>
              <a:ext uri="{FF2B5EF4-FFF2-40B4-BE49-F238E27FC236}">
                <a16:creationId xmlns:a16="http://schemas.microsoft.com/office/drawing/2014/main" id="{15222C19-5C24-49F4-8BDA-5C06D9A271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1265" y="3964939"/>
            <a:ext cx="3356261" cy="2070028"/>
          </a:xfrm>
          <a:prstGeom prst="rect">
            <a:avLst/>
          </a:prstGeom>
        </p:spPr>
      </p:pic>
      <p:pic>
        <p:nvPicPr>
          <p:cNvPr id="277" name="Grafik 276">
            <a:extLst>
              <a:ext uri="{FF2B5EF4-FFF2-40B4-BE49-F238E27FC236}">
                <a16:creationId xmlns:a16="http://schemas.microsoft.com/office/drawing/2014/main" id="{3CA7A785-19B9-4450-9B1A-29DDADEEEB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0108" y="2237512"/>
            <a:ext cx="3175876" cy="154773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Platt oder nicht platt? 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7AE6F7B9-EE0B-4C20-916B-85737A5F6513}"/>
              </a:ext>
            </a:extLst>
          </p:cNvPr>
          <p:cNvSpPr txBox="1"/>
          <p:nvPr/>
        </p:nvSpPr>
        <p:spPr>
          <a:xfrm>
            <a:off x="511022" y="3611769"/>
            <a:ext cx="41923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>
                <a:ln>
                  <a:solidFill>
                    <a:schemeClr val="accent3"/>
                  </a:solidFill>
                </a:ln>
                <a:solidFill>
                  <a:srgbClr val="984100"/>
                </a:solidFill>
              </a:rPr>
              <a:t>Graphenzeichnen</a:t>
            </a:r>
            <a:r>
              <a:rPr lang="de-DE" sz="2400" dirty="0">
                <a:ln>
                  <a:solidFill>
                    <a:schemeClr val="accent3"/>
                  </a:solidFill>
                </a:ln>
                <a:solidFill>
                  <a:srgbClr val="984100"/>
                </a:solidFill>
              </a:rPr>
              <a:t> mit Computer </a:t>
            </a:r>
          </a:p>
          <a:p>
            <a:r>
              <a:rPr lang="de-DE" sz="2400" dirty="0">
                <a:ln>
                  <a:solidFill>
                    <a:schemeClr val="accent3"/>
                  </a:solidFill>
                </a:ln>
                <a:solidFill>
                  <a:srgbClr val="984100"/>
                </a:solidFill>
              </a:rPr>
              <a:t>lohnt allenfalls am Ende! </a:t>
            </a:r>
            <a:endParaRPr lang="de-DE" sz="2400" dirty="0">
              <a:solidFill>
                <a:srgbClr val="9841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EAB0967B-377A-49E2-B6A6-9BF2B187149D}"/>
                  </a:ext>
                </a:extLst>
              </p:cNvPr>
              <p:cNvSpPr txBox="1"/>
              <p:nvPr/>
            </p:nvSpPr>
            <p:spPr>
              <a:xfrm>
                <a:off x="827584" y="668524"/>
                <a:ext cx="3875805" cy="498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f(x)=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EAB0967B-377A-49E2-B6A6-9BF2B1871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584" y="668524"/>
                <a:ext cx="3875805" cy="498085"/>
              </a:xfrm>
              <a:prstGeom prst="rect">
                <a:avLst/>
              </a:prstGeom>
              <a:blipFill>
                <a:blip r:embed="rId7"/>
                <a:stretch>
                  <a:fillRect l="-6447" t="-23457" b="-5061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9" name="Gruppieren 268">
            <a:extLst>
              <a:ext uri="{FF2B5EF4-FFF2-40B4-BE49-F238E27FC236}">
                <a16:creationId xmlns:a16="http://schemas.microsoft.com/office/drawing/2014/main" id="{100B1598-1C64-4B34-98DC-D9885ECD693D}"/>
              </a:ext>
            </a:extLst>
          </p:cNvPr>
          <p:cNvGrpSpPr/>
          <p:nvPr/>
        </p:nvGrpSpPr>
        <p:grpSpPr>
          <a:xfrm>
            <a:off x="6521472" y="4893893"/>
            <a:ext cx="1558656" cy="375692"/>
            <a:chOff x="269343" y="6212670"/>
            <a:chExt cx="1987920" cy="36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248" name="Freihand 247">
                  <a:extLst>
                    <a:ext uri="{FF2B5EF4-FFF2-40B4-BE49-F238E27FC236}">
                      <a16:creationId xmlns:a16="http://schemas.microsoft.com/office/drawing/2014/main" id="{87FBE091-1ED5-4F0C-B186-5CB577266D44}"/>
                    </a:ext>
                  </a:extLst>
                </p14:cNvPr>
                <p14:cNvContentPartPr/>
                <p14:nvPr/>
              </p14:nvContentPartPr>
              <p14:xfrm>
                <a:off x="269343" y="6230310"/>
                <a:ext cx="124200" cy="297000"/>
              </p14:xfrm>
            </p:contentPart>
          </mc:Choice>
          <mc:Fallback xmlns="">
            <p:pic>
              <p:nvPicPr>
                <p:cNvPr id="248" name="Freihand 247">
                  <a:extLst>
                    <a:ext uri="{FF2B5EF4-FFF2-40B4-BE49-F238E27FC236}">
                      <a16:creationId xmlns:a16="http://schemas.microsoft.com/office/drawing/2014/main" id="{87FBE091-1ED5-4F0C-B186-5CB577266D4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46428" y="6212962"/>
                  <a:ext cx="169572" cy="33134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249" name="Freihand 248">
                  <a:extLst>
                    <a:ext uri="{FF2B5EF4-FFF2-40B4-BE49-F238E27FC236}">
                      <a16:creationId xmlns:a16="http://schemas.microsoft.com/office/drawing/2014/main" id="{22CC4CEC-F496-42BF-9692-A1B5273FD67E}"/>
                    </a:ext>
                  </a:extLst>
                </p14:cNvPr>
                <p14:cNvContentPartPr/>
                <p14:nvPr/>
              </p14:nvContentPartPr>
              <p14:xfrm>
                <a:off x="279423" y="6475470"/>
                <a:ext cx="100440" cy="34560"/>
              </p14:xfrm>
            </p:contentPart>
          </mc:Choice>
          <mc:Fallback xmlns="">
            <p:pic>
              <p:nvPicPr>
                <p:cNvPr id="249" name="Freihand 248">
                  <a:extLst>
                    <a:ext uri="{FF2B5EF4-FFF2-40B4-BE49-F238E27FC236}">
                      <a16:creationId xmlns:a16="http://schemas.microsoft.com/office/drawing/2014/main" id="{22CC4CEC-F496-42BF-9692-A1B5273FD67E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56491" y="6458190"/>
                  <a:ext cx="145844" cy="687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250" name="Freihand 249">
                  <a:extLst>
                    <a:ext uri="{FF2B5EF4-FFF2-40B4-BE49-F238E27FC236}">
                      <a16:creationId xmlns:a16="http://schemas.microsoft.com/office/drawing/2014/main" id="{C1482323-7F52-489F-A5E8-389800EC33B9}"/>
                    </a:ext>
                  </a:extLst>
                </p14:cNvPr>
                <p14:cNvContentPartPr/>
                <p14:nvPr/>
              </p14:nvContentPartPr>
              <p14:xfrm>
                <a:off x="513783" y="6240030"/>
                <a:ext cx="81000" cy="262080"/>
              </p14:xfrm>
            </p:contentPart>
          </mc:Choice>
          <mc:Fallback xmlns="">
            <p:pic>
              <p:nvPicPr>
                <p:cNvPr id="250" name="Freihand 249">
                  <a:extLst>
                    <a:ext uri="{FF2B5EF4-FFF2-40B4-BE49-F238E27FC236}">
                      <a16:creationId xmlns:a16="http://schemas.microsoft.com/office/drawing/2014/main" id="{C1482323-7F52-489F-A5E8-389800EC33B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490902" y="6222674"/>
                  <a:ext cx="126305" cy="29644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251" name="Freihand 250">
                  <a:extLst>
                    <a:ext uri="{FF2B5EF4-FFF2-40B4-BE49-F238E27FC236}">
                      <a16:creationId xmlns:a16="http://schemas.microsoft.com/office/drawing/2014/main" id="{F72D83A1-8E0E-4641-9A92-B1F614014271}"/>
                    </a:ext>
                  </a:extLst>
                </p14:cNvPr>
                <p14:cNvContentPartPr/>
                <p14:nvPr/>
              </p14:nvContentPartPr>
              <p14:xfrm>
                <a:off x="672543" y="6212670"/>
                <a:ext cx="68040" cy="130320"/>
              </p14:xfrm>
            </p:contentPart>
          </mc:Choice>
          <mc:Fallback xmlns="">
            <p:pic>
              <p:nvPicPr>
                <p:cNvPr id="251" name="Freihand 250">
                  <a:extLst>
                    <a:ext uri="{FF2B5EF4-FFF2-40B4-BE49-F238E27FC236}">
                      <a16:creationId xmlns:a16="http://schemas.microsoft.com/office/drawing/2014/main" id="{F72D83A1-8E0E-4641-9A92-B1F614014271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49557" y="6195294"/>
                  <a:ext cx="113553" cy="16472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53" name="Freihand 252">
                  <a:extLst>
                    <a:ext uri="{FF2B5EF4-FFF2-40B4-BE49-F238E27FC236}">
                      <a16:creationId xmlns:a16="http://schemas.microsoft.com/office/drawing/2014/main" id="{88BADE8B-B024-477F-B0AB-866C80C92A03}"/>
                    </a:ext>
                  </a:extLst>
                </p14:cNvPr>
                <p14:cNvContentPartPr/>
                <p14:nvPr/>
              </p14:nvContentPartPr>
              <p14:xfrm>
                <a:off x="816903" y="6215550"/>
                <a:ext cx="79920" cy="137520"/>
              </p14:xfrm>
            </p:contentPart>
          </mc:Choice>
          <mc:Fallback xmlns="">
            <p:pic>
              <p:nvPicPr>
                <p:cNvPr id="253" name="Freihand 252">
                  <a:extLst>
                    <a:ext uri="{FF2B5EF4-FFF2-40B4-BE49-F238E27FC236}">
                      <a16:creationId xmlns:a16="http://schemas.microsoft.com/office/drawing/2014/main" id="{88BADE8B-B024-477F-B0AB-866C80C92A0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793937" y="6198142"/>
                  <a:ext cx="125392" cy="17198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54" name="Freihand 253">
                  <a:extLst>
                    <a:ext uri="{FF2B5EF4-FFF2-40B4-BE49-F238E27FC236}">
                      <a16:creationId xmlns:a16="http://schemas.microsoft.com/office/drawing/2014/main" id="{81FD552E-1938-457A-93D8-93A8C577A890}"/>
                    </a:ext>
                  </a:extLst>
                </p14:cNvPr>
                <p14:cNvContentPartPr/>
                <p14:nvPr/>
              </p14:nvContentPartPr>
              <p14:xfrm>
                <a:off x="679743" y="6417150"/>
                <a:ext cx="210240" cy="60840"/>
              </p14:xfrm>
            </p:contentPart>
          </mc:Choice>
          <mc:Fallback xmlns="">
            <p:pic>
              <p:nvPicPr>
                <p:cNvPr id="254" name="Freihand 253">
                  <a:extLst>
                    <a:ext uri="{FF2B5EF4-FFF2-40B4-BE49-F238E27FC236}">
                      <a16:creationId xmlns:a16="http://schemas.microsoft.com/office/drawing/2014/main" id="{81FD552E-1938-457A-93D8-93A8C577A89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656791" y="6399767"/>
                  <a:ext cx="255685" cy="9525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255" name="Freihand 254">
                  <a:extLst>
                    <a:ext uri="{FF2B5EF4-FFF2-40B4-BE49-F238E27FC236}">
                      <a16:creationId xmlns:a16="http://schemas.microsoft.com/office/drawing/2014/main" id="{B6E9A5F7-4ABB-4707-8D56-FC4FC1D3645D}"/>
                    </a:ext>
                  </a:extLst>
                </p14:cNvPr>
                <p14:cNvContentPartPr/>
                <p14:nvPr/>
              </p14:nvContentPartPr>
              <p14:xfrm>
                <a:off x="754263" y="6449190"/>
                <a:ext cx="100440" cy="125640"/>
              </p14:xfrm>
            </p:contentPart>
          </mc:Choice>
          <mc:Fallback xmlns="">
            <p:pic>
              <p:nvPicPr>
                <p:cNvPr id="255" name="Freihand 254">
                  <a:extLst>
                    <a:ext uri="{FF2B5EF4-FFF2-40B4-BE49-F238E27FC236}">
                      <a16:creationId xmlns:a16="http://schemas.microsoft.com/office/drawing/2014/main" id="{B6E9A5F7-4ABB-4707-8D56-FC4FC1D3645D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731331" y="6431788"/>
                  <a:ext cx="145844" cy="16009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56" name="Freihand 255">
                  <a:extLst>
                    <a:ext uri="{FF2B5EF4-FFF2-40B4-BE49-F238E27FC236}">
                      <a16:creationId xmlns:a16="http://schemas.microsoft.com/office/drawing/2014/main" id="{6C2B1322-AADE-4EA6-818E-E52EA536EC73}"/>
                    </a:ext>
                  </a:extLst>
                </p14:cNvPr>
                <p14:cNvContentPartPr/>
                <p14:nvPr/>
              </p14:nvContentPartPr>
              <p14:xfrm>
                <a:off x="935703" y="6456750"/>
                <a:ext cx="29160" cy="92160"/>
              </p14:xfrm>
            </p:contentPart>
          </mc:Choice>
          <mc:Fallback xmlns="">
            <p:pic>
              <p:nvPicPr>
                <p:cNvPr id="256" name="Freihand 255">
                  <a:extLst>
                    <a:ext uri="{FF2B5EF4-FFF2-40B4-BE49-F238E27FC236}">
                      <a16:creationId xmlns:a16="http://schemas.microsoft.com/office/drawing/2014/main" id="{6C2B1322-AADE-4EA6-818E-E52EA536EC73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912922" y="6439427"/>
                  <a:ext cx="74267" cy="1264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57" name="Freihand 256">
                  <a:extLst>
                    <a:ext uri="{FF2B5EF4-FFF2-40B4-BE49-F238E27FC236}">
                      <a16:creationId xmlns:a16="http://schemas.microsoft.com/office/drawing/2014/main" id="{527BB420-1B75-4C71-B9A6-435FD4BBD297}"/>
                    </a:ext>
                  </a:extLst>
                </p14:cNvPr>
                <p14:cNvContentPartPr/>
                <p14:nvPr/>
              </p14:nvContentPartPr>
              <p14:xfrm>
                <a:off x="944343" y="6495990"/>
                <a:ext cx="73080" cy="16560"/>
              </p14:xfrm>
            </p:contentPart>
          </mc:Choice>
          <mc:Fallback xmlns="">
            <p:pic>
              <p:nvPicPr>
                <p:cNvPr id="257" name="Freihand 256">
                  <a:extLst>
                    <a:ext uri="{FF2B5EF4-FFF2-40B4-BE49-F238E27FC236}">
                      <a16:creationId xmlns:a16="http://schemas.microsoft.com/office/drawing/2014/main" id="{527BB420-1B75-4C71-B9A6-435FD4BBD297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21505" y="6478740"/>
                  <a:ext cx="118298" cy="5071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58" name="Freihand 257">
                  <a:extLst>
                    <a:ext uri="{FF2B5EF4-FFF2-40B4-BE49-F238E27FC236}">
                      <a16:creationId xmlns:a16="http://schemas.microsoft.com/office/drawing/2014/main" id="{8699F683-FC84-4F8A-8893-B4AD0F9324AE}"/>
                    </a:ext>
                  </a:extLst>
                </p14:cNvPr>
                <p14:cNvContentPartPr/>
                <p14:nvPr/>
              </p14:nvContentPartPr>
              <p14:xfrm>
                <a:off x="1122543" y="6267030"/>
                <a:ext cx="46800" cy="259560"/>
              </p14:xfrm>
            </p:contentPart>
          </mc:Choice>
          <mc:Fallback xmlns="">
            <p:pic>
              <p:nvPicPr>
                <p:cNvPr id="258" name="Freihand 257">
                  <a:extLst>
                    <a:ext uri="{FF2B5EF4-FFF2-40B4-BE49-F238E27FC236}">
                      <a16:creationId xmlns:a16="http://schemas.microsoft.com/office/drawing/2014/main" id="{8699F683-FC84-4F8A-8893-B4AD0F9324A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99602" y="6249680"/>
                  <a:ext cx="92224" cy="29391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60" name="Freihand 259">
                  <a:extLst>
                    <a:ext uri="{FF2B5EF4-FFF2-40B4-BE49-F238E27FC236}">
                      <a16:creationId xmlns:a16="http://schemas.microsoft.com/office/drawing/2014/main" id="{7A24614D-FB3C-4C0C-B054-DF5FB4BF66CD}"/>
                    </a:ext>
                  </a:extLst>
                </p14:cNvPr>
                <p14:cNvContentPartPr/>
                <p14:nvPr/>
              </p14:nvContentPartPr>
              <p14:xfrm>
                <a:off x="1299663" y="6408870"/>
                <a:ext cx="93600" cy="33120"/>
              </p14:xfrm>
            </p:contentPart>
          </mc:Choice>
          <mc:Fallback xmlns="">
            <p:pic>
              <p:nvPicPr>
                <p:cNvPr id="260" name="Freihand 259">
                  <a:extLst>
                    <a:ext uri="{FF2B5EF4-FFF2-40B4-BE49-F238E27FC236}">
                      <a16:creationId xmlns:a16="http://schemas.microsoft.com/office/drawing/2014/main" id="{7A24614D-FB3C-4C0C-B054-DF5FB4BF66CD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276722" y="6391438"/>
                  <a:ext cx="139024" cy="67635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62" name="Freihand 261">
                  <a:extLst>
                    <a:ext uri="{FF2B5EF4-FFF2-40B4-BE49-F238E27FC236}">
                      <a16:creationId xmlns:a16="http://schemas.microsoft.com/office/drawing/2014/main" id="{F1DA0735-33C4-46F0-82D8-F7D2308B2BC2}"/>
                    </a:ext>
                  </a:extLst>
                </p14:cNvPr>
                <p14:cNvContentPartPr/>
                <p14:nvPr/>
              </p14:nvContentPartPr>
              <p14:xfrm>
                <a:off x="1337463" y="6462870"/>
                <a:ext cx="91800" cy="23760"/>
              </p14:xfrm>
            </p:contentPart>
          </mc:Choice>
          <mc:Fallback xmlns="">
            <p:pic>
              <p:nvPicPr>
                <p:cNvPr id="262" name="Freihand 261">
                  <a:extLst>
                    <a:ext uri="{FF2B5EF4-FFF2-40B4-BE49-F238E27FC236}">
                      <a16:creationId xmlns:a16="http://schemas.microsoft.com/office/drawing/2014/main" id="{F1DA0735-33C4-46F0-82D8-F7D2308B2BC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314398" y="6445399"/>
                  <a:ext cx="137469" cy="5835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63" name="Freihand 262">
                  <a:extLst>
                    <a:ext uri="{FF2B5EF4-FFF2-40B4-BE49-F238E27FC236}">
                      <a16:creationId xmlns:a16="http://schemas.microsoft.com/office/drawing/2014/main" id="{83F00B44-8A26-48F0-AA4D-E21C64C22035}"/>
                    </a:ext>
                  </a:extLst>
                </p14:cNvPr>
                <p14:cNvContentPartPr/>
                <p14:nvPr/>
              </p14:nvContentPartPr>
              <p14:xfrm>
                <a:off x="1576863" y="6455310"/>
                <a:ext cx="69480" cy="11880"/>
              </p14:xfrm>
            </p:contentPart>
          </mc:Choice>
          <mc:Fallback xmlns="">
            <p:pic>
              <p:nvPicPr>
                <p:cNvPr id="263" name="Freihand 262">
                  <a:extLst>
                    <a:ext uri="{FF2B5EF4-FFF2-40B4-BE49-F238E27FC236}">
                      <a16:creationId xmlns:a16="http://schemas.microsoft.com/office/drawing/2014/main" id="{83F00B44-8A26-48F0-AA4D-E21C64C22035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553856" y="6438339"/>
                  <a:ext cx="115033" cy="4548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65" name="Freihand 264">
                  <a:extLst>
                    <a:ext uri="{FF2B5EF4-FFF2-40B4-BE49-F238E27FC236}">
                      <a16:creationId xmlns:a16="http://schemas.microsoft.com/office/drawing/2014/main" id="{B4181EB7-1354-4A9F-9871-7D14B2526811}"/>
                    </a:ext>
                  </a:extLst>
                </p14:cNvPr>
                <p14:cNvContentPartPr/>
                <p14:nvPr/>
              </p14:nvContentPartPr>
              <p14:xfrm>
                <a:off x="1724463" y="6314910"/>
                <a:ext cx="110160" cy="218160"/>
              </p14:xfrm>
            </p:contentPart>
          </mc:Choice>
          <mc:Fallback xmlns="">
            <p:pic>
              <p:nvPicPr>
                <p:cNvPr id="265" name="Freihand 264">
                  <a:extLst>
                    <a:ext uri="{FF2B5EF4-FFF2-40B4-BE49-F238E27FC236}">
                      <a16:creationId xmlns:a16="http://schemas.microsoft.com/office/drawing/2014/main" id="{B4181EB7-1354-4A9F-9871-7D14B2526811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701513" y="6297568"/>
                  <a:ext cx="155601" cy="25249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66" name="Freihand 265">
                  <a:extLst>
                    <a:ext uri="{FF2B5EF4-FFF2-40B4-BE49-F238E27FC236}">
                      <a16:creationId xmlns:a16="http://schemas.microsoft.com/office/drawing/2014/main" id="{4391388A-966D-4B08-96B3-46273DA3F9D6}"/>
                    </a:ext>
                  </a:extLst>
                </p14:cNvPr>
                <p14:cNvContentPartPr/>
                <p14:nvPr/>
              </p14:nvContentPartPr>
              <p14:xfrm>
                <a:off x="1894383" y="6513990"/>
                <a:ext cx="35640" cy="48600"/>
              </p14:xfrm>
            </p:contentPart>
          </mc:Choice>
          <mc:Fallback xmlns="">
            <p:pic>
              <p:nvPicPr>
                <p:cNvPr id="266" name="Freihand 265">
                  <a:extLst>
                    <a:ext uri="{FF2B5EF4-FFF2-40B4-BE49-F238E27FC236}">
                      <a16:creationId xmlns:a16="http://schemas.microsoft.com/office/drawing/2014/main" id="{4391388A-966D-4B08-96B3-46273DA3F9D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871537" y="6496633"/>
                  <a:ext cx="80875" cy="8296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67" name="Freihand 266">
                  <a:extLst>
                    <a:ext uri="{FF2B5EF4-FFF2-40B4-BE49-F238E27FC236}">
                      <a16:creationId xmlns:a16="http://schemas.microsoft.com/office/drawing/2014/main" id="{3BA7EACB-6E14-4435-990E-E2EC89D54183}"/>
                    </a:ext>
                  </a:extLst>
                </p14:cNvPr>
                <p14:cNvContentPartPr/>
                <p14:nvPr/>
              </p14:nvContentPartPr>
              <p14:xfrm>
                <a:off x="2016783" y="6359190"/>
                <a:ext cx="90720" cy="133200"/>
              </p14:xfrm>
            </p:contentPart>
          </mc:Choice>
          <mc:Fallback xmlns="">
            <p:pic>
              <p:nvPicPr>
                <p:cNvPr id="267" name="Freihand 266">
                  <a:extLst>
                    <a:ext uri="{FF2B5EF4-FFF2-40B4-BE49-F238E27FC236}">
                      <a16:creationId xmlns:a16="http://schemas.microsoft.com/office/drawing/2014/main" id="{3BA7EACB-6E14-4435-990E-E2EC89D54183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993874" y="6341846"/>
                  <a:ext cx="136080" cy="16754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68" name="Freihand 267">
                  <a:extLst>
                    <a:ext uri="{FF2B5EF4-FFF2-40B4-BE49-F238E27FC236}">
                      <a16:creationId xmlns:a16="http://schemas.microsoft.com/office/drawing/2014/main" id="{10FBBB03-59C7-4237-BAE5-39D0EE34C919}"/>
                    </a:ext>
                  </a:extLst>
                </p14:cNvPr>
                <p14:cNvContentPartPr/>
                <p14:nvPr/>
              </p14:nvContentPartPr>
              <p14:xfrm>
                <a:off x="2183103" y="6355950"/>
                <a:ext cx="74160" cy="133920"/>
              </p14:xfrm>
            </p:contentPart>
          </mc:Choice>
          <mc:Fallback xmlns="">
            <p:pic>
              <p:nvPicPr>
                <p:cNvPr id="268" name="Freihand 267">
                  <a:extLst>
                    <a:ext uri="{FF2B5EF4-FFF2-40B4-BE49-F238E27FC236}">
                      <a16:creationId xmlns:a16="http://schemas.microsoft.com/office/drawing/2014/main" id="{10FBBB03-59C7-4237-BAE5-39D0EE34C91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160214" y="6338603"/>
                  <a:ext cx="119480" cy="168267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73" name="Textfeld 272">
            <a:extLst>
              <a:ext uri="{FF2B5EF4-FFF2-40B4-BE49-F238E27FC236}">
                <a16:creationId xmlns:a16="http://schemas.microsoft.com/office/drawing/2014/main" id="{835476B1-7060-485B-9EEA-63C90E3FFDDF}"/>
              </a:ext>
            </a:extLst>
          </p:cNvPr>
          <p:cNvSpPr txBox="1"/>
          <p:nvPr/>
        </p:nvSpPr>
        <p:spPr>
          <a:xfrm>
            <a:off x="5006440" y="1191529"/>
            <a:ext cx="4571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ABER</a:t>
            </a:r>
          </a:p>
        </p:txBody>
      </p:sp>
      <p:pic>
        <p:nvPicPr>
          <p:cNvPr id="275" name="Grafik 274">
            <a:extLst>
              <a:ext uri="{FF2B5EF4-FFF2-40B4-BE49-F238E27FC236}">
                <a16:creationId xmlns:a16="http://schemas.microsoft.com/office/drawing/2014/main" id="{D7EA4035-340E-4D6F-8728-B68EA21C65E7}"/>
              </a:ext>
            </a:extLst>
          </p:cNvPr>
          <p:cNvPicPr>
            <a:picLocks noChangeAspect="1"/>
          </p:cNvPicPr>
          <p:nvPr/>
        </p:nvPicPr>
        <p:blipFill>
          <a:blip r:embed="rId272"/>
          <a:stretch>
            <a:fillRect/>
          </a:stretch>
        </p:blipFill>
        <p:spPr>
          <a:xfrm>
            <a:off x="5533671" y="700934"/>
            <a:ext cx="2969570" cy="143583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00" name="Freihand 199">
                <a:extLst>
                  <a:ext uri="{FF2B5EF4-FFF2-40B4-BE49-F238E27FC236}">
                    <a16:creationId xmlns:a16="http://schemas.microsoft.com/office/drawing/2014/main" id="{09BBBBA3-635F-403E-AC0E-4F7B00419F27}"/>
                  </a:ext>
                </a:extLst>
              </p14:cNvPr>
              <p14:cNvContentPartPr/>
              <p14:nvPr/>
            </p14:nvContentPartPr>
            <p14:xfrm>
              <a:off x="8148084" y="5035163"/>
              <a:ext cx="120960" cy="182520"/>
            </p14:xfrm>
          </p:contentPart>
        </mc:Choice>
        <mc:Fallback xmlns="">
          <p:pic>
            <p:nvPicPr>
              <p:cNvPr id="200" name="Freihand 199">
                <a:extLst>
                  <a:ext uri="{FF2B5EF4-FFF2-40B4-BE49-F238E27FC236}">
                    <a16:creationId xmlns:a16="http://schemas.microsoft.com/office/drawing/2014/main" id="{09BBBBA3-635F-403E-AC0E-4F7B00419F27}"/>
                  </a:ext>
                </a:extLst>
              </p:cNvPr>
              <p:cNvPicPr/>
              <p:nvPr/>
            </p:nvPicPr>
            <p:blipFill>
              <a:blip r:embed="rId354"/>
              <a:stretch>
                <a:fillRect/>
              </a:stretch>
            </p:blipFill>
            <p:spPr>
              <a:xfrm>
                <a:off x="8130084" y="5017163"/>
                <a:ext cx="156600" cy="218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57131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1654" y="257607"/>
            <a:ext cx="7753698" cy="542655"/>
          </a:xfrm>
        </p:spPr>
        <p:txBody>
          <a:bodyPr>
            <a:normAutofit fontScale="90000"/>
          </a:bodyPr>
          <a:lstStyle/>
          <a:p>
            <a:pPr algn="r"/>
            <a:r>
              <a:rPr lang="de-DE" dirty="0">
                <a:ln>
                  <a:solidFill>
                    <a:schemeClr val="accent3"/>
                  </a:solidFill>
                </a:ln>
              </a:rPr>
              <a:t>Platt oder nicht platt?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E36E4055-8DFF-4C69-949C-22A3DD8E7C0D}"/>
                  </a:ext>
                </a:extLst>
              </p:cNvPr>
              <p:cNvSpPr txBox="1"/>
              <p:nvPr/>
            </p:nvSpPr>
            <p:spPr>
              <a:xfrm>
                <a:off x="4605280" y="897424"/>
                <a:ext cx="3875805" cy="498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f(x)=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−1)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de-DE" sz="320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−2)</m:t>
                        </m:r>
                      </m:e>
                      <m:sup>
                        <m:r>
                          <a:rPr lang="de-DE" sz="32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</m:oMath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E36E4055-8DFF-4C69-949C-22A3DD8E7C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5280" y="897424"/>
                <a:ext cx="3875805" cy="498085"/>
              </a:xfrm>
              <a:prstGeom prst="rect">
                <a:avLst/>
              </a:prstGeom>
              <a:blipFill>
                <a:blip r:embed="rId2"/>
                <a:stretch>
                  <a:fillRect l="-6289" t="-21951" b="-5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Grafik 9">
            <a:extLst>
              <a:ext uri="{FF2B5EF4-FFF2-40B4-BE49-F238E27FC236}">
                <a16:creationId xmlns:a16="http://schemas.microsoft.com/office/drawing/2014/main" id="{6CB97C3B-28E6-43D4-9A63-71CF60E0DA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014" y="72198"/>
            <a:ext cx="3033023" cy="6165114"/>
          </a:xfrm>
          <a:prstGeom prst="rect">
            <a:avLst/>
          </a:prstGeom>
        </p:spPr>
      </p:pic>
      <p:sp>
        <p:nvSpPr>
          <p:cNvPr id="11" name="Pfeil: nach rechts 10">
            <a:extLst>
              <a:ext uri="{FF2B5EF4-FFF2-40B4-BE49-F238E27FC236}">
                <a16:creationId xmlns:a16="http://schemas.microsoft.com/office/drawing/2014/main" id="{C79ADBCC-5BB5-4A0A-9E2A-AC3365030A03}"/>
              </a:ext>
            </a:extLst>
          </p:cNvPr>
          <p:cNvSpPr/>
          <p:nvPr/>
        </p:nvSpPr>
        <p:spPr>
          <a:xfrm rot="10800000">
            <a:off x="3752689" y="1988840"/>
            <a:ext cx="4176464" cy="542655"/>
          </a:xfrm>
          <a:prstGeom prst="rightArrow">
            <a:avLst>
              <a:gd name="adj1" fmla="val 18143"/>
              <a:gd name="adj2" fmla="val 11874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 dirty="0">
              <a:solidFill>
                <a:srgbClr val="984100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C7CD6C1-CCB0-4760-BBD1-35548AB8C708}"/>
              </a:ext>
            </a:extLst>
          </p:cNvPr>
          <p:cNvSpPr txBox="1"/>
          <p:nvPr/>
        </p:nvSpPr>
        <p:spPr>
          <a:xfrm>
            <a:off x="4499992" y="1746116"/>
            <a:ext cx="39810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Zum Rechnen so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nicht zu gebrauchen</a:t>
            </a:r>
          </a:p>
        </p:txBody>
      </p:sp>
      <p:pic>
        <p:nvPicPr>
          <p:cNvPr id="13" name="Grafik 12">
            <a:hlinkClick r:id="rId4" action="ppaction://hlinkfile"/>
            <a:extLst>
              <a:ext uri="{FF2B5EF4-FFF2-40B4-BE49-F238E27FC236}">
                <a16:creationId xmlns:a16="http://schemas.microsoft.com/office/drawing/2014/main" id="{66D5BD00-7BD8-493C-A71D-F1324BE05C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6688" y="2739138"/>
            <a:ext cx="1019175" cy="936104"/>
          </a:xfrm>
          <a:prstGeom prst="rect">
            <a:avLst/>
          </a:prstGeom>
        </p:spPr>
      </p:pic>
      <p:sp>
        <p:nvSpPr>
          <p:cNvPr id="14" name="Textfeld 13">
            <a:extLst>
              <a:ext uri="{FF2B5EF4-FFF2-40B4-BE49-F238E27FC236}">
                <a16:creationId xmlns:a16="http://schemas.microsoft.com/office/drawing/2014/main" id="{96BBB150-FFB5-48E3-BA68-5F5EB31A4788}"/>
              </a:ext>
            </a:extLst>
          </p:cNvPr>
          <p:cNvSpPr txBox="1"/>
          <p:nvPr/>
        </p:nvSpPr>
        <p:spPr>
          <a:xfrm>
            <a:off x="4022224" y="2950679"/>
            <a:ext cx="39069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Aber GeoGebra CAS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kommt damit zurecht.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6F53FE6-FCAD-494B-B876-8D6161514D62}"/>
              </a:ext>
            </a:extLst>
          </p:cNvPr>
          <p:cNvSpPr txBox="1"/>
          <p:nvPr/>
        </p:nvSpPr>
        <p:spPr>
          <a:xfrm>
            <a:off x="3275856" y="4509120"/>
            <a:ext cx="532859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solidFill>
                  <a:srgbClr val="00B050"/>
                </a:solidFill>
              </a:rPr>
              <a:t>Ohne das Konzept der Vielfachheit </a:t>
            </a:r>
          </a:p>
          <a:p>
            <a:pPr algn="ctr"/>
            <a:r>
              <a:rPr lang="de-DE" sz="3200" dirty="0">
                <a:solidFill>
                  <a:srgbClr val="00B050"/>
                </a:solidFill>
              </a:rPr>
              <a:t>kommt die Wahrheit wohl  kaum ans Licht!</a:t>
            </a:r>
            <a:endParaRPr lang="de-DE" sz="4400" dirty="0">
              <a:solidFill>
                <a:srgbClr val="00B050"/>
              </a:solidFill>
            </a:endParaRP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DA110627-C03F-48A0-9E34-7D834433E10E}"/>
              </a:ext>
            </a:extLst>
          </p:cNvPr>
          <p:cNvSpPr txBox="1"/>
          <p:nvPr/>
        </p:nvSpPr>
        <p:spPr>
          <a:xfrm>
            <a:off x="2619099" y="3915242"/>
            <a:ext cx="6336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1"/>
                </a:solidFill>
              </a:rPr>
              <a:t>Ableiten reduziert jede Vielfachheit um 1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44426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14" grpId="0"/>
      <p:bldP spid="15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17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199105"/>
            <a:ext cx="7772400" cy="758679"/>
          </a:xfrm>
        </p:spPr>
        <p:txBody>
          <a:bodyPr>
            <a:noAutofit/>
          </a:bodyPr>
          <a:lstStyle/>
          <a:p>
            <a:pPr algn="l"/>
            <a:r>
              <a:rPr lang="de-DE" sz="4800" dirty="0">
                <a:ln>
                  <a:solidFill>
                    <a:schemeClr val="accent3"/>
                  </a:solidFill>
                </a:ln>
              </a:rPr>
              <a:t>Quotienten von Polynomen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3EBA791-A4FC-48C6-9003-00F2834D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250" y="908720"/>
            <a:ext cx="3423134" cy="223224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CD4ED91-9131-4317-94E8-4F5B0B089A0A}"/>
              </a:ext>
            </a:extLst>
          </p:cNvPr>
          <p:cNvSpPr txBox="1"/>
          <p:nvPr/>
        </p:nvSpPr>
        <p:spPr>
          <a:xfrm>
            <a:off x="611560" y="3850583"/>
            <a:ext cx="81369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Zähler und Nenner sind sofort vertraut, da die 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Vielfachheiten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klar sind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Für alle Nullstellen Feldergrenzen zeichnen: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hier grau für Zählernullstellen,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pink für 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Nennernullstellen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</p:txBody>
      </p:sp>
      <p:sp>
        <p:nvSpPr>
          <p:cNvPr id="17" name="Scrollen: vertikal 16">
            <a:extLst>
              <a:ext uri="{FF2B5EF4-FFF2-40B4-BE49-F238E27FC236}">
                <a16:creationId xmlns:a16="http://schemas.microsoft.com/office/drawing/2014/main" id="{1827D94C-8FFC-4AAF-A4E8-250DF31374AC}"/>
              </a:ext>
            </a:extLst>
          </p:cNvPr>
          <p:cNvSpPr/>
          <p:nvPr/>
        </p:nvSpPr>
        <p:spPr>
          <a:xfrm>
            <a:off x="4235431" y="5013176"/>
            <a:ext cx="3131840" cy="1368152"/>
          </a:xfrm>
          <a:prstGeom prst="verticalScroll">
            <a:avLst>
              <a:gd name="adj" fmla="val 1937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Hilfsmittelfrei</a:t>
            </a:r>
          </a:p>
          <a:p>
            <a:pPr algn="ctr"/>
            <a:r>
              <a:rPr lang="de-DE" dirty="0">
                <a:solidFill>
                  <a:srgbClr val="984100"/>
                </a:solidFill>
              </a:rPr>
              <a:t>Ohne Rechnungen möglich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C74C0F-FA82-4B5A-89EF-D2167017BF7D}"/>
              </a:ext>
            </a:extLst>
          </p:cNvPr>
          <p:cNvSpPr txBox="1"/>
          <p:nvPr/>
        </p:nvSpPr>
        <p:spPr>
          <a:xfrm>
            <a:off x="5220072" y="3088744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0"/>
              </a:rPr>
              <a:t>In GeoGebra nebeneinander in zwei Fenstern </a:t>
            </a:r>
          </a:p>
        </p:txBody>
      </p:sp>
      <p:pic>
        <p:nvPicPr>
          <p:cNvPr id="19" name="Grafik 18">
            <a:hlinkClick r:id="rId3" action="ppaction://hlinkfile"/>
            <a:extLst>
              <a:ext uri="{FF2B5EF4-FFF2-40B4-BE49-F238E27FC236}">
                <a16:creationId xmlns:a16="http://schemas.microsoft.com/office/drawing/2014/main" id="{1D23EE17-59E5-43BA-87A8-45C6A9486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780" y="4273135"/>
            <a:ext cx="1019175" cy="981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58FD9E-5BC3-42B3-9257-BD4EB3155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958" y="885928"/>
            <a:ext cx="4799763" cy="30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0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18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199105"/>
            <a:ext cx="7772400" cy="758679"/>
          </a:xfrm>
        </p:spPr>
        <p:txBody>
          <a:bodyPr>
            <a:noAutofit/>
          </a:bodyPr>
          <a:lstStyle/>
          <a:p>
            <a:pPr algn="l"/>
            <a:r>
              <a:rPr lang="de-DE" sz="4800" dirty="0">
                <a:ln>
                  <a:solidFill>
                    <a:schemeClr val="accent3"/>
                  </a:solidFill>
                </a:ln>
              </a:rPr>
              <a:t>Quotienten von Polynomen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93EBA791-A4FC-48C6-9003-00F2834DF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8250" y="908720"/>
            <a:ext cx="3423134" cy="2232248"/>
          </a:xfrm>
          <a:prstGeom prst="rect">
            <a:avLst/>
          </a:prstGeom>
        </p:spPr>
      </p:pic>
      <p:sp>
        <p:nvSpPr>
          <p:cNvPr id="16" name="Textfeld 15">
            <a:extLst>
              <a:ext uri="{FF2B5EF4-FFF2-40B4-BE49-F238E27FC236}">
                <a16:creationId xmlns:a16="http://schemas.microsoft.com/office/drawing/2014/main" id="{2CD4ED91-9131-4317-94E8-4F5B0B089A0A}"/>
              </a:ext>
            </a:extLst>
          </p:cNvPr>
          <p:cNvSpPr txBox="1"/>
          <p:nvPr/>
        </p:nvSpPr>
        <p:spPr>
          <a:xfrm>
            <a:off x="179512" y="3901694"/>
            <a:ext cx="813690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Felderabstreichen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Falls alle 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Nst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. in Zähler und Nenner verschieden sind :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Nenner-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Nst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. erzeugen Pole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ohne ZW bei gerader Vielfachheit, 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mit ZW bei ungerader Vielfachheit,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Zähler-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Nst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. behalten ihre Vielfachheit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Bei gemeinsamen Nullstellen kürzt man die übereinstimmenden Linearfaktoren und nimmt die </a:t>
            </a:r>
            <a:r>
              <a:rPr lang="de-DE" sz="2000" b="1" dirty="0">
                <a:solidFill>
                  <a:srgbClr val="0070C0"/>
                </a:solidFill>
              </a:rPr>
              <a:t>stetige Fortsetzung.</a:t>
            </a:r>
          </a:p>
        </p:txBody>
      </p:sp>
      <p:sp>
        <p:nvSpPr>
          <p:cNvPr id="17" name="Scrollen: vertikal 16">
            <a:extLst>
              <a:ext uri="{FF2B5EF4-FFF2-40B4-BE49-F238E27FC236}">
                <a16:creationId xmlns:a16="http://schemas.microsoft.com/office/drawing/2014/main" id="{1827D94C-8FFC-4AAF-A4E8-250DF31374AC}"/>
              </a:ext>
            </a:extLst>
          </p:cNvPr>
          <p:cNvSpPr/>
          <p:nvPr/>
        </p:nvSpPr>
        <p:spPr>
          <a:xfrm>
            <a:off x="6084168" y="4221088"/>
            <a:ext cx="3131840" cy="1368152"/>
          </a:xfrm>
          <a:prstGeom prst="verticalScroll">
            <a:avLst>
              <a:gd name="adj" fmla="val 19374"/>
            </a:avLst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Hilfsmittelfrei</a:t>
            </a:r>
          </a:p>
          <a:p>
            <a:pPr algn="ctr"/>
            <a:r>
              <a:rPr lang="de-DE" dirty="0">
                <a:solidFill>
                  <a:srgbClr val="984100"/>
                </a:solidFill>
              </a:rPr>
              <a:t>Ohne Rechnungen möglich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C6C74C0F-FA82-4B5A-89EF-D2167017BF7D}"/>
              </a:ext>
            </a:extLst>
          </p:cNvPr>
          <p:cNvSpPr txBox="1"/>
          <p:nvPr/>
        </p:nvSpPr>
        <p:spPr>
          <a:xfrm>
            <a:off x="5220072" y="3088744"/>
            <a:ext cx="266429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0"/>
              </a:rPr>
              <a:t>In GeoGebra nebeneinander in zwei Fenstern </a:t>
            </a:r>
          </a:p>
        </p:txBody>
      </p:sp>
      <p:pic>
        <p:nvPicPr>
          <p:cNvPr id="19" name="Grafik 18">
            <a:hlinkClick r:id="rId3" action="ppaction://hlinkfile"/>
            <a:extLst>
              <a:ext uri="{FF2B5EF4-FFF2-40B4-BE49-F238E27FC236}">
                <a16:creationId xmlns:a16="http://schemas.microsoft.com/office/drawing/2014/main" id="{1D23EE17-59E5-43BA-87A8-45C6A9486B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053" y="2939787"/>
            <a:ext cx="1019175" cy="981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A058FD9E-5BC3-42B3-9257-BD4EB3155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3772" y="871875"/>
            <a:ext cx="4799763" cy="3034934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D6086CDF-E696-4F77-9B76-C5343533297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6707" y="871875"/>
            <a:ext cx="2232248" cy="295553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3CF3001C-9542-4EBD-AC74-0CF600D25AE7}"/>
              </a:ext>
            </a:extLst>
          </p:cNvPr>
          <p:cNvSpPr txBox="1"/>
          <p:nvPr/>
        </p:nvSpPr>
        <p:spPr>
          <a:xfrm>
            <a:off x="7253705" y="6173995"/>
            <a:ext cx="17827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400" dirty="0">
                <a:solidFill>
                  <a:schemeClr val="accent6">
                    <a:lumMod val="75000"/>
                  </a:schemeClr>
                </a:solidFill>
              </a:rPr>
              <a:t>ZW=Zeichenwechsel</a:t>
            </a:r>
          </a:p>
        </p:txBody>
      </p:sp>
    </p:spTree>
    <p:extLst>
      <p:ext uri="{BB962C8B-B14F-4D97-AF65-F5344CB8AC3E}">
        <p14:creationId xmlns:p14="http://schemas.microsoft.com/office/powerpoint/2010/main" val="4266483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19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199105"/>
            <a:ext cx="7772400" cy="758679"/>
          </a:xfrm>
        </p:spPr>
        <p:txBody>
          <a:bodyPr>
            <a:noAutofit/>
          </a:bodyPr>
          <a:lstStyle/>
          <a:p>
            <a:pPr algn="l"/>
            <a:r>
              <a:rPr lang="de-DE" sz="4800" dirty="0">
                <a:ln>
                  <a:solidFill>
                    <a:schemeClr val="accent3"/>
                  </a:solidFill>
                </a:ln>
              </a:rPr>
              <a:t>Quotienten von Polynomen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CD4ED91-9131-4317-94E8-4F5B0B089A0A}"/>
              </a:ext>
            </a:extLst>
          </p:cNvPr>
          <p:cNvSpPr txBox="1"/>
          <p:nvPr/>
        </p:nvSpPr>
        <p:spPr>
          <a:xfrm>
            <a:off x="611560" y="3843745"/>
            <a:ext cx="81369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Die Asymptoten bestimmt man durch Polynomdivision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von Hand oder mit obigem Befehl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Falls alle 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Nst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. ungleich sind, haben die  Asymptoten folgenden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Grad = Max( Zählergrad - </a:t>
            </a:r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Nennergrad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, null)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Bei übereinstimmenden Nullstellen nimmt man die 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rgbClr val="0070C0"/>
                </a:solidFill>
              </a:rPr>
              <a:t>stetige Fortsetzung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9" name="Grafik 18">
            <a:hlinkClick r:id="rId2" action="ppaction://hlinkfile"/>
            <a:extLst>
              <a:ext uri="{FF2B5EF4-FFF2-40B4-BE49-F238E27FC236}">
                <a16:creationId xmlns:a16="http://schemas.microsoft.com/office/drawing/2014/main" id="{1D23EE17-59E5-43BA-87A8-45C6A9486B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211" y="5346904"/>
            <a:ext cx="1019175" cy="981075"/>
          </a:xfrm>
          <a:prstGeom prst="rect">
            <a:avLst/>
          </a:prstGeom>
        </p:spPr>
      </p:pic>
      <p:pic>
        <p:nvPicPr>
          <p:cNvPr id="14" name="Grafik 13">
            <a:hlinkClick r:id="rId2" action="ppaction://hlinkfile"/>
            <a:extLst>
              <a:ext uri="{FF2B5EF4-FFF2-40B4-BE49-F238E27FC236}">
                <a16:creationId xmlns:a16="http://schemas.microsoft.com/office/drawing/2014/main" id="{4DC14956-1A95-4478-9A7F-669318F601F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169" y="2546982"/>
            <a:ext cx="396508" cy="38168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3D43ABCB-F7AF-4AE6-AB1A-269FE0532134}"/>
              </a:ext>
            </a:extLst>
          </p:cNvPr>
          <p:cNvSpPr txBox="1"/>
          <p:nvPr/>
        </p:nvSpPr>
        <p:spPr>
          <a:xfrm>
            <a:off x="7596336" y="2543123"/>
            <a:ext cx="12606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0070C0"/>
                </a:solidFill>
              </a:rPr>
              <a:t>weiter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649961D4-4F61-4097-84ED-F5710C4CE0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1560" y="880461"/>
            <a:ext cx="2558167" cy="2939787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45C45A35-4C0F-42B0-A9A1-63B0DA897961}"/>
              </a:ext>
            </a:extLst>
          </p:cNvPr>
          <p:cNvSpPr txBox="1"/>
          <p:nvPr/>
        </p:nvSpPr>
        <p:spPr>
          <a:xfrm>
            <a:off x="3179943" y="750816"/>
            <a:ext cx="36461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Polynomdivision</a:t>
            </a:r>
          </a:p>
          <a:p>
            <a:pPr algn="l"/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8F60F5A-6F33-4445-816E-6DEAE94323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31242" y="1230674"/>
            <a:ext cx="4667901" cy="543001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25CC3D0E-3513-42C9-BFD8-0ADB8F18CB89}"/>
              </a:ext>
            </a:extLst>
          </p:cNvPr>
          <p:cNvSpPr txBox="1"/>
          <p:nvPr/>
        </p:nvSpPr>
        <p:spPr>
          <a:xfrm>
            <a:off x="3282423" y="1754595"/>
            <a:ext cx="7855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rgbClr val="984100"/>
                </a:solidFill>
              </a:rPr>
              <a:t>liefert</a:t>
            </a:r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4A0C86B6-1A2B-4C5D-A28C-25F17DDA56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8690" y="1673168"/>
            <a:ext cx="3353268" cy="752580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C770B7FF-1BF3-4077-9D39-1D7EDAAE6A31}"/>
              </a:ext>
            </a:extLst>
          </p:cNvPr>
          <p:cNvSpPr txBox="1"/>
          <p:nvPr/>
        </p:nvSpPr>
        <p:spPr>
          <a:xfrm>
            <a:off x="4067944" y="222895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FF00FF"/>
                </a:solidFill>
              </a:rPr>
              <a:t>Asymptote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und </a:t>
            </a:r>
            <a:r>
              <a:rPr lang="de-DE" sz="3200" dirty="0">
                <a:solidFill>
                  <a:srgbClr val="1B7D1B"/>
                </a:solidFill>
              </a:rPr>
              <a:t>Rest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ED0ED31C-7784-487A-A8B4-06AC5D2FCC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67" y="880461"/>
            <a:ext cx="2552111" cy="294799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18A44D8B-224A-4CCA-9B17-B696037509E6}"/>
                  </a:ext>
                </a:extLst>
              </p:cNvPr>
              <p:cNvSpPr txBox="1"/>
              <p:nvPr/>
            </p:nvSpPr>
            <p:spPr>
              <a:xfrm>
                <a:off x="3279361" y="2759538"/>
                <a:ext cx="4543808" cy="10125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de-DE" sz="320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𝑞</m:t>
                          </m:r>
                          <m:d>
                            <m:dPr>
                              <m:ctrlPr>
                                <a:rPr lang="de-DE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de-DE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de-DE" sz="3200" b="0" i="1" smtClean="0">
                          <a:solidFill>
                            <a:schemeClr val="accent1"/>
                          </a:solidFill>
                          <a:latin typeface="Cambria Math" panose="02040503050406030204" pitchFamily="18" charset="0"/>
                        </a:rPr>
                        <m:t>−1+</m:t>
                      </m:r>
                      <m:f>
                        <m:fPr>
                          <m:ctrlPr>
                            <a:rPr lang="de-DE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de-DE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3200" b="0" i="1" smtClean="0">
                              <a:solidFill>
                                <a:schemeClr val="accent1"/>
                              </a:solidFill>
                              <a:latin typeface="Cambria Math" panose="02040503050406030204" pitchFamily="18" charset="0"/>
                            </a:rPr>
                            <m:t>+1</m:t>
                          </m:r>
                        </m:num>
                        <m:den>
                          <m:sSup>
                            <m:sSupPr>
                              <m:ctrlPr>
                                <a:rPr lang="de-DE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3200" i="1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e>
                            <m:sup>
                              <m:r>
                                <a:rPr lang="de-DE" sz="3200" b="0" i="1" smtClean="0">
                                  <a:solidFill>
                                    <a:schemeClr val="accent1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3200" dirty="0">
                  <a:solidFill>
                    <a:schemeClr val="accent1"/>
                  </a:solidFill>
                </a:endParaRPr>
              </a:p>
            </p:txBody>
          </p:sp>
        </mc:Choice>
        <mc:Fallback xmlns="">
          <p:sp>
            <p:nvSpPr>
              <p:cNvPr id="31" name="Textfeld 30">
                <a:extLst>
                  <a:ext uri="{FF2B5EF4-FFF2-40B4-BE49-F238E27FC236}">
                    <a16:creationId xmlns:a16="http://schemas.microsoft.com/office/drawing/2014/main" id="{18A44D8B-224A-4CCA-9B17-B696037509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9361" y="2759538"/>
                <a:ext cx="4543808" cy="101252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0254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Lüneburg,  http://www.mathematik-sehen-und-verstehen.de  -&gt;Vorträge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301796"/>
            <a:ext cx="7772400" cy="1470025"/>
          </a:xfrm>
        </p:spPr>
        <p:txBody>
          <a:bodyPr/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Die geheime Macht der 					mehrfachen Nullstellen 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237958C3-76C8-417D-8FE0-C4061DD9F1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02" y="1124744"/>
            <a:ext cx="2494762" cy="2343171"/>
          </a:xfrm>
          <a:prstGeom prst="rect">
            <a:avLst/>
          </a:prstGeom>
        </p:spPr>
      </p:pic>
      <p:sp>
        <p:nvSpPr>
          <p:cNvPr id="13" name="Textfeld 12">
            <a:extLst>
              <a:ext uri="{FF2B5EF4-FFF2-40B4-BE49-F238E27FC236}">
                <a16:creationId xmlns:a16="http://schemas.microsoft.com/office/drawing/2014/main" id="{B98DDAC7-DDAC-4B08-9DD0-F82800352CDA}"/>
              </a:ext>
            </a:extLst>
          </p:cNvPr>
          <p:cNvSpPr txBox="1"/>
          <p:nvPr/>
        </p:nvSpPr>
        <p:spPr>
          <a:xfrm flipH="1">
            <a:off x="2999919" y="1827597"/>
            <a:ext cx="613714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Polynome von Hand  erkunden </a:t>
            </a:r>
          </a:p>
          <a:p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	aus Linearfaktoren, z.B.</a:t>
            </a:r>
          </a:p>
          <a:p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  <a:p>
            <a:endParaRPr lang="de-DE" sz="3200" i="1" dirty="0">
              <a:solidFill>
                <a:schemeClr val="accent6">
                  <a:lumMod val="75000"/>
                </a:schemeClr>
              </a:solidFill>
            </a:endParaRPr>
          </a:p>
          <a:p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2. Polynomquotienten </a:t>
            </a:r>
          </a:p>
          <a:p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    erkunden, z.B.</a:t>
            </a:r>
          </a:p>
          <a:p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3. Bézier-Splines, B-Splines und 			NURBS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70F6FF76-F326-4215-BE51-B642359FBD06}"/>
                  </a:ext>
                </a:extLst>
              </p:cNvPr>
              <p:cNvSpPr txBox="1"/>
              <p:nvPr/>
            </p:nvSpPr>
            <p:spPr>
              <a:xfrm>
                <a:off x="2945987" y="3159114"/>
                <a:ext cx="6108147" cy="49808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pt-BR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de-DE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pt-BR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+2</m:t>
                              </m:r>
                            </m:e>
                          </m:d>
                        </m:e>
                        <m:sup>
                          <m:r>
                            <a:rPr lang="de-DE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sSup>
                        <m:sSupPr>
                          <m:ctrlPr>
                            <a:rPr lang="pt-BR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de-DE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sSup>
                        <m:sSupPr>
                          <m:ctrlPr>
                            <a:rPr lang="pt-BR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3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3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−2)</m:t>
                          </m:r>
                        </m:e>
                        <m:sup>
                          <m:r>
                            <a:rPr lang="de-DE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d>
                        <m:dPr>
                          <m:ctrlPr>
                            <a:rPr lang="pt-BR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i="1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de-DE" sz="32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70F6FF76-F326-4215-BE51-B642359FBD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5987" y="3159114"/>
                <a:ext cx="6108147" cy="4980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17B2931-3836-488F-85B2-80FC0A1AE881}"/>
                  </a:ext>
                </a:extLst>
              </p:cNvPr>
              <p:cNvSpPr txBox="1"/>
              <p:nvPr/>
            </p:nvSpPr>
            <p:spPr>
              <a:xfrm>
                <a:off x="5903640" y="4308646"/>
                <a:ext cx="3240360" cy="10754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lang="de-DE" sz="32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de-DE" sz="32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de-DE" sz="32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de-DE" sz="32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de-DE" sz="3200" i="1">
                                      <a:solidFill>
                                        <a:schemeClr val="accent6">
                                          <a:lumMod val="75000"/>
                                        </a:schemeClr>
                                      </a:solidFill>
                                      <a:latin typeface="Cambria Math" panose="02040503050406030204" pitchFamily="18" charset="0"/>
                                    </a:rPr>
                                    <m:t>+2</m:t>
                                  </m:r>
                                </m:e>
                              </m:d>
                              <m: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de-DE" sz="320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+1)</m:t>
                              </m:r>
                            </m:e>
                            <m:sup>
                              <m:r>
                                <a:rPr lang="de-DE" sz="3200" b="0" i="1" smtClean="0">
                                  <a:solidFill>
                                    <a:schemeClr val="accent6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20" name="Textfeld 19">
                <a:extLst>
                  <a:ext uri="{FF2B5EF4-FFF2-40B4-BE49-F238E27FC236}">
                    <a16:creationId xmlns:a16="http://schemas.microsoft.com/office/drawing/2014/main" id="{D17B2931-3836-488F-85B2-80FC0A1AE8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3640" y="4308646"/>
                <a:ext cx="3240360" cy="107548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Grafik 21">
            <a:extLst>
              <a:ext uri="{FF2B5EF4-FFF2-40B4-BE49-F238E27FC236}">
                <a16:creationId xmlns:a16="http://schemas.microsoft.com/office/drawing/2014/main" id="{A8DEAFE4-1F6A-4C9A-8BFA-B587C782A4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7544" y="3539607"/>
            <a:ext cx="2022521" cy="2954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362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2008" y="6256166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20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Vielfachheit der Nullstellen in der Numerik 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188048"/>
            <a:ext cx="1019175" cy="981075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08AA3183-E34F-4D45-B9B6-79F8ACFC815A}"/>
              </a:ext>
            </a:extLst>
          </p:cNvPr>
          <p:cNvSpPr txBox="1"/>
          <p:nvPr/>
        </p:nvSpPr>
        <p:spPr>
          <a:xfrm>
            <a:off x="539553" y="908720"/>
            <a:ext cx="71215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Bernsteinpolynome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1938E44-C7FF-4BBD-ACB3-238F964D06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67" y="1509325"/>
            <a:ext cx="2626681" cy="2946856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3DA9FB77-305E-4AD7-89F2-EDD6BED37B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5" y="4485341"/>
            <a:ext cx="2952328" cy="1754995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B40D655-4734-4D97-B8E4-BB3E54B1FB7B}"/>
              </a:ext>
            </a:extLst>
          </p:cNvPr>
          <p:cNvSpPr txBox="1"/>
          <p:nvPr/>
        </p:nvSpPr>
        <p:spPr>
          <a:xfrm>
            <a:off x="3347864" y="4534003"/>
            <a:ext cx="48821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Polynome 3. Grades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3 Nullstellen genau für x=0 und x=1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Sämtliche Möglichkeiten.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4C1DCED8-9A79-477B-8190-FBA0E3649B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438" y="1496391"/>
            <a:ext cx="3136940" cy="2960254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B6770485-BC48-43D0-9D03-AC03F419C38D}"/>
              </a:ext>
            </a:extLst>
          </p:cNvPr>
          <p:cNvSpPr txBox="1"/>
          <p:nvPr/>
        </p:nvSpPr>
        <p:spPr>
          <a:xfrm flipH="1">
            <a:off x="6660231" y="1493495"/>
            <a:ext cx="1944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Die Summe der Ordinaten ist an jeder Stelle 1.</a:t>
            </a:r>
          </a:p>
        </p:txBody>
      </p:sp>
    </p:spTree>
    <p:extLst>
      <p:ext uri="{BB962C8B-B14F-4D97-AF65-F5344CB8AC3E}">
        <p14:creationId xmlns:p14="http://schemas.microsoft.com/office/powerpoint/2010/main" val="152145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21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Vielfachheit der Nullstellen in der Numerik 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732" y="675914"/>
            <a:ext cx="1019175" cy="9810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92BD1DA0-EE77-45FB-A291-4A70797F86FB}"/>
              </a:ext>
            </a:extLst>
          </p:cNvPr>
          <p:cNvSpPr txBox="1"/>
          <p:nvPr/>
        </p:nvSpPr>
        <p:spPr>
          <a:xfrm flipH="1">
            <a:off x="467544" y="1004485"/>
            <a:ext cx="62646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Die Bernsteinpolynome erzeugen </a:t>
            </a:r>
            <a:r>
              <a:rPr lang="de-DE" sz="2400" dirty="0">
                <a:solidFill>
                  <a:srgbClr val="FF0000"/>
                </a:solidFill>
              </a:rPr>
              <a:t>Bézier-Splines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1D7F9D72-E421-4442-B87D-C1DE21A31F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4735" y="1661786"/>
            <a:ext cx="8988202" cy="3478388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FBB7AD13-7EDE-4053-8484-E6820BFC3711}"/>
              </a:ext>
            </a:extLst>
          </p:cNvPr>
          <p:cNvSpPr txBox="1"/>
          <p:nvPr/>
        </p:nvSpPr>
        <p:spPr>
          <a:xfrm>
            <a:off x="5364088" y="3717032"/>
            <a:ext cx="4386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Geometrische Erzeugung der Bézierkurve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8A3164B0-010F-4879-9FEC-0E96B62739F5}"/>
              </a:ext>
            </a:extLst>
          </p:cNvPr>
          <p:cNvSpPr txBox="1"/>
          <p:nvPr/>
        </p:nvSpPr>
        <p:spPr>
          <a:xfrm>
            <a:off x="4757535" y="4447303"/>
            <a:ext cx="43864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Vektorieller Beweis ergibt die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Bernsteinpolynome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FF652E0C-1938-473D-B9B3-1E5A7ECA147D}"/>
              </a:ext>
            </a:extLst>
          </p:cNvPr>
          <p:cNvSpPr txBox="1"/>
          <p:nvPr/>
        </p:nvSpPr>
        <p:spPr>
          <a:xfrm>
            <a:off x="174735" y="5225464"/>
            <a:ext cx="43864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Bézierkurve als </a:t>
            </a:r>
            <a:r>
              <a:rPr lang="de-DE" sz="2400" dirty="0">
                <a:solidFill>
                  <a:srgbClr val="FF0000"/>
                </a:solidFill>
              </a:rPr>
              <a:t>Parameterkurve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29C01CF8-3AA2-4367-AD85-B32ABAFCF318}"/>
              </a:ext>
            </a:extLst>
          </p:cNvPr>
          <p:cNvSpPr txBox="1"/>
          <p:nvPr/>
        </p:nvSpPr>
        <p:spPr>
          <a:xfrm>
            <a:off x="179513" y="5617018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x(t)=</a:t>
            </a:r>
            <a:r>
              <a:rPr lang="de-DE" sz="2400" dirty="0" err="1">
                <a:solidFill>
                  <a:schemeClr val="accent6">
                    <a:lumMod val="75000"/>
                  </a:schemeClr>
                </a:solidFill>
              </a:rPr>
              <a:t>A</a:t>
            </a:r>
            <a:r>
              <a:rPr lang="de-DE" sz="24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(t)+</a:t>
            </a:r>
            <a:r>
              <a:rPr lang="de-DE" sz="2400" dirty="0" err="1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4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(t)+</a:t>
            </a:r>
            <a:r>
              <a:rPr lang="de-DE" sz="2400" dirty="0" err="1">
                <a:solidFill>
                  <a:schemeClr val="accent6">
                    <a:lumMod val="75000"/>
                  </a:schemeClr>
                </a:solidFill>
              </a:rPr>
              <a:t>C</a:t>
            </a:r>
            <a:r>
              <a:rPr lang="de-DE" sz="24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(t)+</a:t>
            </a:r>
            <a:r>
              <a:rPr lang="de-DE" sz="2400" dirty="0" err="1">
                <a:solidFill>
                  <a:schemeClr val="accent6">
                    <a:lumMod val="75000"/>
                  </a:schemeClr>
                </a:solidFill>
              </a:rPr>
              <a:t>D</a:t>
            </a:r>
            <a:r>
              <a:rPr lang="de-DE" sz="2400" baseline="-25000" dirty="0" err="1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BF326B05-C941-4B17-A490-2C7CD51AC14A}"/>
              </a:ext>
            </a:extLst>
          </p:cNvPr>
          <p:cNvSpPr txBox="1"/>
          <p:nvPr/>
        </p:nvSpPr>
        <p:spPr>
          <a:xfrm>
            <a:off x="174735" y="6008571"/>
            <a:ext cx="4901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y 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(t)+B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y  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b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1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(t)+C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2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(t)+D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 b</a:t>
            </a:r>
            <a:r>
              <a:rPr lang="de-DE" sz="2400" baseline="-250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(t)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1BB30FB9-22F6-477B-8FC5-EB812081CD92}"/>
              </a:ext>
            </a:extLst>
          </p:cNvPr>
          <p:cNvSpPr txBox="1"/>
          <p:nvPr/>
        </p:nvSpPr>
        <p:spPr>
          <a:xfrm>
            <a:off x="5471921" y="5875148"/>
            <a:ext cx="3024336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Kurve(x(t),y(t),t,0,1)</a:t>
            </a:r>
          </a:p>
        </p:txBody>
      </p:sp>
    </p:spTree>
    <p:extLst>
      <p:ext uri="{BB962C8B-B14F-4D97-AF65-F5344CB8AC3E}">
        <p14:creationId xmlns:p14="http://schemas.microsoft.com/office/powerpoint/2010/main" val="147404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5" grpId="0"/>
      <p:bldP spid="16" grpId="0"/>
      <p:bldP spid="17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22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Vielfachheit der Nullstellen in der Numerik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2" name="Textfeld 1">
            <a:extLst>
              <a:ext uri="{FF2B5EF4-FFF2-40B4-BE49-F238E27FC236}">
                <a16:creationId xmlns:a16="http://schemas.microsoft.com/office/drawing/2014/main" id="{CB6D7215-0D5B-4E34-A9FA-382FC45951BF}"/>
              </a:ext>
            </a:extLst>
          </p:cNvPr>
          <p:cNvSpPr txBox="1"/>
          <p:nvPr/>
        </p:nvSpPr>
        <p:spPr>
          <a:xfrm>
            <a:off x="2627784" y="1196751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B-Splines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64489C94-5493-43E6-B285-ECD25A7765CF}"/>
              </a:ext>
            </a:extLst>
          </p:cNvPr>
          <p:cNvSpPr txBox="1"/>
          <p:nvPr/>
        </p:nvSpPr>
        <p:spPr>
          <a:xfrm>
            <a:off x="78503" y="780300"/>
            <a:ext cx="739053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Weiterführende Spline-Konzepte:</a:t>
            </a: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BC27BB89-49B9-4A68-A2DE-FF469D162532}"/>
              </a:ext>
            </a:extLst>
          </p:cNvPr>
          <p:cNvSpPr txBox="1"/>
          <p:nvPr/>
        </p:nvSpPr>
        <p:spPr>
          <a:xfrm>
            <a:off x="6107479" y="1196751"/>
            <a:ext cx="22322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und </a:t>
            </a:r>
            <a:r>
              <a:rPr lang="de-DE" sz="3200" dirty="0">
                <a:solidFill>
                  <a:srgbClr val="FF0000"/>
                </a:solidFill>
              </a:rPr>
              <a:t>NURBS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F4CFD5A1-D80B-4F6E-87BA-99E88F0FD631}"/>
              </a:ext>
            </a:extLst>
          </p:cNvPr>
          <p:cNvSpPr txBox="1"/>
          <p:nvPr/>
        </p:nvSpPr>
        <p:spPr>
          <a:xfrm>
            <a:off x="78503" y="1654191"/>
            <a:ext cx="216024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Basis-Polynome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80C6ED3-9BF3-4F3F-9348-010B5BD496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5115" y="1769032"/>
            <a:ext cx="3616877" cy="2181450"/>
          </a:xfrm>
          <a:prstGeom prst="rect">
            <a:avLst/>
          </a:prstGeom>
        </p:spPr>
      </p:pic>
      <p:sp>
        <p:nvSpPr>
          <p:cNvPr id="21" name="Textfeld 20">
            <a:extLst>
              <a:ext uri="{FF2B5EF4-FFF2-40B4-BE49-F238E27FC236}">
                <a16:creationId xmlns:a16="http://schemas.microsoft.com/office/drawing/2014/main" id="{DE8812DE-D409-4D33-A930-2B374A9722A4}"/>
              </a:ext>
            </a:extLst>
          </p:cNvPr>
          <p:cNvSpPr txBox="1"/>
          <p:nvPr/>
        </p:nvSpPr>
        <p:spPr>
          <a:xfrm>
            <a:off x="5033402" y="3984251"/>
            <a:ext cx="41105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N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on </a:t>
            </a:r>
            <a:r>
              <a:rPr lang="de-DE" sz="2400" dirty="0">
                <a:solidFill>
                  <a:srgbClr val="FF0000"/>
                </a:solidFill>
              </a:rPr>
              <a:t>U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niform </a:t>
            </a:r>
            <a:r>
              <a:rPr lang="de-DE" sz="2400" dirty="0">
                <a:solidFill>
                  <a:srgbClr val="FF0000"/>
                </a:solidFill>
              </a:rPr>
              <a:t>R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ational </a:t>
            </a:r>
            <a:r>
              <a:rPr lang="de-DE" sz="2400" dirty="0">
                <a:solidFill>
                  <a:srgbClr val="FF0000"/>
                </a:solidFill>
              </a:rPr>
              <a:t>B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-</a:t>
            </a:r>
            <a:r>
              <a:rPr lang="de-DE" sz="2400" dirty="0">
                <a:solidFill>
                  <a:srgbClr val="FF0000"/>
                </a:solidFill>
              </a:rPr>
              <a:t>S</a:t>
            </a:r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plines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B589E21F-6C0E-4A03-ACA8-63E5D0D46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9306" y="1736654"/>
            <a:ext cx="3197155" cy="1989510"/>
          </a:xfrm>
          <a:prstGeom prst="rect">
            <a:avLst/>
          </a:prstGeom>
        </p:spPr>
      </p:pic>
      <p:sp>
        <p:nvSpPr>
          <p:cNvPr id="24" name="Textfeld 23">
            <a:extLst>
              <a:ext uri="{FF2B5EF4-FFF2-40B4-BE49-F238E27FC236}">
                <a16:creationId xmlns:a16="http://schemas.microsoft.com/office/drawing/2014/main" id="{E58783C7-4698-4402-86B6-F477AF8D2F76}"/>
              </a:ext>
            </a:extLst>
          </p:cNvPr>
          <p:cNvSpPr txBox="1"/>
          <p:nvPr/>
        </p:nvSpPr>
        <p:spPr>
          <a:xfrm>
            <a:off x="179512" y="2689706"/>
            <a:ext cx="180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rgbClr val="00B050"/>
                </a:solidFill>
              </a:rPr>
              <a:t>Summe 1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580AF3AE-9F76-4F9B-953F-9E5CC42897BB}"/>
              </a:ext>
            </a:extLst>
          </p:cNvPr>
          <p:cNvSpPr txBox="1"/>
          <p:nvPr/>
        </p:nvSpPr>
        <p:spPr>
          <a:xfrm>
            <a:off x="1812701" y="3655000"/>
            <a:ext cx="34303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Intervallbreite 4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AF740C14-3774-4A77-B5CE-52599C24CA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25545" y="4400702"/>
            <a:ext cx="1928405" cy="2094005"/>
          </a:xfrm>
          <a:prstGeom prst="rect">
            <a:avLst/>
          </a:prstGeom>
        </p:spPr>
      </p:pic>
      <p:sp>
        <p:nvSpPr>
          <p:cNvPr id="29" name="Textfeld 28">
            <a:extLst>
              <a:ext uri="{FF2B5EF4-FFF2-40B4-BE49-F238E27FC236}">
                <a16:creationId xmlns:a16="http://schemas.microsoft.com/office/drawing/2014/main" id="{6407CD73-4B71-4868-8D90-7985341B0B41}"/>
              </a:ext>
            </a:extLst>
          </p:cNvPr>
          <p:cNvSpPr txBox="1"/>
          <p:nvPr/>
        </p:nvSpPr>
        <p:spPr>
          <a:xfrm>
            <a:off x="264530" y="4832836"/>
            <a:ext cx="34303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LEIDER NEIN!</a:t>
            </a: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Die Grundfunktion </a:t>
            </a: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</a:t>
            </a:r>
            <a:r>
              <a:rPr lang="de-DE" sz="2400" baseline="-25000" dirty="0">
                <a:solidFill>
                  <a:srgbClr val="0070C0"/>
                </a:solidFill>
              </a:rPr>
              <a:t>0</a:t>
            </a:r>
            <a:r>
              <a:rPr lang="de-DE" sz="2400" dirty="0">
                <a:solidFill>
                  <a:srgbClr val="0070C0"/>
                </a:solidFill>
              </a:rPr>
              <a:t>(t) ----------</a:t>
            </a:r>
          </a:p>
          <a:p>
            <a:pPr algn="l"/>
            <a:r>
              <a:rPr lang="de-DE" sz="2400" dirty="0">
                <a:solidFill>
                  <a:srgbClr val="0070C0"/>
                </a:solidFill>
              </a:rPr>
              <a:t>besteht aus 4 Teilen</a:t>
            </a: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E9E597E1-49E7-4390-B837-D747821419B0}"/>
              </a:ext>
            </a:extLst>
          </p:cNvPr>
          <p:cNvSpPr txBox="1"/>
          <p:nvPr/>
        </p:nvSpPr>
        <p:spPr>
          <a:xfrm>
            <a:off x="5126461" y="4413269"/>
            <a:ext cx="39455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Nicht gleichförmige rationale B-Splines</a:t>
            </a: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0619AC2-F527-4E67-A122-D2A5C913BCF2}"/>
              </a:ext>
            </a:extLst>
          </p:cNvPr>
          <p:cNvSpPr txBox="1"/>
          <p:nvPr/>
        </p:nvSpPr>
        <p:spPr>
          <a:xfrm>
            <a:off x="5783443" y="5185695"/>
            <a:ext cx="14401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ABER:</a:t>
            </a:r>
          </a:p>
        </p:txBody>
      </p:sp>
      <p:sp>
        <p:nvSpPr>
          <p:cNvPr id="23" name="Doppelte Welle 22">
            <a:extLst>
              <a:ext uri="{FF2B5EF4-FFF2-40B4-BE49-F238E27FC236}">
                <a16:creationId xmlns:a16="http://schemas.microsoft.com/office/drawing/2014/main" id="{687FC412-064C-4B8A-8F2D-978E28AF6684}"/>
              </a:ext>
            </a:extLst>
          </p:cNvPr>
          <p:cNvSpPr/>
          <p:nvPr/>
        </p:nvSpPr>
        <p:spPr>
          <a:xfrm>
            <a:off x="378918" y="4049018"/>
            <a:ext cx="3430363" cy="620633"/>
          </a:xfrm>
          <a:prstGeom prst="doubleWave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984100"/>
                </a:solidFill>
              </a:rPr>
              <a:t>Sind das Polynome 4. Grades mit 2 doppelten Nullstellen?</a:t>
            </a:r>
          </a:p>
        </p:txBody>
      </p:sp>
      <p:pic>
        <p:nvPicPr>
          <p:cNvPr id="32" name="Grafik 31">
            <a:hlinkClick r:id="rId7" action="ppaction://hlinkfile"/>
            <a:extLst>
              <a:ext uri="{FF2B5EF4-FFF2-40B4-BE49-F238E27FC236}">
                <a16:creationId xmlns:a16="http://schemas.microsoft.com/office/drawing/2014/main" id="{8BB7823F-9EA6-48DE-8F52-9D571FFD611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45" y="5661188"/>
            <a:ext cx="894725" cy="861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41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1" grpId="0"/>
      <p:bldP spid="29" grpId="0"/>
      <p:bldP spid="28" grpId="0"/>
      <p:bldP spid="30" grpId="0"/>
      <p:bldP spid="2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23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Vielfachheit der Nullstellen in der Numerik </a:t>
            </a:r>
          </a:p>
        </p:txBody>
      </p:sp>
      <p:pic>
        <p:nvPicPr>
          <p:cNvPr id="6" name="Grafik 5">
            <a:hlinkClick r:id="rId2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624886"/>
            <a:ext cx="923640" cy="8612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383A44B6-1FB6-43B6-94E2-4CA4D377F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24" y="808579"/>
            <a:ext cx="9144000" cy="2482534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CC6794A2-EFC6-4D98-A677-DB6548240F00}"/>
              </a:ext>
            </a:extLst>
          </p:cNvPr>
          <p:cNvSpPr txBox="1"/>
          <p:nvPr/>
        </p:nvSpPr>
        <p:spPr>
          <a:xfrm>
            <a:off x="179512" y="3534885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Summe 1, </a:t>
            </a:r>
          </a:p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ist das wahr?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74A9F13-378F-4B95-84B4-C478AE2483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77677" y="3460458"/>
            <a:ext cx="6419039" cy="25652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A3D52817-512C-4837-98D8-3B89A2EFBCE6}"/>
              </a:ext>
            </a:extLst>
          </p:cNvPr>
          <p:cNvSpPr txBox="1"/>
          <p:nvPr/>
        </p:nvSpPr>
        <p:spPr>
          <a:xfrm>
            <a:off x="108111" y="4556933"/>
            <a:ext cx="25567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LEIDER</a:t>
            </a:r>
          </a:p>
          <a:p>
            <a:pPr algn="l"/>
            <a:r>
              <a:rPr lang="de-DE" sz="3200" dirty="0">
                <a:solidFill>
                  <a:schemeClr val="accent2">
                    <a:lumMod val="75000"/>
                  </a:schemeClr>
                </a:solidFill>
              </a:rPr>
              <a:t>knapp vorbei!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90360DA-ADFE-4C0F-9A01-2172D0FAE799}"/>
              </a:ext>
            </a:extLst>
          </p:cNvPr>
          <p:cNvSpPr txBox="1"/>
          <p:nvPr/>
        </p:nvSpPr>
        <p:spPr>
          <a:xfrm>
            <a:off x="1214791" y="5979168"/>
            <a:ext cx="74843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>
                <a:solidFill>
                  <a:srgbClr val="0070C0"/>
                </a:solidFill>
              </a:rPr>
              <a:t>B</a:t>
            </a:r>
            <a:r>
              <a:rPr lang="de-DE" sz="3200" baseline="-25000" dirty="0">
                <a:solidFill>
                  <a:srgbClr val="0070C0"/>
                </a:solidFill>
              </a:rPr>
              <a:t>0</a:t>
            </a:r>
            <a:r>
              <a:rPr lang="de-DE" sz="3200" dirty="0">
                <a:solidFill>
                  <a:srgbClr val="0070C0"/>
                </a:solidFill>
              </a:rPr>
              <a:t> hat Sattel-</a:t>
            </a:r>
            <a:r>
              <a:rPr lang="de-DE" sz="3200" dirty="0" err="1">
                <a:solidFill>
                  <a:srgbClr val="0070C0"/>
                </a:solidFill>
              </a:rPr>
              <a:t>Nst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,</a:t>
            </a:r>
            <a:r>
              <a:rPr lang="de-DE" sz="3200" baseline="-25000" dirty="0">
                <a:solidFill>
                  <a:srgbClr val="0070C0"/>
                </a:solidFill>
              </a:rPr>
              <a:t>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de-DE" sz="3200" dirty="0">
                <a:solidFill>
                  <a:srgbClr val="1B7D1B"/>
                </a:solidFill>
              </a:rPr>
              <a:t>V</a:t>
            </a:r>
            <a:r>
              <a:rPr lang="de-DE" sz="3200" baseline="-25000" dirty="0">
                <a:solidFill>
                  <a:srgbClr val="1B7D1B"/>
                </a:solidFill>
              </a:rPr>
              <a:t>0</a:t>
            </a:r>
            <a:r>
              <a:rPr lang="de-DE" sz="3200" dirty="0">
                <a:solidFill>
                  <a:srgbClr val="1B7D1B"/>
                </a:solidFill>
              </a:rPr>
              <a:t> hat nur doppelte </a:t>
            </a:r>
            <a:r>
              <a:rPr lang="de-DE" sz="3200" dirty="0" err="1">
                <a:solidFill>
                  <a:srgbClr val="1B7D1B"/>
                </a:solidFill>
              </a:rPr>
              <a:t>Nst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/>
              <p:nvPr/>
            </p:nvSpPr>
            <p:spPr>
              <a:xfrm>
                <a:off x="-36512" y="1238417"/>
                <a:ext cx="1224136" cy="5540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160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0.03≈</m:t>
                      </m:r>
                      <m:f>
                        <m:fPr>
                          <m:ctrlP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de-DE" sz="160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137</m:t>
                          </m:r>
                        </m:den>
                      </m:f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9A3AD1FB-89A7-41F8-947D-95A209ABDB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6512" y="1238417"/>
                <a:ext cx="1224136" cy="55406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feld 13">
            <a:extLst>
              <a:ext uri="{FF2B5EF4-FFF2-40B4-BE49-F238E27FC236}">
                <a16:creationId xmlns:a16="http://schemas.microsoft.com/office/drawing/2014/main" id="{6B4EDC50-5778-4DAF-A47B-9716F15DEA23}"/>
              </a:ext>
            </a:extLst>
          </p:cNvPr>
          <p:cNvSpPr txBox="1"/>
          <p:nvPr/>
        </p:nvSpPr>
        <p:spPr>
          <a:xfrm>
            <a:off x="278934" y="3275792"/>
            <a:ext cx="59603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baseline="-25000" dirty="0">
                <a:solidFill>
                  <a:srgbClr val="0070C0"/>
                </a:solidFill>
              </a:rPr>
              <a:t>0</a:t>
            </a:r>
            <a:endParaRPr lang="de-DE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281D466C-64A8-48CC-9138-170EB739D23F}"/>
              </a:ext>
            </a:extLst>
          </p:cNvPr>
          <p:cNvSpPr txBox="1"/>
          <p:nvPr/>
        </p:nvSpPr>
        <p:spPr>
          <a:xfrm>
            <a:off x="917254" y="5560826"/>
            <a:ext cx="8162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3200" dirty="0" err="1">
                <a:solidFill>
                  <a:schemeClr val="accent6">
                    <a:lumMod val="75000"/>
                  </a:schemeClr>
                </a:solidFill>
              </a:rPr>
              <a:t>evt.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0713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45D55C31-6BD5-4395-BF75-CE19972103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76" y="3134898"/>
            <a:ext cx="4387786" cy="236068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BFE6AC02-6393-436D-8527-B0958F239A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776" y="3191324"/>
            <a:ext cx="8325851" cy="231901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Vielfachheit der Nullstellen in der Numerik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3" name="Grafik 2">
            <a:extLst>
              <a:ext uri="{FF2B5EF4-FFF2-40B4-BE49-F238E27FC236}">
                <a16:creationId xmlns:a16="http://schemas.microsoft.com/office/drawing/2014/main" id="{01F4E508-4DFB-41BB-A885-6D0039358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046" y="874155"/>
            <a:ext cx="4291101" cy="2200036"/>
          </a:xfrm>
          <a:prstGeom prst="rect">
            <a:avLst/>
          </a:prstGeom>
        </p:spPr>
      </p:pic>
      <p:pic>
        <p:nvPicPr>
          <p:cNvPr id="15" name="Grafik 14">
            <a:hlinkClick r:id="rId7" action="ppaction://hlinkfile"/>
            <a:extLst>
              <a:ext uri="{FF2B5EF4-FFF2-40B4-BE49-F238E27FC236}">
                <a16:creationId xmlns:a16="http://schemas.microsoft.com/office/drawing/2014/main" id="{A9256E0D-83F5-4E58-9D64-FCE9C1914C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2240745"/>
            <a:ext cx="894725" cy="861277"/>
          </a:xfrm>
          <a:prstGeom prst="rect">
            <a:avLst/>
          </a:prstGeom>
        </p:spPr>
      </p:pic>
      <p:sp>
        <p:nvSpPr>
          <p:cNvPr id="18" name="Textfeld 17">
            <a:extLst>
              <a:ext uri="{FF2B5EF4-FFF2-40B4-BE49-F238E27FC236}">
                <a16:creationId xmlns:a16="http://schemas.microsoft.com/office/drawing/2014/main" id="{0E607A9D-C219-4414-9115-D2F4BCC206D3}"/>
              </a:ext>
            </a:extLst>
          </p:cNvPr>
          <p:cNvSpPr txBox="1"/>
          <p:nvPr/>
        </p:nvSpPr>
        <p:spPr>
          <a:xfrm>
            <a:off x="6706358" y="2304593"/>
            <a:ext cx="1080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Karl +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Karlo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A0FFD6E-EE76-4DCA-A1A9-0E6BDB59706C}"/>
              </a:ext>
            </a:extLst>
          </p:cNvPr>
          <p:cNvSpPr txBox="1"/>
          <p:nvPr/>
        </p:nvSpPr>
        <p:spPr>
          <a:xfrm>
            <a:off x="4355976" y="787911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x(t)=A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x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6979BC22-AA4C-42B3-8721-2162FE8057B7}"/>
              </a:ext>
            </a:extLst>
          </p:cNvPr>
          <p:cNvSpPr txBox="1"/>
          <p:nvPr/>
        </p:nvSpPr>
        <p:spPr>
          <a:xfrm>
            <a:off x="4355976" y="1159293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y(t)=A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(t)+ B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(t-1)+ C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y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</a:t>
            </a:r>
            <a:r>
              <a:rPr lang="de-DE" sz="2000" baseline="-25000" dirty="0">
                <a:solidFill>
                  <a:schemeClr val="accent6">
                    <a:lumMod val="75000"/>
                  </a:schemeClr>
                </a:solidFill>
              </a:rPr>
              <a:t>0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(t-2)+  ….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46E38708-4FD7-4C87-A11C-3AFF64D62344}"/>
              </a:ext>
            </a:extLst>
          </p:cNvPr>
          <p:cNvSpPr txBox="1"/>
          <p:nvPr/>
        </p:nvSpPr>
        <p:spPr>
          <a:xfrm>
            <a:off x="4932040" y="1799705"/>
            <a:ext cx="2801112" cy="4616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FF0000"/>
                </a:solidFill>
              </a:rPr>
              <a:t>Kurve(x(t),y(t),t,0,13)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6857A349-ABD6-40E7-972A-0E91BA524DE6}"/>
              </a:ext>
            </a:extLst>
          </p:cNvPr>
          <p:cNvSpPr txBox="1"/>
          <p:nvPr/>
        </p:nvSpPr>
        <p:spPr>
          <a:xfrm>
            <a:off x="35496" y="5495578"/>
            <a:ext cx="73486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Basispolynome vom Grad 4 aber die Summe war nicht konstant 1. </a:t>
            </a: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804A1F69-1F4A-466F-BC10-EB95EDE44C9E}"/>
              </a:ext>
            </a:extLst>
          </p:cNvPr>
          <p:cNvSpPr txBox="1"/>
          <p:nvPr/>
        </p:nvSpPr>
        <p:spPr>
          <a:xfrm>
            <a:off x="43049" y="5796170"/>
            <a:ext cx="7348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7030A0"/>
                </a:solidFill>
              </a:rPr>
              <a:t>B-Splines haben gestückelte Basispolynome vom Grad 3 </a:t>
            </a:r>
          </a:p>
          <a:p>
            <a:pPr algn="l"/>
            <a:r>
              <a:rPr lang="de-DE" sz="2000" dirty="0">
                <a:solidFill>
                  <a:srgbClr val="7030A0"/>
                </a:solidFill>
              </a:rPr>
              <a:t>                 und die Summe ist genau konstant 1. </a:t>
            </a: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FE8C59BC-4659-45E1-8A82-8334829F5B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93621" y="5063383"/>
            <a:ext cx="1349179" cy="1465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02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6" grpId="0" animBg="1"/>
      <p:bldP spid="6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Vielfachheit der Nullstellen in der Numerik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920862"/>
            <a:ext cx="9144000" cy="2033793"/>
          </a:xfrm>
          <a:prstGeom prst="rect">
            <a:avLst/>
          </a:prstGeom>
        </p:spPr>
      </p:pic>
      <p:pic>
        <p:nvPicPr>
          <p:cNvPr id="10" name="Grafik 9">
            <a:hlinkClick r:id="rId5" action="ppaction://hlinkfile"/>
            <a:extLst>
              <a:ext uri="{FF2B5EF4-FFF2-40B4-BE49-F238E27FC236}">
                <a16:creationId xmlns:a16="http://schemas.microsoft.com/office/drawing/2014/main" id="{A7EB1DDD-7580-43D4-BAB1-806CDA1F0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2603459"/>
            <a:ext cx="1019175" cy="981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B13E7B0-9E17-4CDB-9E63-944274E6C7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10" y="746932"/>
            <a:ext cx="9144000" cy="3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7925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Vielfachheit der Nullstellen in der Numerik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feld 8">
            <a:extLst>
              <a:ext uri="{FF2B5EF4-FFF2-40B4-BE49-F238E27FC236}">
                <a16:creationId xmlns:a16="http://schemas.microsoft.com/office/drawing/2014/main" id="{304C7BDD-71BB-48E6-94F7-52C37551A9C8}"/>
              </a:ext>
            </a:extLst>
          </p:cNvPr>
          <p:cNvSpPr txBox="1"/>
          <p:nvPr/>
        </p:nvSpPr>
        <p:spPr>
          <a:xfrm>
            <a:off x="694631" y="4077072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rgbClr val="7030A0"/>
                </a:solidFill>
              </a:rPr>
              <a:t>Der wahre B-Spline ist „glatter“ und reagiert feiner auf die Steuerpunkte.</a:t>
            </a:r>
          </a:p>
          <a:p>
            <a:pPr algn="l"/>
            <a:r>
              <a:rPr lang="de-DE" sz="2400" dirty="0">
                <a:solidFill>
                  <a:srgbClr val="FF0000"/>
                </a:solidFill>
              </a:rPr>
              <a:t>Die Einfachversion mit Polynomen 4. Grades ist „ didaktische Erfindung“ und nicht so edel.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C272408-F81F-4404-9D70-ABDE4EAA27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10" y="746932"/>
            <a:ext cx="9144000" cy="3153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74888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27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294057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Vielfachheit der Nullstellen in der Numerik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3">
            <a:extLst>
              <a:ext uri="{FF2B5EF4-FFF2-40B4-BE49-F238E27FC236}">
                <a16:creationId xmlns:a16="http://schemas.microsoft.com/office/drawing/2014/main" id="{AA883463-7B2F-45E2-8CE0-C4E7CC6BB7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4139794"/>
            <a:ext cx="2448272" cy="593633"/>
          </a:xfrm>
          <a:prstGeom prst="rect">
            <a:avLst/>
          </a:prstGeom>
        </p:spPr>
      </p:pic>
      <p:pic>
        <p:nvPicPr>
          <p:cNvPr id="10" name="Grafik 9">
            <a:hlinkClick r:id="rId5" action="ppaction://hlinkfile"/>
            <a:extLst>
              <a:ext uri="{FF2B5EF4-FFF2-40B4-BE49-F238E27FC236}">
                <a16:creationId xmlns:a16="http://schemas.microsoft.com/office/drawing/2014/main" id="{A7EB1DDD-7580-43D4-BAB1-806CDA1F0FC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6439" y="2786297"/>
            <a:ext cx="1019175" cy="98107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6B398FC-BD37-42C4-8D74-470EB2052B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00" y="770665"/>
            <a:ext cx="9144000" cy="3197997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FA474AEF-0642-4FE4-92A9-12BF518EB112}"/>
              </a:ext>
            </a:extLst>
          </p:cNvPr>
          <p:cNvSpPr txBox="1"/>
          <p:nvPr/>
        </p:nvSpPr>
        <p:spPr>
          <a:xfrm>
            <a:off x="2440778" y="4025541"/>
            <a:ext cx="64093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Diese B-Spline-Basispolynome vom Grad 3 sind gleich breit. 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Alle „Knoten“ haben den Abstand 4. 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27C7132-47A0-4B62-9B72-8E96A68D01C7}"/>
              </a:ext>
            </a:extLst>
          </p:cNvPr>
          <p:cNvSpPr txBox="1"/>
          <p:nvPr/>
        </p:nvSpPr>
        <p:spPr>
          <a:xfrm>
            <a:off x="85800" y="4752981"/>
            <a:ext cx="91466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Bei den NURBS sind die Knoten in beliebigen Abständen. Ihre B-Spline-Basispolynome 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vom Grad 3 sind gewichtet, so dass weiterhin sind ihre </a:t>
            </a:r>
            <a:r>
              <a:rPr lang="de-DE" sz="2000" dirty="0">
                <a:solidFill>
                  <a:srgbClr val="7030A0"/>
                </a:solidFill>
              </a:rPr>
              <a:t>Summe für jedes t gleich 1 </a:t>
            </a: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ist.</a:t>
            </a:r>
          </a:p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  Auch exakte Geometrie ist möglich. 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4E6D96F6-F479-4921-A5CA-2696C89DD063}"/>
              </a:ext>
            </a:extLst>
          </p:cNvPr>
          <p:cNvSpPr txBox="1"/>
          <p:nvPr/>
        </p:nvSpPr>
        <p:spPr>
          <a:xfrm>
            <a:off x="107504" y="5594616"/>
            <a:ext cx="865508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NURBS 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sind die Grundlage für </a:t>
            </a:r>
            <a:r>
              <a:rPr lang="de-DE" dirty="0">
                <a:solidFill>
                  <a:srgbClr val="FF0000"/>
                </a:solidFill>
              </a:rPr>
              <a:t>Computeranimationen</a:t>
            </a:r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, man kann sie ohne</a:t>
            </a: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</a:rPr>
              <a:t> Aufwand geometrisch abbilden und bewegen.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7" name="Grafik 16">
            <a:hlinkClick r:id="rId5" action="ppaction://hlinkfile"/>
            <a:extLst>
              <a:ext uri="{FF2B5EF4-FFF2-40B4-BE49-F238E27FC236}">
                <a16:creationId xmlns:a16="http://schemas.microsoft.com/office/drawing/2014/main" id="{ECAF2342-4AAE-4C3E-BA84-C58B68FE351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2573" y="5506093"/>
            <a:ext cx="1019175" cy="98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94080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28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587" y="172311"/>
            <a:ext cx="8640960" cy="432049"/>
          </a:xfrm>
        </p:spPr>
        <p:txBody>
          <a:bodyPr>
            <a:noAutofit/>
          </a:bodyPr>
          <a:lstStyle/>
          <a:p>
            <a:r>
              <a:rPr lang="de-DE" sz="3600" dirty="0">
                <a:ln>
                  <a:solidFill>
                    <a:schemeClr val="accent3"/>
                  </a:solidFill>
                </a:ln>
              </a:rPr>
              <a:t>Lesen Sie ausführlicher in den Büchern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14:cNvPr>
              <p14:cNvContentPartPr/>
              <p14:nvPr/>
            </p14:nvContentPartPr>
            <p14:xfrm>
              <a:off x="8984754" y="1974173"/>
              <a:ext cx="7200" cy="3600"/>
            </p14:xfrm>
          </p:contentPart>
        </mc:Choice>
        <mc:Fallback xmlns="">
          <p:pic>
            <p:nvPicPr>
              <p:cNvPr id="111" name="Freihand 110">
                <a:extLst>
                  <a:ext uri="{FF2B5EF4-FFF2-40B4-BE49-F238E27FC236}">
                    <a16:creationId xmlns:a16="http://schemas.microsoft.com/office/drawing/2014/main" id="{45F7ECB6-42CA-46A2-9E44-8A98BCE09A9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30754" y="1854173"/>
                <a:ext cx="114840" cy="243200"/>
              </a:xfrm>
              <a:prstGeom prst="rect">
                <a:avLst/>
              </a:prstGeom>
            </p:spPr>
          </p:pic>
        </mc:Fallback>
      </mc:AlternateContent>
      <p:pic>
        <p:nvPicPr>
          <p:cNvPr id="6" name="Grafik 5">
            <a:extLst>
              <a:ext uri="{FF2B5EF4-FFF2-40B4-BE49-F238E27FC236}">
                <a16:creationId xmlns:a16="http://schemas.microsoft.com/office/drawing/2014/main" id="{A4457A52-CCF4-4CAE-808D-F367ACB604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576" y="604360"/>
            <a:ext cx="8013867" cy="4479301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91FA74DB-E99C-40BC-ABA2-813B1D0E5C06}"/>
              </a:ext>
            </a:extLst>
          </p:cNvPr>
          <p:cNvSpPr txBox="1"/>
          <p:nvPr/>
        </p:nvSpPr>
        <p:spPr>
          <a:xfrm>
            <a:off x="827584" y="5066291"/>
            <a:ext cx="4104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Polynome in 6.1 bis 6.3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FE33F5FB-672F-42A1-B3E6-808696FA293E}"/>
              </a:ext>
            </a:extLst>
          </p:cNvPr>
          <p:cNvSpPr txBox="1"/>
          <p:nvPr/>
        </p:nvSpPr>
        <p:spPr>
          <a:xfrm>
            <a:off x="4664274" y="5043133"/>
            <a:ext cx="4320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800" dirty="0" err="1">
                <a:solidFill>
                  <a:schemeClr val="accent6">
                    <a:lumMod val="75000"/>
                  </a:schemeClr>
                </a:solidFill>
              </a:rPr>
              <a:t>Splines+NURBS</a:t>
            </a:r>
            <a:r>
              <a:rPr lang="de-DE" sz="2800" dirty="0">
                <a:solidFill>
                  <a:schemeClr val="accent6">
                    <a:lumMod val="75000"/>
                  </a:schemeClr>
                </a:solidFill>
              </a:rPr>
              <a:t> in 5.3 bis 5.4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C451F62A-975E-4866-AE94-158DEAA73042}"/>
              </a:ext>
            </a:extLst>
          </p:cNvPr>
          <p:cNvSpPr txBox="1"/>
          <p:nvPr/>
        </p:nvSpPr>
        <p:spPr>
          <a:xfrm>
            <a:off x="566012" y="5719852"/>
            <a:ext cx="841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Die Präsentation und alle gezeigten GeoGebra-Dateien finden Sie im Bereich Vorträge</a:t>
            </a:r>
          </a:p>
        </p:txBody>
      </p:sp>
    </p:spTree>
    <p:extLst>
      <p:ext uri="{BB962C8B-B14F-4D97-AF65-F5344CB8AC3E}">
        <p14:creationId xmlns:p14="http://schemas.microsoft.com/office/powerpoint/2010/main" val="42052875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</a:t>
            </a:r>
            <a:r>
              <a:rPr lang="de-DE" sz="1400" dirty="0">
                <a:solidFill>
                  <a:srgbClr val="0070C0"/>
                </a:solidFill>
              </a:rPr>
              <a:t>http://www.mathematik-sehen-und-verstehen.de  </a:t>
            </a:r>
            <a:r>
              <a:rPr lang="de-DE" sz="1400" dirty="0">
                <a:solidFill>
                  <a:srgbClr val="800000"/>
                </a:solidFill>
              </a:rPr>
              <a:t>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29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12" name="Titel 7">
            <a:extLst>
              <a:ext uri="{FF2B5EF4-FFF2-40B4-BE49-F238E27FC236}">
                <a16:creationId xmlns:a16="http://schemas.microsoft.com/office/drawing/2014/main" id="{F9151697-99C9-4FE7-B5AF-1D8A2F9DA346}"/>
              </a:ext>
            </a:extLst>
          </p:cNvPr>
          <p:cNvSpPr txBox="1">
            <a:spLocks/>
          </p:cNvSpPr>
          <p:nvPr/>
        </p:nvSpPr>
        <p:spPr>
          <a:xfrm>
            <a:off x="899592" y="301796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984100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de-DE">
                <a:ln>
                  <a:solidFill>
                    <a:schemeClr val="accent3"/>
                  </a:solidFill>
                </a:ln>
              </a:rPr>
              <a:t>Die geheime Macht der 					mehrfachen Nullstellen </a:t>
            </a:r>
            <a:endParaRPr lang="de-DE" dirty="0">
              <a:ln>
                <a:solidFill>
                  <a:schemeClr val="accent3"/>
                </a:solidFill>
              </a:ln>
            </a:endParaRP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53918D97-8F61-4057-A57F-D076531740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608" y="3640905"/>
            <a:ext cx="1388335" cy="1491530"/>
          </a:xfrm>
          <a:prstGeom prst="rect">
            <a:avLst/>
          </a:prstGeom>
        </p:spPr>
      </p:pic>
      <p:pic>
        <p:nvPicPr>
          <p:cNvPr id="6" name="Grafik 5">
            <a:hlinkClick r:id="rId3" action="ppaction://hlinkfile"/>
            <a:extLst>
              <a:ext uri="{FF2B5EF4-FFF2-40B4-BE49-F238E27FC236}">
                <a16:creationId xmlns:a16="http://schemas.microsoft.com/office/drawing/2014/main" id="{2A8001B0-516B-4B23-993E-FD4F059CD6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011" y="4201633"/>
            <a:ext cx="1019175" cy="981075"/>
          </a:xfrm>
          <a:prstGeom prst="rect">
            <a:avLst/>
          </a:prstGeom>
        </p:spPr>
      </p:pic>
      <p:sp>
        <p:nvSpPr>
          <p:cNvPr id="16" name="Untertitel 2">
            <a:extLst>
              <a:ext uri="{FF2B5EF4-FFF2-40B4-BE49-F238E27FC236}">
                <a16:creationId xmlns:a16="http://schemas.microsoft.com/office/drawing/2014/main" id="{FD483FF8-C97C-44BB-8B27-07F91C07F3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1560" y="1700808"/>
            <a:ext cx="7812360" cy="432048"/>
          </a:xfrm>
        </p:spPr>
        <p:txBody>
          <a:bodyPr>
            <a:normAutofit fontScale="77500" lnSpcReduction="20000"/>
          </a:bodyPr>
          <a:lstStyle/>
          <a:p>
            <a:r>
              <a:rPr lang="de-DE" sz="2000" dirty="0"/>
              <a:t> </a:t>
            </a:r>
            <a:r>
              <a:rPr lang="de-DE" sz="3300" dirty="0"/>
              <a:t>8. Juli 2021  Karlsruhe  KIT/ZLBM </a:t>
            </a:r>
            <a:endParaRPr lang="de-DE" sz="2000" dirty="0"/>
          </a:p>
          <a:p>
            <a:endParaRPr lang="de-DE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3F33F829-4D8E-4E99-89C7-1E6D908588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39752" y="4043875"/>
            <a:ext cx="4104456" cy="1470025"/>
          </a:xfrm>
        </p:spPr>
        <p:txBody>
          <a:bodyPr>
            <a:normAutofit fontScale="90000"/>
          </a:bodyPr>
          <a:lstStyle/>
          <a:p>
            <a:r>
              <a:rPr lang="de-DE" dirty="0"/>
              <a:t>Vielen Dank</a:t>
            </a:r>
            <a:br>
              <a:rPr lang="de-DE" dirty="0"/>
            </a:br>
            <a:r>
              <a:rPr lang="de-DE" dirty="0"/>
              <a:t>für Ihre </a:t>
            </a:r>
            <a:br>
              <a:rPr lang="de-DE" dirty="0"/>
            </a:br>
            <a:r>
              <a:rPr lang="de-DE" dirty="0"/>
              <a:t>Aufmerksamkeit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F6D7CF9-C526-4986-80E3-A060CCBD1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9832" y="2255107"/>
            <a:ext cx="2162908" cy="131181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113A947E-A1F9-4C7E-8E38-4F729A5F81D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87" y="2097548"/>
            <a:ext cx="1438656" cy="1383792"/>
          </a:xfrm>
          <a:prstGeom prst="rect">
            <a:avLst/>
          </a:prstGeom>
        </p:spPr>
      </p:pic>
      <p:sp>
        <p:nvSpPr>
          <p:cNvPr id="17" name="Textfeld 16">
            <a:extLst>
              <a:ext uri="{FF2B5EF4-FFF2-40B4-BE49-F238E27FC236}">
                <a16:creationId xmlns:a16="http://schemas.microsoft.com/office/drawing/2014/main" id="{9B12A250-564A-408A-8F93-EBBCBA6C642D}"/>
              </a:ext>
            </a:extLst>
          </p:cNvPr>
          <p:cNvSpPr txBox="1"/>
          <p:nvPr/>
        </p:nvSpPr>
        <p:spPr>
          <a:xfrm>
            <a:off x="566012" y="5719852"/>
            <a:ext cx="841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0070C0"/>
                </a:solidFill>
                <a:latin typeface="Lucida Calligraphy" panose="03010101010101010101" pitchFamily="66" charset="0"/>
              </a:rPr>
              <a:t>Die Präsentation und alle gezeigten GeoGebra-Dateien finden Sie im Bereich Vorträge</a:t>
            </a:r>
          </a:p>
        </p:txBody>
      </p:sp>
      <p:pic>
        <p:nvPicPr>
          <p:cNvPr id="15" name="Inhaltsplatzhalter 8">
            <a:extLst>
              <a:ext uri="{FF2B5EF4-FFF2-40B4-BE49-F238E27FC236}">
                <a16:creationId xmlns:a16="http://schemas.microsoft.com/office/drawing/2014/main" id="{142C8EDC-40AE-4824-8AA1-1011950368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2028" y="2053663"/>
            <a:ext cx="3287067" cy="186612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59445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3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Was sind „mehrfache Nullstellen“? 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8A49AD6B-6A0D-4B7B-A19F-F02383C6E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075" y="1019327"/>
            <a:ext cx="2016224" cy="537466"/>
          </a:xfrm>
        </p:spPr>
        <p:txBody>
          <a:bodyPr>
            <a:normAutofit lnSpcReduction="10000"/>
          </a:bodyPr>
          <a:lstStyle/>
          <a:p>
            <a:r>
              <a:rPr lang="de-DE" dirty="0">
                <a:solidFill>
                  <a:srgbClr val="1B7D1B"/>
                </a:solidFill>
              </a:rPr>
              <a:t>Definition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628E4F-8D50-48B0-A614-4A49043F4DA8}"/>
              </a:ext>
            </a:extLst>
          </p:cNvPr>
          <p:cNvSpPr txBox="1"/>
          <p:nvPr/>
        </p:nvSpPr>
        <p:spPr>
          <a:xfrm>
            <a:off x="395536" y="158627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Kann man eine Funktion schreiben 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84A6EE4-CF05-4A9D-B006-2696E18618AF}"/>
                  </a:ext>
                </a:extLst>
              </p:cNvPr>
              <p:cNvSpPr txBox="1"/>
              <p:nvPr/>
            </p:nvSpPr>
            <p:spPr>
              <a:xfrm>
                <a:off x="515549" y="2195726"/>
                <a:ext cx="439957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sz="32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3200" i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32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32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2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3200" i="0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32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de-DE" sz="32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de-DE" sz="32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de-DE" sz="3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3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3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84A6EE4-CF05-4A9D-B006-2696E1861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49" y="2195726"/>
                <a:ext cx="4399573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96AF1B14-341C-4E48-A725-16E34441F50E}"/>
                  </a:ext>
                </a:extLst>
              </p:cNvPr>
              <p:cNvSpPr txBox="1"/>
              <p:nvPr/>
            </p:nvSpPr>
            <p:spPr>
              <a:xfrm>
                <a:off x="4499992" y="2147107"/>
                <a:ext cx="46805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mit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32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de-DE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de-DE" sz="32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≠0</m:t>
                      </m:r>
                      <m:r>
                        <a:rPr lang="de-DE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und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&gt;0,</m:t>
                      </m:r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96AF1B14-341C-4E48-A725-16E34441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2147107"/>
                <a:ext cx="4680520" cy="5847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C548BF09-C21A-4906-A435-4CF0428D1099}"/>
              </a:ext>
            </a:extLst>
          </p:cNvPr>
          <p:cNvSpPr txBox="1"/>
          <p:nvPr/>
        </p:nvSpPr>
        <p:spPr>
          <a:xfrm>
            <a:off x="794127" y="2763102"/>
            <a:ext cx="833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dann hat </a:t>
            </a:r>
            <a:r>
              <a:rPr lang="de-DE" sz="3200" i="1" dirty="0">
                <a:solidFill>
                  <a:schemeClr val="accent6">
                    <a:lumMod val="75000"/>
                  </a:schemeClr>
                </a:solidFill>
              </a:rPr>
              <a:t>f 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de-DE" sz="3200" i="1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eine </a:t>
            </a:r>
            <a:r>
              <a:rPr lang="de-DE" sz="3200" u="sng" dirty="0">
                <a:solidFill>
                  <a:schemeClr val="accent6">
                    <a:lumMod val="75000"/>
                  </a:schemeClr>
                </a:solidFill>
              </a:rPr>
              <a:t>Nullstelle der Vielfachheit </a:t>
            </a:r>
            <a:r>
              <a:rPr lang="de-DE" sz="3200" i="1" u="sng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de-DE" sz="3200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" name="Wolke 1">
            <a:extLst>
              <a:ext uri="{FF2B5EF4-FFF2-40B4-BE49-F238E27FC236}">
                <a16:creationId xmlns:a16="http://schemas.microsoft.com/office/drawing/2014/main" id="{60A3ABDC-D0FD-4F05-957E-B99900AD0AD8}"/>
              </a:ext>
            </a:extLst>
          </p:cNvPr>
          <p:cNvSpPr/>
          <p:nvPr/>
        </p:nvSpPr>
        <p:spPr>
          <a:xfrm rot="1225718">
            <a:off x="7047653" y="1350077"/>
            <a:ext cx="2024243" cy="716186"/>
          </a:xfrm>
          <a:prstGeom prst="cloud">
            <a:avLst/>
          </a:prstGeom>
          <a:solidFill>
            <a:srgbClr val="00B0F0">
              <a:alpha val="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g stetig in a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AB24B3DC-3CED-4633-9DB7-0F7BD49534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413" y="3377735"/>
            <a:ext cx="2462459" cy="3086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6082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4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05075" y="260648"/>
            <a:ext cx="8420472" cy="758679"/>
          </a:xfrm>
        </p:spPr>
        <p:txBody>
          <a:bodyPr>
            <a:normAutofit fontScale="90000"/>
          </a:bodyPr>
          <a:lstStyle/>
          <a:p>
            <a:pPr algn="l"/>
            <a:r>
              <a:rPr lang="de-DE" dirty="0">
                <a:ln>
                  <a:solidFill>
                    <a:schemeClr val="accent3"/>
                  </a:solidFill>
                </a:ln>
              </a:rPr>
              <a:t>Was sind „mehrfache Nullstellen“? </a:t>
            </a:r>
          </a:p>
        </p:txBody>
      </p:sp>
      <p:sp>
        <p:nvSpPr>
          <p:cNvPr id="9" name="Untertitel 8">
            <a:extLst>
              <a:ext uri="{FF2B5EF4-FFF2-40B4-BE49-F238E27FC236}">
                <a16:creationId xmlns:a16="http://schemas.microsoft.com/office/drawing/2014/main" id="{8A49AD6B-6A0D-4B7B-A19F-F02383C6E1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5075" y="1019327"/>
            <a:ext cx="2016224" cy="537466"/>
          </a:xfrm>
        </p:spPr>
        <p:txBody>
          <a:bodyPr>
            <a:normAutofit lnSpcReduction="10000"/>
          </a:bodyPr>
          <a:lstStyle/>
          <a:p>
            <a:r>
              <a:rPr lang="de-DE" dirty="0">
                <a:solidFill>
                  <a:srgbClr val="1B7D1B"/>
                </a:solidFill>
              </a:rPr>
              <a:t>Definition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B1628E4F-8D50-48B0-A614-4A49043F4DA8}"/>
              </a:ext>
            </a:extLst>
          </p:cNvPr>
          <p:cNvSpPr txBox="1"/>
          <p:nvPr/>
        </p:nvSpPr>
        <p:spPr>
          <a:xfrm>
            <a:off x="395536" y="1586270"/>
            <a:ext cx="7992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Kann man eine Funktion schreiben 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84A6EE4-CF05-4A9D-B006-2696E18618AF}"/>
                  </a:ext>
                </a:extLst>
              </p:cNvPr>
              <p:cNvSpPr txBox="1"/>
              <p:nvPr/>
            </p:nvSpPr>
            <p:spPr>
              <a:xfrm>
                <a:off x="515549" y="2195726"/>
                <a:ext cx="4399573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i="1" dirty="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de-DE" sz="32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i="1" dirty="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de-DE" sz="3200" i="0" dirty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de-DE" sz="320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de-DE" sz="32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32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de-DE" sz="3200" i="0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de-DE" sz="3200" i="1" dirty="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lang="de-DE" sz="3200" b="0" i="1" dirty="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p>
                      </m:sSup>
                      <m:r>
                        <a:rPr lang="de-DE" sz="320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de-DE" sz="3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3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de-DE" sz="3200" b="0" i="1" dirty="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684A6EE4-CF05-4A9D-B006-2696E18618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549" y="2195726"/>
                <a:ext cx="4399573" cy="49244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96AF1B14-341C-4E48-A725-16E34441F50E}"/>
                  </a:ext>
                </a:extLst>
              </p:cNvPr>
              <p:cNvSpPr txBox="1"/>
              <p:nvPr/>
            </p:nvSpPr>
            <p:spPr>
              <a:xfrm>
                <a:off x="4499992" y="2147107"/>
                <a:ext cx="468052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de-DE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mit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32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de-DE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de-DE" sz="320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≠0</m:t>
                      </m:r>
                      <m:r>
                        <a:rPr lang="de-DE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de-DE" sz="3200" b="0" i="0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und</m:t>
                      </m:r>
                      <m:r>
                        <a:rPr lang="de-DE" sz="3200" b="0" i="1" smtClean="0">
                          <a:solidFill>
                            <a:schemeClr val="accent6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de-DE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sz="32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&gt;0,</m:t>
                      </m:r>
                    </m:oMath>
                  </m:oMathPara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96AF1B14-341C-4E48-A725-16E34441F5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9992" y="2147107"/>
                <a:ext cx="4680520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feld 9">
            <a:extLst>
              <a:ext uri="{FF2B5EF4-FFF2-40B4-BE49-F238E27FC236}">
                <a16:creationId xmlns:a16="http://schemas.microsoft.com/office/drawing/2014/main" id="{C548BF09-C21A-4906-A435-4CF0428D1099}"/>
              </a:ext>
            </a:extLst>
          </p:cNvPr>
          <p:cNvSpPr txBox="1"/>
          <p:nvPr/>
        </p:nvSpPr>
        <p:spPr>
          <a:xfrm>
            <a:off x="794127" y="2763102"/>
            <a:ext cx="83314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dann hat </a:t>
            </a:r>
            <a:r>
              <a:rPr lang="de-DE" sz="3200" i="1" dirty="0">
                <a:solidFill>
                  <a:schemeClr val="accent6">
                    <a:lumMod val="75000"/>
                  </a:schemeClr>
                </a:solidFill>
              </a:rPr>
              <a:t>f 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in</a:t>
            </a:r>
            <a:r>
              <a:rPr lang="de-DE" sz="3200" i="1" dirty="0">
                <a:solidFill>
                  <a:schemeClr val="accent6">
                    <a:lumMod val="75000"/>
                  </a:schemeClr>
                </a:solidFill>
              </a:rPr>
              <a:t> a </a:t>
            </a:r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eine </a:t>
            </a:r>
            <a:r>
              <a:rPr lang="de-DE" sz="3200" u="sng" dirty="0">
                <a:solidFill>
                  <a:schemeClr val="accent6">
                    <a:lumMod val="75000"/>
                  </a:schemeClr>
                </a:solidFill>
              </a:rPr>
              <a:t>Nullstelle der Vielfachheit </a:t>
            </a:r>
            <a:r>
              <a:rPr lang="de-DE" sz="3200" i="1" u="sng" dirty="0">
                <a:solidFill>
                  <a:schemeClr val="accent6">
                    <a:lumMod val="75000"/>
                  </a:schemeClr>
                </a:solidFill>
              </a:rPr>
              <a:t>s</a:t>
            </a:r>
            <a:r>
              <a:rPr lang="de-DE" sz="3200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" name="Wolke 1">
            <a:extLst>
              <a:ext uri="{FF2B5EF4-FFF2-40B4-BE49-F238E27FC236}">
                <a16:creationId xmlns:a16="http://schemas.microsoft.com/office/drawing/2014/main" id="{60A3ABDC-D0FD-4F05-957E-B99900AD0AD8}"/>
              </a:ext>
            </a:extLst>
          </p:cNvPr>
          <p:cNvSpPr/>
          <p:nvPr/>
        </p:nvSpPr>
        <p:spPr>
          <a:xfrm rot="1225718">
            <a:off x="7047653" y="1350077"/>
            <a:ext cx="2024243" cy="716186"/>
          </a:xfrm>
          <a:prstGeom prst="cloud">
            <a:avLst/>
          </a:prstGeom>
          <a:solidFill>
            <a:srgbClr val="00B0F0">
              <a:alpha val="8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b="1" dirty="0">
                <a:solidFill>
                  <a:srgbClr val="0070C0"/>
                </a:solidFill>
              </a:rPr>
              <a:t>g stetig in a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80AEFA99-CADB-4FA8-A2EF-E4B11B87C6A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2161" y="3271852"/>
            <a:ext cx="2462459" cy="3140623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B24B3DC-3CED-4633-9DB7-0F7BD49534A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57413" y="3377735"/>
            <a:ext cx="2462459" cy="308630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857FB19-6854-4E92-90E4-56993B5E61A4}"/>
                  </a:ext>
                </a:extLst>
              </p:cNvPr>
              <p:cNvSpPr txBox="1"/>
              <p:nvPr/>
            </p:nvSpPr>
            <p:spPr>
              <a:xfrm>
                <a:off x="3707904" y="3624381"/>
                <a:ext cx="2016225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Nahe  </a:t>
                </a:r>
                <a14:m>
                  <m:oMath xmlns:m="http://schemas.openxmlformats.org/officeDocument/2006/math">
                    <m:r>
                      <a:rPr lang="de-DE" sz="32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wirkt </a:t>
                </a:r>
                <a14:m>
                  <m:oMath xmlns:m="http://schemas.openxmlformats.org/officeDocument/2006/math">
                    <m:r>
                      <a:rPr lang="de-DE" sz="32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𝑔</m:t>
                    </m:r>
                    <m:d>
                      <m:dPr>
                        <m:ctrlPr>
                          <a:rPr lang="de-DE" sz="3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de-DE" sz="3200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algn="l"/>
                <a:r>
                  <a:rPr lang="de-DE" sz="3200" dirty="0">
                    <a:solidFill>
                      <a:schemeClr val="accent6">
                        <a:lumMod val="75000"/>
                      </a:schemeClr>
                    </a:solidFill>
                  </a:rPr>
                  <a:t>als Faktor. </a:t>
                </a:r>
              </a:p>
            </p:txBody>
          </p:sp>
        </mc:Choice>
        <mc:Fallback xmlns="">
          <p:sp>
            <p:nvSpPr>
              <p:cNvPr id="21" name="Textfeld 20">
                <a:extLst>
                  <a:ext uri="{FF2B5EF4-FFF2-40B4-BE49-F238E27FC236}">
                    <a16:creationId xmlns:a16="http://schemas.microsoft.com/office/drawing/2014/main" id="{6857FB19-6854-4E92-90E4-56993B5E61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7904" y="3624381"/>
                <a:ext cx="2016225" cy="1569660"/>
              </a:xfrm>
              <a:prstGeom prst="rect">
                <a:avLst/>
              </a:prstGeom>
              <a:blipFill>
                <a:blip r:embed="rId12"/>
                <a:stretch>
                  <a:fillRect l="-7553" t="-4669" r="-3021" b="-12062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5" name="Grafik 24">
            <a:hlinkClick r:id="rId13" action="ppaction://hlinkfile"/>
            <a:extLst>
              <a:ext uri="{FF2B5EF4-FFF2-40B4-BE49-F238E27FC236}">
                <a16:creationId xmlns:a16="http://schemas.microsoft.com/office/drawing/2014/main" id="{FE533C7D-500A-4202-9B1F-081CC9083CB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05005" y="5952931"/>
            <a:ext cx="581814" cy="553867"/>
          </a:xfrm>
          <a:prstGeom prst="rect">
            <a:avLst/>
          </a:prstGeom>
        </p:spPr>
      </p:pic>
      <p:sp>
        <p:nvSpPr>
          <p:cNvPr id="26" name="Textfeld 25">
            <a:extLst>
              <a:ext uri="{FF2B5EF4-FFF2-40B4-BE49-F238E27FC236}">
                <a16:creationId xmlns:a16="http://schemas.microsoft.com/office/drawing/2014/main" id="{D3A35A7B-DC64-4CD5-A79E-298EF05E3602}"/>
              </a:ext>
            </a:extLst>
          </p:cNvPr>
          <p:cNvSpPr txBox="1"/>
          <p:nvPr/>
        </p:nvSpPr>
        <p:spPr>
          <a:xfrm>
            <a:off x="3766707" y="6125487"/>
            <a:ext cx="122591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de-DE" sz="1600" dirty="0" err="1">
                <a:solidFill>
                  <a:schemeClr val="accent6">
                    <a:lumMod val="75000"/>
                  </a:schemeClr>
                </a:solidFill>
              </a:rPr>
              <a:t>Evt.</a:t>
            </a:r>
            <a:r>
              <a:rPr lang="de-DE" sz="1600" dirty="0">
                <a:solidFill>
                  <a:schemeClr val="accent6">
                    <a:lumMod val="75000"/>
                  </a:schemeClr>
                </a:solidFill>
              </a:rPr>
              <a:t> genauer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36500F1-345D-49B2-AD49-6E909C13AE33}"/>
                  </a:ext>
                </a:extLst>
              </p:cNvPr>
              <p:cNvSpPr txBox="1"/>
              <p:nvPr/>
            </p:nvSpPr>
            <p:spPr>
              <a:xfrm>
                <a:off x="7812360" y="2616090"/>
                <a:ext cx="144016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solidFill>
                            <a:srgbClr val="1B7D1B"/>
                          </a:solidFill>
                          <a:latin typeface="Cambria Math" panose="02040503050406030204" pitchFamily="18" charset="0"/>
                        </a:rPr>
                        <m:t>𝑠</m:t>
                      </m:r>
                      <m:r>
                        <a:rPr lang="de-DE" b="0" i="1" smtClean="0">
                          <a:solidFill>
                            <a:srgbClr val="1B7D1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de-DE" b="0" i="1" smtClean="0">
                          <a:solidFill>
                            <a:srgbClr val="1B7D1B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ℕ</m:t>
                      </m:r>
                    </m:oMath>
                  </m:oMathPara>
                </a14:m>
                <a:endParaRPr lang="de-DE" dirty="0">
                  <a:solidFill>
                    <a:srgbClr val="1B7D1B"/>
                  </a:solidFill>
                </a:endParaRPr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36500F1-345D-49B2-AD49-6E909C13AE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2360" y="2616090"/>
                <a:ext cx="1440160" cy="369332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891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5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37F040C-16EC-4D28-A20B-0C3B651D67F3}"/>
              </a:ext>
            </a:extLst>
          </p:cNvPr>
          <p:cNvSpPr txBox="1"/>
          <p:nvPr/>
        </p:nvSpPr>
        <p:spPr>
          <a:xfrm flipH="1">
            <a:off x="265194" y="1676399"/>
            <a:ext cx="6614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Erst schrittweise den Graphen verstehen.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8600AA0-F332-4581-8976-1DFA9B12172D}"/>
              </a:ext>
            </a:extLst>
          </p:cNvPr>
          <p:cNvSpPr txBox="1"/>
          <p:nvPr/>
        </p:nvSpPr>
        <p:spPr>
          <a:xfrm flipH="1">
            <a:off x="285985" y="189925"/>
            <a:ext cx="8531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de-DE" sz="3200" b="1" dirty="0">
                <a:solidFill>
                  <a:schemeClr val="accent6">
                    <a:lumMod val="75000"/>
                  </a:schemeClr>
                </a:solidFill>
              </a:rPr>
              <a:t>Polynome von Hand  erkunden</a:t>
            </a:r>
          </a:p>
          <a:p>
            <a:pPr marL="514350" indent="-514350">
              <a:buAutoNum type="arabicPeriod"/>
            </a:pP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hlinkClick r:id="rId2" action="ppaction://hlinkfile"/>
            <a:extLst>
              <a:ext uri="{FF2B5EF4-FFF2-40B4-BE49-F238E27FC236}">
                <a16:creationId xmlns:a16="http://schemas.microsoft.com/office/drawing/2014/main" id="{E36711AA-AC03-47E2-A12A-3CAB5CB7D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4" y="1181593"/>
            <a:ext cx="2181529" cy="20767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273AF1F-AF37-4B4A-8120-6BA558DA3C6D}"/>
                  </a:ext>
                </a:extLst>
              </p:cNvPr>
              <p:cNvSpPr txBox="1"/>
              <p:nvPr/>
            </p:nvSpPr>
            <p:spPr>
              <a:xfrm>
                <a:off x="0" y="929794"/>
                <a:ext cx="7230538" cy="503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sSup>
                        <m:sSupPr>
                          <m:ctrlP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de-DE" sz="3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4273AF1F-AF37-4B4A-8120-6BA558DA3C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29794"/>
                <a:ext cx="7230538" cy="5035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8088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6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37F040C-16EC-4D28-A20B-0C3B651D67F3}"/>
              </a:ext>
            </a:extLst>
          </p:cNvPr>
          <p:cNvSpPr txBox="1"/>
          <p:nvPr/>
        </p:nvSpPr>
        <p:spPr>
          <a:xfrm flipH="1">
            <a:off x="261490" y="1583146"/>
            <a:ext cx="6614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Erst den schrittweise den Graphen verstehen.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A686A89-3C12-40A0-A41C-5E7E4533F11C}"/>
              </a:ext>
            </a:extLst>
          </p:cNvPr>
          <p:cNvSpPr txBox="1"/>
          <p:nvPr/>
        </p:nvSpPr>
        <p:spPr>
          <a:xfrm>
            <a:off x="467544" y="4211181"/>
            <a:ext cx="489654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0"/>
              </a:rPr>
              <a:t>Dann stolz sein, dass man ohne  Computer viel geschafft hat. </a:t>
            </a:r>
          </a:p>
          <a:p>
            <a:pPr algn="l"/>
            <a:endParaRPr lang="de-D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0"/>
              </a:rPr>
              <a:t>Wahrhaftige  Kurvendiskussion!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71B6E6-6212-4EA7-8C55-DD610F6773DF}"/>
              </a:ext>
            </a:extLst>
          </p:cNvPr>
          <p:cNvSpPr txBox="1"/>
          <p:nvPr/>
        </p:nvSpPr>
        <p:spPr>
          <a:xfrm>
            <a:off x="712524" y="2567030"/>
            <a:ext cx="38772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SCHRITTE: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Gesamtverlauf begreifen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Felderabstreichen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Vielfachheit beachten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6">
                    <a:lumMod val="75000"/>
                  </a:schemeClr>
                </a:solidFill>
              </a:rPr>
              <a:t>Qualitativen Graphen erzeugen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8600AA0-F332-4581-8976-1DFA9B12172D}"/>
              </a:ext>
            </a:extLst>
          </p:cNvPr>
          <p:cNvSpPr txBox="1"/>
          <p:nvPr/>
        </p:nvSpPr>
        <p:spPr>
          <a:xfrm flipH="1">
            <a:off x="285985" y="189925"/>
            <a:ext cx="8531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de-DE" sz="3200" b="1" dirty="0">
                <a:solidFill>
                  <a:schemeClr val="accent6">
                    <a:lumMod val="75000"/>
                  </a:schemeClr>
                </a:solidFill>
              </a:rPr>
              <a:t>Polynome von Hand  erkunden</a:t>
            </a:r>
          </a:p>
          <a:p>
            <a:pPr marL="514350" indent="-514350">
              <a:buAutoNum type="arabicPeriod"/>
            </a:pP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8" name="Grafik 17">
            <a:hlinkClick r:id="rId2" action="ppaction://hlinkfile"/>
            <a:extLst>
              <a:ext uri="{FF2B5EF4-FFF2-40B4-BE49-F238E27FC236}">
                <a16:creationId xmlns:a16="http://schemas.microsoft.com/office/drawing/2014/main" id="{E36711AA-AC03-47E2-A12A-3CAB5CB7D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4208" y="692696"/>
            <a:ext cx="2181529" cy="207674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C506FE5B-8ECC-4A9A-9FF5-C61DF04951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4088" y="2919189"/>
            <a:ext cx="3763231" cy="35885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D17049F-2C3D-4154-8E3B-4F16C556E23A}"/>
                  </a:ext>
                </a:extLst>
              </p:cNvPr>
              <p:cNvSpPr txBox="1"/>
              <p:nvPr/>
            </p:nvSpPr>
            <p:spPr>
              <a:xfrm>
                <a:off x="0" y="929794"/>
                <a:ext cx="7230538" cy="503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sSup>
                        <m:sSupPr>
                          <m:ctrlP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de-DE" sz="3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3D17049F-2C3D-4154-8E3B-4F16C556E2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29794"/>
                <a:ext cx="7230538" cy="5035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913828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7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737F040C-16EC-4D28-A20B-0C3B651D67F3}"/>
              </a:ext>
            </a:extLst>
          </p:cNvPr>
          <p:cNvSpPr txBox="1"/>
          <p:nvPr/>
        </p:nvSpPr>
        <p:spPr>
          <a:xfrm flipH="1">
            <a:off x="261490" y="1583146"/>
            <a:ext cx="661476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3200" dirty="0">
                <a:solidFill>
                  <a:schemeClr val="accent6">
                    <a:lumMod val="75000"/>
                  </a:schemeClr>
                </a:solidFill>
              </a:rPr>
              <a:t>Erst den schrittweise den Graphen verstehen.</a:t>
            </a: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A8600AA0-F332-4581-8976-1DFA9B12172D}"/>
              </a:ext>
            </a:extLst>
          </p:cNvPr>
          <p:cNvSpPr txBox="1"/>
          <p:nvPr/>
        </p:nvSpPr>
        <p:spPr>
          <a:xfrm flipH="1">
            <a:off x="210319" y="268939"/>
            <a:ext cx="853116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de-DE" sz="3200" b="1" dirty="0">
                <a:solidFill>
                  <a:schemeClr val="accent6">
                    <a:lumMod val="75000"/>
                  </a:schemeClr>
                </a:solidFill>
              </a:rPr>
              <a:t>Polynome von Hand  erkunden</a:t>
            </a:r>
          </a:p>
          <a:p>
            <a:pPr marL="514350" indent="-514350">
              <a:buAutoNum type="arabicPeriod"/>
            </a:pP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AF17DE43-C62A-49F1-AEB7-9D1943D86762}"/>
                  </a:ext>
                </a:extLst>
              </p:cNvPr>
              <p:cNvSpPr txBox="1"/>
              <p:nvPr/>
            </p:nvSpPr>
            <p:spPr>
              <a:xfrm>
                <a:off x="0" y="929794"/>
                <a:ext cx="7230538" cy="5035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𝒇</m:t>
                      </m:r>
                      <m:d>
                        <m:dPr>
                          <m:ctrlP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de-DE" sz="32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pt-BR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de-DE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de-DE" sz="32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e>
                      </m:d>
                      <m:sSup>
                        <m:sSupPr>
                          <m:ctrlP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  <m:sup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sup>
                      </m:sSup>
                      <m:sSup>
                        <m:sSupPr>
                          <m:ctrlP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𝒙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de-DE" sz="32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de-DE" sz="32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feld 15">
                <a:extLst>
                  <a:ext uri="{FF2B5EF4-FFF2-40B4-BE49-F238E27FC236}">
                    <a16:creationId xmlns:a16="http://schemas.microsoft.com/office/drawing/2014/main" id="{AF17DE43-C62A-49F1-AEB7-9D1943D867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929794"/>
                <a:ext cx="7230538" cy="50359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Grafik 17">
            <a:hlinkClick r:id="rId9" action="ppaction://hlinkfile"/>
            <a:extLst>
              <a:ext uri="{FF2B5EF4-FFF2-40B4-BE49-F238E27FC236}">
                <a16:creationId xmlns:a16="http://schemas.microsoft.com/office/drawing/2014/main" id="{E36711AA-AC03-47E2-A12A-3CAB5CB7D3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16216" y="242531"/>
            <a:ext cx="2181529" cy="2076740"/>
          </a:xfrm>
          <a:prstGeom prst="rect">
            <a:avLst/>
          </a:prstGeom>
        </p:spPr>
      </p:pic>
      <p:sp>
        <p:nvSpPr>
          <p:cNvPr id="11" name="Textfeld 10">
            <a:extLst>
              <a:ext uri="{FF2B5EF4-FFF2-40B4-BE49-F238E27FC236}">
                <a16:creationId xmlns:a16="http://schemas.microsoft.com/office/drawing/2014/main" id="{D9AF5BF4-D8CE-4E21-8AE1-62B77B70FD44}"/>
              </a:ext>
            </a:extLst>
          </p:cNvPr>
          <p:cNvSpPr txBox="1"/>
          <p:nvPr/>
        </p:nvSpPr>
        <p:spPr>
          <a:xfrm>
            <a:off x="210319" y="2603705"/>
            <a:ext cx="48965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accent6">
                    <a:lumMod val="75000"/>
                  </a:schemeClr>
                </a:solidFill>
                <a:latin typeface="Lucida Handwriting" panose="03010101010101010101" pitchFamily="66" charset="0"/>
              </a:rPr>
              <a:t>Wahrhaftige  Kurvendiskussion!</a:t>
            </a:r>
          </a:p>
          <a:p>
            <a:pPr algn="l"/>
            <a:endParaRPr lang="de-DE" dirty="0">
              <a:solidFill>
                <a:schemeClr val="accent6">
                  <a:lumMod val="75000"/>
                </a:schemeClr>
              </a:solidFill>
              <a:latin typeface="Lucida Handwriting" panose="03010101010101010101" pitchFamily="66" charset="0"/>
            </a:endParaRPr>
          </a:p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Dann mit Computer prüfen.</a:t>
            </a:r>
            <a:endParaRPr lang="de-DE" dirty="0">
              <a:solidFill>
                <a:schemeClr val="accent6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F7EA9A0-CE29-4925-BCF9-C305CF5B7B6F}"/>
              </a:ext>
            </a:extLst>
          </p:cNvPr>
          <p:cNvSpPr txBox="1"/>
          <p:nvPr/>
        </p:nvSpPr>
        <p:spPr>
          <a:xfrm>
            <a:off x="210319" y="3531103"/>
            <a:ext cx="446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400" dirty="0">
                <a:solidFill>
                  <a:schemeClr val="accent6">
                    <a:lumMod val="75000"/>
                  </a:schemeClr>
                </a:solidFill>
              </a:rPr>
              <a:t>Näherungsfunktionen berechnen:</a:t>
            </a:r>
            <a:endParaRPr lang="de-DE" sz="32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C102E8BD-FDE5-41AC-A17A-28182A0D457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22669" y="2478296"/>
            <a:ext cx="3902337" cy="390672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173B3EF9-9E56-460A-BF02-379E5242E2C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3803" y="3900967"/>
            <a:ext cx="4399315" cy="2633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02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8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294057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b="1" dirty="0">
                <a:ln>
                  <a:solidFill>
                    <a:schemeClr val="accent3"/>
                  </a:solidFill>
                </a:ln>
              </a:rPr>
              <a:t>Vielfachheit der Nullstellen</a:t>
            </a:r>
            <a:br>
              <a:rPr lang="de-DE" b="1" dirty="0">
                <a:ln>
                  <a:solidFill>
                    <a:schemeClr val="accent3"/>
                  </a:solidFill>
                </a:ln>
              </a:rPr>
            </a:br>
            <a:r>
              <a:rPr lang="de-DE" sz="3600" dirty="0">
                <a:ln>
                  <a:solidFill>
                    <a:schemeClr val="accent3"/>
                  </a:solidFill>
                </a:ln>
              </a:rPr>
              <a:t>auch bei beliebigen Funktionen nützlich</a:t>
            </a:r>
            <a:endParaRPr lang="de-DE" dirty="0">
              <a:ln>
                <a:solidFill>
                  <a:schemeClr val="accent3"/>
                </a:solidFill>
              </a:ln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8D64204-9E0C-4782-BB83-538F3C3F00E4}"/>
                  </a:ext>
                </a:extLst>
              </p:cNvPr>
              <p:cNvSpPr txBox="1"/>
              <p:nvPr/>
            </p:nvSpPr>
            <p:spPr>
              <a:xfrm>
                <a:off x="553243" y="5627855"/>
                <a:ext cx="8352928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l"/>
                <a:r>
                  <a:rPr lang="de-DE" sz="2000" dirty="0">
                    <a:solidFill>
                      <a:schemeClr val="accent6">
                        <a:lumMod val="75000"/>
                      </a:schemeClr>
                    </a:solidFill>
                  </a:rPr>
                  <a:t>Bei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de-DE" sz="20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π</m:t>
                    </m:r>
                  </m:oMath>
                </a14:m>
                <a:r>
                  <a:rPr lang="de-DE" sz="2000" b="0" dirty="0">
                    <a:solidFill>
                      <a:schemeClr val="accent6">
                        <a:lumMod val="75000"/>
                      </a:schemeClr>
                    </a:solidFill>
                  </a:rPr>
                  <a:t> ist und bleibt eine doppelte Nullstelle, egal wie weit ich die Taylornäherung treibe.</a:t>
                </a:r>
                <a:endParaRPr lang="de-DE" sz="32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28D64204-9E0C-4782-BB83-538F3C3F00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43" y="5627855"/>
                <a:ext cx="8352928" cy="707886"/>
              </a:xfrm>
              <a:prstGeom prst="rect">
                <a:avLst/>
              </a:prstGeom>
              <a:blipFill>
                <a:blip r:embed="rId2"/>
                <a:stretch>
                  <a:fillRect l="-803" t="-4310" b="-1465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14">
            <a:extLst>
              <a:ext uri="{FF2B5EF4-FFF2-40B4-BE49-F238E27FC236}">
                <a16:creationId xmlns:a16="http://schemas.microsoft.com/office/drawing/2014/main" id="{19C3C1C3-25D3-4A4C-A91A-8E536E2819F9}"/>
              </a:ext>
            </a:extLst>
          </p:cNvPr>
          <p:cNvSpPr txBox="1"/>
          <p:nvPr/>
        </p:nvSpPr>
        <p:spPr>
          <a:xfrm>
            <a:off x="434676" y="5141166"/>
            <a:ext cx="5618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>
                <a:solidFill>
                  <a:srgbClr val="00B050"/>
                </a:solidFill>
              </a:rPr>
              <a:t>Sinus und Kosinus „Hügel und Täler“ vom Grad 2.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7534EB0A-F959-45A4-BB8E-CB04C73A2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003" y="1628800"/>
            <a:ext cx="3782665" cy="3372198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CCE376C-377E-427B-A428-EFE4C35E0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3908" y="1591537"/>
            <a:ext cx="3687806" cy="3372198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D7751EF-CD16-4559-932E-4DD62A13F3F7}"/>
              </a:ext>
            </a:extLst>
          </p:cNvPr>
          <p:cNvSpPr txBox="1"/>
          <p:nvPr/>
        </p:nvSpPr>
        <p:spPr>
          <a:xfrm>
            <a:off x="7773980" y="6015501"/>
            <a:ext cx="833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evt.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1" name="Grafik 10">
            <a:hlinkClick r:id="rId5" action="ppaction://hlinkfile"/>
            <a:extLst>
              <a:ext uri="{FF2B5EF4-FFF2-40B4-BE49-F238E27FC236}">
                <a16:creationId xmlns:a16="http://schemas.microsoft.com/office/drawing/2014/main" id="{6ABE6874-43AB-4679-A0E7-C3A1034C9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850" y="5916486"/>
            <a:ext cx="581814" cy="55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6055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-2700808" y="3212976"/>
            <a:ext cx="1847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sz="4000" dirty="0">
              <a:solidFill>
                <a:srgbClr val="FF0000"/>
              </a:solidFill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7504" y="6550223"/>
            <a:ext cx="8964488" cy="307777"/>
          </a:xfrm>
          <a:prstGeom prst="rect">
            <a:avLst/>
          </a:prstGeom>
          <a:noFill/>
          <a:ln w="38100" cmpd="dbl">
            <a:solidFill>
              <a:srgbClr val="9933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de-DE" sz="1400" dirty="0">
                <a:solidFill>
                  <a:srgbClr val="800000"/>
                </a:solidFill>
              </a:rPr>
              <a:t>Prof. Dr. Dörte Haftendorn, Leuphana Universität Lüneburg,  http://www.mathematik-sehen-und-verstehen.de  Folie </a:t>
            </a:r>
            <a:fld id="{31574ED0-365B-4BC4-BA0B-E977A1A5594F}" type="slidenum">
              <a:rPr lang="de-DE" sz="1400" smtClean="0">
                <a:solidFill>
                  <a:srgbClr val="800000"/>
                </a:solidFill>
              </a:rPr>
              <a:pPr algn="ctr">
                <a:spcBef>
                  <a:spcPct val="50000"/>
                </a:spcBef>
              </a:pPr>
              <a:t>9</a:t>
            </a:fld>
            <a:endParaRPr lang="de-DE" sz="1400" dirty="0">
              <a:solidFill>
                <a:srgbClr val="800000"/>
              </a:solidFill>
            </a:endParaRPr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B26663A1-BD42-487D-BA4E-893FEE14A8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9592" y="294057"/>
            <a:ext cx="7772400" cy="1470025"/>
          </a:xfrm>
        </p:spPr>
        <p:txBody>
          <a:bodyPr>
            <a:normAutofit/>
          </a:bodyPr>
          <a:lstStyle/>
          <a:p>
            <a:pPr algn="l"/>
            <a:r>
              <a:rPr lang="de-DE" b="1" dirty="0">
                <a:ln>
                  <a:solidFill>
                    <a:schemeClr val="accent3"/>
                  </a:solidFill>
                </a:ln>
              </a:rPr>
              <a:t>Vielfachheit der Nullstellen</a:t>
            </a:r>
            <a:br>
              <a:rPr lang="de-DE" b="1" dirty="0">
                <a:ln>
                  <a:solidFill>
                    <a:schemeClr val="accent3"/>
                  </a:solidFill>
                </a:ln>
              </a:rPr>
            </a:br>
            <a:r>
              <a:rPr lang="de-DE" sz="3600" dirty="0">
                <a:ln>
                  <a:solidFill>
                    <a:schemeClr val="accent3"/>
                  </a:solidFill>
                </a:ln>
              </a:rPr>
              <a:t>auch bei beliebigen Funktionen nützlich</a:t>
            </a:r>
            <a:endParaRPr lang="de-DE" dirty="0">
              <a:ln>
                <a:solidFill>
                  <a:schemeClr val="accent3"/>
                </a:solidFill>
              </a:ln>
            </a:endParaRPr>
          </a:p>
        </p:txBody>
      </p:sp>
      <p:pic>
        <p:nvPicPr>
          <p:cNvPr id="9" name="Grafik 8">
            <a:hlinkClick r:id="rId2" action="ppaction://hlinkfile"/>
            <a:extLst>
              <a:ext uri="{FF2B5EF4-FFF2-40B4-BE49-F238E27FC236}">
                <a16:creationId xmlns:a16="http://schemas.microsoft.com/office/drawing/2014/main" id="{74CB5C3F-1930-4681-B4CC-6AD3C4AF39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16416" y="5877272"/>
            <a:ext cx="581814" cy="55386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3D7751EF-CD16-4559-932E-4DD62A13F3F7}"/>
              </a:ext>
            </a:extLst>
          </p:cNvPr>
          <p:cNvSpPr txBox="1"/>
          <p:nvPr/>
        </p:nvSpPr>
        <p:spPr>
          <a:xfrm>
            <a:off x="7734602" y="6031029"/>
            <a:ext cx="5818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de-DE" sz="2000" dirty="0" err="1">
                <a:solidFill>
                  <a:schemeClr val="accent6">
                    <a:lumMod val="75000"/>
                  </a:schemeClr>
                </a:solidFill>
              </a:rPr>
              <a:t>evt.</a:t>
            </a:r>
            <a:endParaRPr lang="de-DE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191291B-D5A2-4C56-B389-49B9681379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1616752"/>
            <a:ext cx="3283228" cy="4840531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5283CE8-7154-4BB8-ADB3-8FA6A244A0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5295" y="1616752"/>
            <a:ext cx="3046141" cy="4814387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66C17570-E88D-4F04-B0FA-46C3183ADC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9414" y="4023945"/>
            <a:ext cx="4734586" cy="52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5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Larissa-Design">
  <a:themeElements>
    <a:clrScheme name="Rot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</a:spPr>
      <a:bodyPr rtlCol="0" anchor="ctr"/>
      <a:lstStyle>
        <a:defPPr algn="ctr">
          <a:defRPr dirty="0" smtClean="0">
            <a:solidFill>
              <a:srgbClr val="984100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50800">
          <a:solidFill>
            <a:srgbClr val="00B050"/>
          </a:solidFill>
          <a:headEnd type="arrow"/>
          <a:tailEnd type="arrow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l">
          <a:defRPr sz="3200" dirty="0" smtClean="0">
            <a:solidFill>
              <a:schemeClr val="accent6">
                <a:lumMod val="75000"/>
              </a:schemeClr>
            </a:solidFill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1746</Words>
  <Application>Microsoft Office PowerPoint</Application>
  <PresentationFormat>Bildschirmpräsentation (4:3)</PresentationFormat>
  <Paragraphs>234</Paragraphs>
  <Slides>29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29</vt:i4>
      </vt:variant>
    </vt:vector>
  </HeadingPairs>
  <TitlesOfParts>
    <vt:vector size="35" baseType="lpstr">
      <vt:lpstr>Arial</vt:lpstr>
      <vt:lpstr>Calibri</vt:lpstr>
      <vt:lpstr>Cambria Math</vt:lpstr>
      <vt:lpstr>Lucida Calligraphy</vt:lpstr>
      <vt:lpstr>Lucida Handwriting</vt:lpstr>
      <vt:lpstr>Larissa-Design</vt:lpstr>
      <vt:lpstr>Vielfachheit der Nullstellen in der Numerik  bei Splines und NURBS </vt:lpstr>
      <vt:lpstr>Die geheime Macht der      mehrfachen Nullstellen </vt:lpstr>
      <vt:lpstr>Was sind „mehrfache Nullstellen“? </vt:lpstr>
      <vt:lpstr>Was sind „mehrfache Nullstellen“? </vt:lpstr>
      <vt:lpstr>PowerPoint-Präsentation</vt:lpstr>
      <vt:lpstr>PowerPoint-Präsentation</vt:lpstr>
      <vt:lpstr>PowerPoint-Präsentation</vt:lpstr>
      <vt:lpstr>Vielfachheit der Nullstellen auch bei beliebigen Funktionen nützlich</vt:lpstr>
      <vt:lpstr>Vielfachheit der Nullstellen auch bei beliebigen Funktionen nützlich</vt:lpstr>
      <vt:lpstr>PowerPoint-Präsentation</vt:lpstr>
      <vt:lpstr>Ableitungen</vt:lpstr>
      <vt:lpstr>PowerPoint-Präsentation</vt:lpstr>
      <vt:lpstr>PowerPoint-Präsentation</vt:lpstr>
      <vt:lpstr>Platt oder nicht platt? </vt:lpstr>
      <vt:lpstr>Platt oder nicht platt? </vt:lpstr>
      <vt:lpstr>Platt oder nicht platt?</vt:lpstr>
      <vt:lpstr>Quotienten von Polynomen</vt:lpstr>
      <vt:lpstr>Quotienten von Polynomen</vt:lpstr>
      <vt:lpstr>Quotienten von Polynomen</vt:lpstr>
      <vt:lpstr>Vielfachheit der Nullstellen in der Numerik </vt:lpstr>
      <vt:lpstr>Vielfachheit der Nullstellen in der Numerik </vt:lpstr>
      <vt:lpstr>Vielfachheit der Nullstellen in der Numerik </vt:lpstr>
      <vt:lpstr>Vielfachheit der Nullstellen in der Numerik </vt:lpstr>
      <vt:lpstr>Vielfachheit der Nullstellen in der Numerik </vt:lpstr>
      <vt:lpstr>Vielfachheit der Nullstellen in der Numerik </vt:lpstr>
      <vt:lpstr>Vielfachheit der Nullstellen in der Numerik </vt:lpstr>
      <vt:lpstr>Vielfachheit der Nullstellen in der Numerik </vt:lpstr>
      <vt:lpstr>Lesen Sie ausführlicher in den Büchern</vt:lpstr>
      <vt:lpstr>Vielen Dank für Ihre  Aufmerksamkeit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Klothoide</dc:title>
  <dc:creator>Prof. Dr. Dörte Haftendorn</dc:creator>
  <cp:lastModifiedBy>Dörte Haftendorn</cp:lastModifiedBy>
  <cp:revision>288</cp:revision>
  <cp:lastPrinted>2021-07-14T19:23:57Z</cp:lastPrinted>
  <dcterms:created xsi:type="dcterms:W3CDTF">2016-12-01T18:15:31Z</dcterms:created>
  <dcterms:modified xsi:type="dcterms:W3CDTF">2021-07-14T19:24:46Z</dcterms:modified>
</cp:coreProperties>
</file>