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7" r:id="rId3"/>
    <p:sldId id="280" r:id="rId4"/>
    <p:sldId id="272" r:id="rId5"/>
    <p:sldId id="279" r:id="rId6"/>
    <p:sldId id="262" r:id="rId7"/>
    <p:sldId id="282" r:id="rId8"/>
    <p:sldId id="281" r:id="rId9"/>
    <p:sldId id="283" r:id="rId10"/>
    <p:sldId id="284" r:id="rId11"/>
    <p:sldId id="285" r:id="rId12"/>
    <p:sldId id="277" r:id="rId13"/>
    <p:sldId id="266" r:id="rId14"/>
    <p:sldId id="270" r:id="rId15"/>
    <p:sldId id="263" r:id="rId16"/>
    <p:sldId id="260" r:id="rId17"/>
    <p:sldId id="264" r:id="rId18"/>
    <p:sldId id="268" r:id="rId19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B7D1B"/>
    <a:srgbClr val="98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>
      <p:cViewPr varScale="1">
        <p:scale>
          <a:sx n="106" d="100"/>
          <a:sy n="106" d="100"/>
        </p:scale>
        <p:origin x="162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5183" d="125000"/>
        <a:sy n="105183" d="1250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639" cy="511175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836" y="2"/>
            <a:ext cx="3078639" cy="511175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r">
              <a:defRPr sz="1200"/>
            </a:lvl1pPr>
          </a:lstStyle>
          <a:p>
            <a:fld id="{9B612029-305A-4E4C-8854-DB0339371FAA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639" cy="511175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836" y="9721850"/>
            <a:ext cx="3078639" cy="511175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r">
              <a:defRPr sz="1200"/>
            </a:lvl1pPr>
          </a:lstStyle>
          <a:p>
            <a:fld id="{87056D69-75E8-4CB4-B00C-929F5C551B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19:54:56.0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1475 17291 525 0,'0'0'11'0,"0"0"2"0,0 0 1 0,0 0 2 0,0 0-16 0,0 0 0 0,3 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8:44.3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46 894 3584 0 0,'0'0'76'0'0,"1"-2"0"0"0,38-51 1636 0 0,-18 21-539 0 0,5-9 398 0 0,-23 38-1296 0 0,-1-1 0 0 0,0 1 0 0 0,0-1 0 0 0,0 0 0 0 0,0-2-275 0 0,-1 3 120 0 0,1 0 0 0 0,-1 0-1 0 0,0 0 1 0 0,1 0-1 0 0,-1 1 1 0 0,1-1 0 0 0,0 1-1 0 0,0-1 1 0 0,0 1 0 0 0,1-1-120 0 0,0 0 70 0 0,1-1 1 0 0,-1 0-1 0 0,0 0 1 0 0,0 0 0 0 0,0 0-1 0 0,-1-1 1 0 0,1 1-1 0 0,-1-1 1 0 0,0-1-71 0 0,14-24 129 0 0,-4 14 73 0 0,0 0-35 0 0,-1 0 0 0 0,7-14-167 0 0,-2 3 80 0 0,-16 26-76 0 0,0 0 0 0 0,0 1 0 0 0,1-1 0 0 0,-1 0 0 0 0,0 0 1 0 0,0 1-1 0 0,1-1 0 0 0,-1 0 0 0 0,0 1 0 0 0,1-1 1 0 0,-1 0-1 0 0,1 1 0 0 0,-1-1 0 0 0,1 1 0 0 0,-1-1 0 0 0,1 1 1 0 0,-1-1-1 0 0,1 1-4 0 0,2-3-7 0 0,7-12-53 0 0,-8 12 61 0 0,0 0 1 0 0,0 0 0 0 0,0 1-1 0 0,0-1 1 0 0,-1-1 0 0 0,0 1-1 0 0,1 0 1 0 0,0-3-2 0 0,-2 5 5 0 0,0-1 0 0 0,0 1 0 0 0,1-1 0 0 0,-1 1-1 0 0,1-1 1 0 0,-1 1 0 0 0,1 0 0 0 0,-1-1 0 0 0,1 1 0 0 0,0 0 0 0 0,0-1 0 0 0,0 1 0 0 0,0 0 0 0 0,0-1-5 0 0,4-5-2 0 0,-4 2 2 0 0,-1 3 0 0 0,0 1 0 0 0,1 0 0 0 0,-1-1 0 0 0,1 1 0 0 0,-1 0 0 0 0,1 0 0 0 0,0 0 0 0 0,-1 0 0 0 0,1-1 0 0 0,0 1 0 0 0,0 0 0 0 0,0 0 0 0 0,0 0 0 0 0,0 1 0 0 0,1-3 0 0 0,-1 1 0 0 0,2-11 0 0 0,-3 12 0 0 0,0 0 0 0 0,0 0 0 0 0,0 0 0 0 0,0 0 0 0 0,1 0 0 0 0,-1 0 0 0 0,0 0 0 0 0,1 0 0 0 0,-1 0 0 0 0,0 0 0 0 0,1 0 0 0 0,-1 0 0 0 0,1 1 0 0 0,0-1 0 0 0,-1 0 0 0 0,1 0 0 0 0,0 1 0 0 0,-1-1 0 0 0,1 0 0 0 0,0 0 0 0 0,4-4 0 0 0,-5 2 0 0 0,0 2 0 0 0,0 0 0 0 0,0 1 0 0 0,0-1 0 0 0,0 0 0 0 0,0 0 0 0 0,0 1 0 0 0,0-1 0 0 0,1 0 0 0 0,-1 0 0 0 0,0 1 0 0 0,0-1 0 0 0,1 0 0 0 0,-1 1 0 0 0,1-1 0 0 0,-1 0 0 0 0,0 1 0 0 0,1-1 0 0 0,-1 1 0 0 0,1-1 0 0 0,20-41 0 0 0,-19 39 0 0 0,3-11 0 0 0,-3 4 0 0 0,0 6-1 0 0,-1 3 0 0 0,0 0 0 0 0,-1 0 0 0 0,0 0 1 0 0,1 0-1 0 0,-1 0 0 0 0,0 0 0 0 0,1 0 0 0 0,-1 0 0 0 0,0 0 0 0 0,0 0 0 0 0,0 0 0 0 0,0 0 0 0 0,0 0 0 0 0,0 0 0 0 0,0-1 1 0 0,1-1-59 0 0,4-4 45 0 0,-1 1 14 0 0,-2-2 0 0 0,3-2 0 0 0,-4 9 0 0 0,-1 1 0 0 0,1-1 0 0 0,-1 1 0 0 0,1-1 0 0 0,0 1 0 0 0,-1-1 0 0 0,1 0 0 0 0,-1 1 0 0 0,1-1 0 0 0,-1 0 0 0 0,0 1 0 0 0,1-1 0 0 0,-1 0 0 0 0,0 0 0 0 0,1 0 0 0 0,-1 1 0 0 0,0-1 0 0 0,0 0 0 0 0,1-4-22 0 0,-1 4-90 0 0,0 1-42 0 0,0 0-8 0 0,0 0-51 0 0,0 0-196 0 0,0 0-82 0 0,0 0-18 0 0,0 0-25 0 0,0 0-90 0 0,0 0-44 0 0,0 0-414 0 0,0 0-1618 0 0</inkml:trace>
  <inkml:trace contextRef="#ctx0" brushRef="#br0" timeOffset="1735.337">1 351 3880 0 0,'0'0'109'0'0,"0"0"82"0"0,0 0 257 0 0,0 0 109 0 0,0 0 19 0 0,0 0-25 0 0,0 0-134 0 0,0 0-58 0 0,0 0-9 0 0,0 0-6 0 0,0 0-6 0 0,0 0-2 0 0,0 0 0 0 0,0 0-12 0 0,0 0-50 0 0,0 0-18 0 0,0 0-6 0 0,0 0-17 0 0,0 0-62 0 0,0 0-31 0 0,5-10 258 0 0,22-10 15 0 0,-21 17-368 0 0,0-1-1 0 0,-1 0 1 0 0,1-1 0 0 0,-1 1-1 0 0,0-1-44 0 0,3-3 44 0 0,1 0-1 0 0,-1 1 0 0 0,1 0 1 0 0,4-1-44 0 0,-8 4 18 0 0,43-32 266 0 0,12-9-34 0 0,-31 24-250 0 0,-23 15 0 0 0,1 1 0 0 0,0 0 0 0 0,0 0 0 0 0,1 1 0 0 0,-1 0 0 0 0,3-1 0 0 0,-5 3 0 0 0,0-1 0 0 0,0 0 0 0 0,0 0 0 0 0,-1 0 0 0 0,1 0 0 0 0,-1-1 0 0 0,2-1 0 0 0,-2 1 0 0 0,0 1 0 0 0,1-1 0 0 0,0 1 0 0 0,0-1 0 0 0,0 2 0 0 0,1-2 0 0 0,23-10 0 0 0,-20 9 0 0 0,0 0 0 0 0,1 1 0 0 0,4-1 0 0 0,8-5 0 0 0,-18 8 0 0 0,0-1 0 0 0,0 2 0 0 0,1-1 0 0 0,-1 0 0 0 0,0 1 0 0 0,1-1 0 0 0,-1 1 0 0 0,1 1 0 0 0,-1-1 0 0 0,5 0 0 0 0,14-3 0 0 0,-18 4 10 0 0,-2-1 33 0 0,5-2-32 0 0,-3 2-1 0 0,-5 1 44 0 0,0 0 10 0 0,0 0 0 0 0,0 0 0 0 0,0 0 5 0 0,0 0 22 0 0,0 0-1 0 0,1 1-31 0 0,3 3-48 0 0,-2 4-11 0 0,-3-3 0 0 0,3 4 0 0 0,7 15 0 0 0,-5-13 0 0 0,-2-5 0 0 0,0-1 0 0 0,0 1 0 0 0,-1 0 0 0 0,0 0 0 0 0,0 0 0 0 0,0 1 0 0 0,0 7-2 0 0,-1-7 45 0 0,0-1 0 0 0,0 1 0 0 0,-1-1 0 0 0,1 0 0 0 0,-1 1 0 0 0,-2 3-43 0 0,2-3 102 0 0,1-1 1 0 0,-1 1 0 0 0,1-1-1 0 0,0 1 1 0 0,0-1 0 0 0,1 1-103 0 0,0 13-124 0 0,-1-8 234 0 0,-1-4-81 0 0,1 1 0 0 0,1 0 0 0 0,0 0-1 0 0,0 0 1 0 0,1 1-29 0 0,-2-6-4 0 0,0 0 1 0 0,0 0-1 0 0,0 0 0 0 0,0 0 0 0 0,-1 0 0 0 0,1 0 0 0 0,-1 0 0 0 0,0 0 1 0 0,-1 0-1 0 0,1-1 0 0 0,0 1 0 0 0,-2 2 4 0 0,-3 11-279 0 0,-2 8-214 0 0,-3 14-3595 0 0,11-31 240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0.77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362 325 5584 0 0,'0'0'165'0'0,"0"0"79"0"0,0 0 247 0 0,0-7 467 0 0,-2 4 2284 0 0,-1 1-2923 0 0,-1-1 1 0 0,1 1 0 0 0,0-1 0 0 0,-1 0 0 0 0,1 0-1 0 0,1 0 1 0 0,-4-3-320 0 0,-3-4 622 0 0,6 8-556 0 0,0 1 1 0 0,0 0 0 0 0,0 0 0 0 0,0 0 0 0 0,-1 0 0 0 0,1 0 0 0 0,0 0 0 0 0,-1 1 0 0 0,1 0 0 0 0,-1-1 0 0 0,-1 2-67 0 0,0-4 143 0 0,5 3-139 0 0,0 0-1 0 0,0 0 0 0 0,0 0 0 0 0,0-1 0 0 0,0 1 0 0 0,0 0 0 0 0,0 0 0 0 0,0 0 0 0 0,0 0 0 0 0,0 0 0 0 0,0 0 0 0 0,0 0 1 0 0,-1 0-1 0 0,1 0 0 0 0,0 0 0 0 0,0-1 0 0 0,0 1 0 0 0,0 0 0 0 0,0 0 0 0 0,0 0 0 0 0,0 0 0 0 0,0 0 0 0 0,0 0 0 0 0,-1 0 1 0 0,1 0-1 0 0,0 0 0 0 0,0 0 0 0 0,0 0 0 0 0,0 0 0 0 0,0 0 0 0 0,0 0 0 0 0,0 0 0 0 0,-1 0 0 0 0,1 0 0 0 0,0 0 0 0 0,0 0 1 0 0,0 0-1 0 0,0 0 0 0 0,0 0 0 0 0,0 0 0 0 0,0 0 0 0 0,0 1 0 0 0,-1-1 0 0 0,1 0 0 0 0,0 0-3 0 0,-16 5 87 0 0,11-4-46 0 0,0 1 1 0 0,1-1-1 0 0,-1 1 0 0 0,0 0 1 0 0,-1 1-42 0 0,-10 5 133 0 0,12-6-123 0 0,-1 0-1 0 0,1 0 1 0 0,1 0 0 0 0,-1 0 0 0 0,0 1 0 0 0,0 0-10 0 0,-16 15 61 0 0,7-8-47 0 0,1 1 0 0 0,1 0 0 0 0,0 0 0 0 0,-9 14-14 0 0,-13 20 64 0 0,24-32-136 0 0,-1 2 40 0 0,0 1 1 0 0,-6 13 31 0 0,13-22 24 0 0,1-4-18 0 0,0 1 1 0 0,1-1-1 0 0,-1 1 1 0 0,1-1-1 0 0,0 1 0 0 0,0 0 1 0 0,0-1-1 0 0,1 1 1 0 0,-1 3-7 0 0,0 5-53 0 0,0-11 41 0 0,1 0 1 0 0,0 0 0 0 0,0 0 0 0 0,0 0 0 0 0,0 0-1 0 0,0 0 1 0 0,0 1 0 0 0,0-1 0 0 0,0 0-1 0 0,0 0 1 0 0,0 0 0 0 0,1 0 0 0 0,-1 1 11 0 0,1 2 4 0 0,0 1 0 0 0,-1-1 0 0 0,1 1 0 0 0,-1 0-1 0 0,0 1-3 0 0,0 0 23 0 0,0-1 1 0 0,0 0-1 0 0,1 0 0 0 0,0 1 0 0 0,1 2-23 0 0,-1-6 0 0 0,-1-1 0 0 0,1-1 0 0 0,-1 1 0 0 0,1 0 0 0 0,-1-1 0 0 0,0 1 0 0 0,0 0 0 0 0,1-1 0 0 0,-1 1 0 0 0,0 0 0 0 0,0 0 0 0 0,0-1 0 0 0,0 1 0 0 0,0 0 0 0 0,0-1 0 0 0,0 1 0 0 0,0 0 0 0 0,0 0 0 0 0,0-1 0 0 0,0 1 0 0 0,-1 0 0 0 0,2 2 2 0 0,-1 0 0 0 0,1 0 0 0 0,-1 1 0 0 0,1-1 0 0 0,0 0 1 0 0,0 0-1 0 0,1-1 0 0 0,-1 2-2 0 0,1-2-28 0 0,-1 1 1 0 0,0 0-1 0 0,0 0 1 0 0,0 0-1 0 0,0 0 1 0 0,-1 1-1 0 0,1-1 1 0 0,-1 0 27 0 0,0-1 10 0 0,0 0-1 0 0,0 0 1 0 0,1 0-1 0 0,-1 0 1 0 0,1 0 0 0 0,-1 0-1 0 0,1 0 1 0 0,0 0 0 0 0,-1-1-1 0 0,1 1 1 0 0,0 0 0 0 0,0-1-1 0 0,0 1 1 0 0,1 0 0 0 0,-1-1-1 0 0,0 1 1 0 0,1-1 0 0 0,-1 0-1 0 0,1 1 1 0 0,-1-1 0 0 0,1 1-10 0 0,-1-2 0 0 0,-1 0 0 0 0,0 1 0 0 0,0-1 0 0 0,1 0 0 0 0,-1 1 0 0 0,0-1-1 0 0,1 1 1 0 0,-1-1 0 0 0,0 0 0 0 0,1 0 0 0 0,-1 1 0 0 0,0-1 0 0 0,1 0 0 0 0,-1 0 0 0 0,1 1 0 0 0,-1-1 0 0 0,1 0 0 0 0,-1 0 0 0 0,0 0 0 0 0,1 0 0 0 0,-1 1 0 0 0,1-1 0 0 0,-1 0 0 0 0,1 0 0 0 0,-1 0 0 0 0,1 0 0 0 0,-1 0 0 0 0,1 0 0 0 0,-1 0 0 0 0,14-2 11 0 0,-12 3 12 0 0,12-3 8 0 0,-10 1-23 0 0,-1-1 0 0 0,1 0 0 0 0,-1 0 0 0 0,0 0 0 0 0,1-1 0 0 0,-1 1 0 0 0,0-1 0 0 0,1-1-8 0 0,2-2 0 0 0,-4 5 0 0 0,1 0 0 0 0,-1-1 0 0 0,0 1 0 0 0,1-1 0 0 0,-1 0 0 0 0,0 1 0 0 0,0-1 0 0 0,0 0 0 0 0,-1 0 0 0 0,1-1 0 0 0,0 1 0 0 0,-1 0 0 0 0,1-1 0 0 0,5-7 0 0 0,16-17 188 0 0,0-2 0 0 0,-2 0 1 0 0,5-11-189 0 0,-7 7-490 0 0,2-10 490 0 0,-9 20-41 0 0,47-105-124 0 0,-33 55 112 0 0,-25 70 53 0 0,1-1 0 0 0,-2 1 0 0 0,1-1 0 0 0,0 1 0 0 0,-1-1 0 0 0,1 0 0 0 0,-1-1 0 0 0,0 1-1 0 0,0 1-1 0 0,1-1 0 0 0,-1 1 1 0 0,1 0-1 0 0,0-1 1 0 0,0 1-1 0 0,1-2 2 0 0,3-7-26 0 0,0-1 1 0 0,0 1-1 0 0,-2-1 0 0 0,1 0 1 0 0,0-6 25 0 0,-3 13-14 0 0,0 0 1 0 0,1 1-1 0 0,0 0 1 0 0,0-1-1 0 0,2-1 14 0 0,7-22-60 0 0,-9 22-15 0 0,1-1-1 0 0,-1 1 1 0 0,2 0 0 0 0,1-3 75 0 0,5-14-288 0 0,-8 22 228 0 0,1-1 37 0 0,-2 2-30 0 0,-1 1-11 0 0,0 2 57 0 0,0-1 0 0 0,-1 1 0 0 0,1 0 1 0 0,1-1-1 0 0,-1 1 0 0 0,0-1 0 0 0,0 1 0 0 0,0-1 1 0 0,1 1-1 0 0,0 1 7 0 0,2 12 4 0 0,-5 11 64 0 0,-1-1 0 0 0,-1 1 1 0 0,-3 9-69 0 0,-4 3 11 0 0,8-29-8 0 0,0 1-1 0 0,0-1 1 0 0,1 0-1 0 0,0 4-2 0 0,-1 5 44 0 0,-1 1 1 0 0,-1 3-45 0 0,-4 14 29 0 0,4-14-29 0 0,-6 42 10 0 0,1-28 68 0 0,8-28-51 0 0,-1 0 1 0 0,2 0-1 0 0,-2 6-27 0 0,-1 16 57 0 0,0-1 93 0 0,2 1 1 0 0,0 0-151 0 0,2-17 77 0 0,0-4-16 0 0,0 1-1 0 0,0-1 1 0 0,1 0 0 0 0,2 9-61 0 0,10 36 732 0 0,-10-43-705 0 0,-3-8-27 0 0,1 1 0 0 0,0-1 0 0 0,0 0 0 0 0,0 0 0 0 0,1 0 0 0 0,-1 0 0 0 0,1 0 0 0 0,0 0 0 0 0,-1-1 1 0 0,3 3-1 0 0,14 12-4 0 0,-18-16 17 0 0,1-1-1 0 0,0 1 0 0 0,0 0 1 0 0,0-1-1 0 0,0 1 0 0 0,0-1 1 0 0,0 0-1 0 0,0 1 0 0 0,0-1 1 0 0,0 1-1 0 0,1-1 0 0 0,-1 0 1 0 0,0 0-1 0 0,0 0 0 0 0,0 0 1 0 0,0 0-1 0 0,0 0 1 0 0,0 0-1 0 0,1 0 0 0 0,-1 0 1 0 0,1-1-13 0 0,-1 1 3 0 0,1-1 0 0 0,-1 1 0 0 0,0 0 0 0 0,1 0 0 0 0,-1-1 0 0 0,1 1 0 0 0,-1 0 0 0 0,1 0 1 0 0,-1 1-1 0 0,2-1-3 0 0,-1 0-20 0 0,0 1 0 0 0,0-1 0 0 0,0 0-1 0 0,0 0 1 0 0,0 0 0 0 0,0-1 0 0 0,0 1 0 0 0,-1 0 0 0 0,1-1 0 0 0,0 1 0 0 0,0-1 0 0 0,0 0 20 0 0,68-25-2000 0 0,-59 21 1330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3.6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1 609 4320 0 0,'0'0'99'0'0,"0"0"11"0"0,0 0 9 0 0,0 0 82 0 0,0 0 343 0 0,0 0 155 0 0,0 0 33 0 0,0 0-55 0 0,0 0-246 0 0,0 0-110 0 0,0 0-22 0 0,1-1-5 0 0,5-14 222 0 0,-3 9-294 0 0,-1 0 1 0 0,1 1-1 0 0,0 0 0 0 0,0 0 0 0 0,0 0 1 0 0,3-3-223 0 0,8-11 716 0 0,4-2-312 0 0,-13 15-289 0 0,1 0 0 0 0,-1-1 0 0 0,-1 1 0 0 0,1-1 0 0 0,1-2-115 0 0,8-14 209 0 0,8-9-75 0 0,19-24-87 0 0,52-56 36 0 0,-68 81-83 0 0,-14 16 0 0 0,1 2 0 0 0,10-10 0 0 0,-20 20-1 0 0,7-8 55 0 0,0 6-43 0 0,-3 0-11 0 0,-5 4 0 0 0,0 0 0 0 0,0 0 0 0 0,0 1 0 0 0,0-1 0 0 0,0 0 0 0 0,0 0 0 0 0,0 0 0 0 0,-1 0 0 0 0,1-1 0 0 0,0 1 0 0 0,-1 0 0 0 0,1 0 0 0 0,0-1 0 0 0,3-4 0 0 0,5-2 0 0 0,-1 0 0 0 0,0 0 0 0 0,0-1 0 0 0,-1 1 0 0 0,3-6 0 0 0,-9 13 0 0 0,10-10 0 0 0,-8 7 0 0 0,-3 9 0 0 0,-9 23 12 0 0,-1-9 78 0 0,9-16-80 0 0,-1-1-1 0 0,1 1 1 0 0,0 0 0 0 0,-1-1-1 0 0,1 1 1 0 0,1 0 0 0 0,-1 0-1 0 0,0-1 1 0 0,0 4-10 0 0,1 1 10 0 0,-1 0-1 0 0,0 0 1 0 0,-1-1 0 0 0,0 1 0 0 0,0 0-1 0 0,0 0-9 0 0,-7 28 174 0 0,6-21-65 0 0,-1 1-1 0 0,0-1 1 0 0,0 0 0 0 0,-2 1-109 0 0,-11 23 53 0 0,7-7-42 0 0,-11 23-194 0 0,11-26 150 0 0,0 0 178 0 0,8-19-228 0 0,-1 0 0 0 0,0 0 1 0 0,0-1-1 0 0,-1 1 0 0 0,-3 4 83 0 0,2-4-143 0 0,1 0 0 0 0,0 0 0 0 0,-2 6 143 0 0,-3 5-2137 0 0,9-20 1476 0 0</inkml:trace>
  <inkml:trace contextRef="#ctx0" brushRef="#br0" timeOffset="631.141">950 79 6968 0 0,'0'0'157'0'0,"0"0"23"0"0,0 0 11 0 0,0 0 43 0 0,0 0 181 0 0,0 0 81 0 0,0 0 15 0 0,0 0-21 0 0,0 0-87 0 0,0 0-34 0 0,0 0-7 0 0,0 2-9 0 0,-6 23 546 0 0,2-10-523 0 0,-7 26 644 0 0,8-29-819 0 0,0 1 1 0 0,-1-1-1 0 0,-1 1 1 0 0,-4 6-202 0 0,3-4 165 0 0,0 0 0 0 0,-3 13-165 0 0,1-1 134 0 0,-5 32 81 0 0,-3 6-204 0 0,15-41 429 0 0,0-5-1685 0 0,-1-8-4966 0 0,2-11 5283 0 0</inkml:trace>
  <inkml:trace contextRef="#ctx0" brushRef="#br0" timeOffset="1107.033">632 367 4976 0 0,'0'0'108'0'0,"0"0"17"0"0,0 0 13 0 0,0 0 73 0 0,0 0 268 0 0,0 0 117 0 0,0 0 20 0 0,0 0-9 0 0,0 0-66 0 0,0 0-28 0 0,0 0-7 0 0,0 0-44 0 0,0 0-174 0 0,0 0-80 0 0,0 0-14 0 0,0 0 14 0 0,0 0 68 0 0,0 0 32 0 0,12-10 754 0 0,-11 8-998 0 0,1 0-1 0 0,0 1 1 0 0,-1 0-1 0 0,1-1 1 0 0,0 1-1 0 0,0 0 1 0 0,0 0-1 0 0,0 0 1 0 0,0 0-1 0 0,0 1 1 0 0,2-1-64 0 0,9-5 469 0 0,-11 5-404 0 0,0 0-1 0 0,0 0 1 0 0,1 1 0 0 0,-1-1 0 0 0,0 0 0 0 0,0 1 0 0 0,0 0 0 0 0,0-1-1 0 0,1 1 1 0 0,-1 0-65 0 0,11-1 117 0 0,-1 0 0 0 0,0-1 0 0 0,0 0 0 0 0,4-3-117 0 0,26-4 219 0 0,-35 8-162 0 0,0-1 0 0 0,-1 0 1 0 0,1-1-1 0 0,-1 1 0 0 0,3-2-57 0 0,21-9 146 0 0,73-14 281 0 0,-95 24-425 0 0,-6 2 6 0 0,1 0 0 0 0,-1 0-1 0 0,0 1 1 0 0,0-1 0 0 0,1 0 0 0 0,-1 1-1 0 0,0 0 1 0 0,0 0 0 0 0,1-1 0 0 0,1 2-8 0 0,0-2-93 0 0,1 1 1 0 0,-1 0-1 0 0,0-1 1 0 0,0 0-1 0 0,1 0 1 0 0,-1 0-1 0 0,0 0 1 0 0,2-2 92 0 0,-4 2-252 0 0,6 1-3366 0 0,-7 0-572 0 0</inkml:trace>
  <inkml:trace contextRef="#ctx0" brushRef="#br0" timeOffset="2536.936">1427 56 4808 0 0,'0'0'101'0'0,"0"0"22"0"0,0 0 8 0 0,0 0 71 0 0,0 0 259 0 0,0 0 109 0 0,0 0 26 0 0,0 0-7 0 0,0-1-45 0 0,-1-1-462 0 0,0 1 169 0 0,0-1 1 0 0,0 1-1 0 0,0 0 0 0 0,1-1 0 0 0,-1 1 0 0 0,0-1 0 0 0,1 1 1 0 0,-1-1-1 0 0,1 1 0 0 0,0-1 0 0 0,0 1 0 0 0,-1-2-251 0 0,2 2 48 0 0,-1-1-1 0 0,0 1 1 0 0,1 0 0 0 0,0-1-1 0 0,-1 1 1 0 0,1 0-1 0 0,0 0 1 0 0,-1 0 0 0 0,1 0-1 0 0,0-1 1 0 0,0 1 0 0 0,0 0-1 0 0,0 1 1 0 0,0-1-1 0 0,0 0 1 0 0,0 0 0 0 0,0 0-1 0 0,1 1 1 0 0,-1-1-1 0 0,0 0 1 0 0,0 1-48 0 0,20-9 104 0 0,-6 8-20 0 0,-4 1-48 0 0,25 5 119 0 0,-34-5-142 0 0,0 0 0 0 0,0 1 0 0 0,0-1 1 0 0,0 1-1 0 0,0-1 0 0 0,0 1 0 0 0,0 0 1 0 0,-1-1-1 0 0,1 1 0 0 0,0 0 1 0 0,0 0-1 0 0,-1 0 0 0 0,1 1 0 0 0,-1-1 1 0 0,1 0-1 0 0,-1 0 0 0 0,1 1-13 0 0,8 6 79 0 0,-6-5-62 0 0,-2-2-3 0 0,0 0 0 0 0,0 0 1 0 0,-1 0-1 0 0,1 1 0 0 0,0-1 1 0 0,-1 1-1 0 0,1-1 0 0 0,0 1 1 0 0,-1 0-1 0 0,0 0 0 0 0,1 0 1 0 0,-1-1-1 0 0,0 1 1 0 0,0 0-1 0 0,0 0 0 0 0,0 1 1 0 0,-1-1-1 0 0,1 0 0 0 0,-1 0 1 0 0,1 1-15 0 0,-1-2 6 0 0,0 0 1 0 0,1-1 0 0 0,-1 1 0 0 0,0 0 0 0 0,1 0 0 0 0,-1-1-1 0 0,1 1 1 0 0,-1 0 0 0 0,1-1 0 0 0,-1 1 0 0 0,1 0 0 0 0,0-1-1 0 0,-1 1 1 0 0,1-1 0 0 0,0 1 0 0 0,-1-1 0 0 0,1 1-7 0 0,6 7 63 0 0,-6-6-33 0 0,0 1 0 0 0,-1 0 0 0 0,1-1 0 0 0,-1 1 0 0 0,0 0 0 0 0,1 0 0 0 0,-2 2-30 0 0,2 7 51 0 0,0-10-35 0 0,-1 0 1 0 0,0 0-1 0 0,0 1 0 0 0,0-1 1 0 0,0 0-1 0 0,0 0 0 0 0,0 0 1 0 0,-1 1-1 0 0,1-1 0 0 0,0 0 0 0 0,-1 0 1 0 0,0 0-1 0 0,0 0 0 0 0,0 0 1 0 0,0 0-1 0 0,0 0 0 0 0,0 0 0 0 0,0 0 1 0 0,0-1-1 0 0,-1 1 0 0 0,1 0 1 0 0,-1-1-1 0 0,1 1 0 0 0,-1-1 1 0 0,-1 1-17 0 0,0 1 23 0 0,0 0 0 0 0,1 0 0 0 0,-1 0 0 0 0,1 0 0 0 0,-1 0 0 0 0,1 0 0 0 0,0 1-23 0 0,-10 15 31 0 0,1-6 13 0 0,-3-2-24 0 0,-27 25 204 0 0,39-34-224 0 0,0 0 0 0 0,0 1 0 0 0,0 0 0 0 0,1-1 0 0 0,0 1 0 0 0,-1 0 0 0 0,1 0 0 0 0,0-1 0 0 0,0 3 0 0 0,-1 4 0 0 0,3-7 0 0 0,0 0 0 0 0,-3 7 0 0 0,2-8-8 0 0,-1 0 0 0 0,1 0 0 0 0,0 0 0 0 0,-1 0 0 0 0,1 0 0 0 0,0 0 0 0 0,0 0 0 0 0,0-1 0 0 0,0 1 0 0 0,0 0 0 0 0,0 0 0 0 0,0 0 0 0 0,0 0 0 0 0,0 0 0 0 0,0 0 0 0 0,1 0 0 0 0,-1 0 0 0 0,0 0 0 0 0,1 0 0 0 0,-1 0 0 0 0,1 0 0 0 0,-1 0 0 0 0,1 0 0 0 0,-1 0 0 0 0,1-1 0 0 0,-1 1 0 0 0,1 0 0 0 0,0-1 0 0 0,0 1 0 0 0,0 0 8 0 0,1 6-49 0 0,-2-6 49 0 0,0 0-1 0 0,0 0 0 0 0,0-1 0 0 0,0 1 1 0 0,0 0-1 0 0,1 0 0 0 0,-1 0 1 0 0,0 0-1 0 0,1-1 0 0 0,-1 1 0 0 0,0 0 1 0 0,1 0-1 0 0,-1-1 0 0 0,1 1 0 0 0,-1 0 1 0 0,1-1-1 0 0,0 1 0 0 0,0 0 1 0 0,0 0 43 0 0,10 9-86 0 0,-9-7 31 0 0,0 0 0 0 0,0 0 1 0 0,-1 1-1 0 0,1-1 0 0 0,-1 1 0 0 0,0-1 0 0 0,0 1 0 0 0,0 2 12 0 0,0-5-3 0 0,0 1 3 0 0,0-1 0 0 0,-1 1 0 0 0,1 0 0 0 0,0-1 0 0 0,0 1 0 0 0,-1 0 0 0 0,1 0 0 0 0,-1 0 0 0 0,0-1 0 0 0,1 1 0 0 0,-1 0 0 0 0,0 0 0 0 0,0 0 0 0 0,0 0 0 0 0,-1 0 0 0 0,1 0 0 0 0,-1 4 0 0 0,-3 8 0 0 0,-5 5 199 0 0,1-4-89 0 0,5-10-24 0 0,-1 0-1 0 0,1 1 1 0 0,-1-1-1 0 0,-1 0 1 0 0,1-1 0 0 0,-1 1-1 0 0,0-1 1 0 0,0 0 0 0 0,0 0-1 0 0,0-1 1 0 0,-3 2-86 0 0,-2 1 170 0 0,0-1 0 0 0,0-1 0 0 0,0 1 0 0 0,-1-1 0 0 0,1-1 0 0 0,-5 1-170 0 0,-6 2 165 0 0,15-5-112 0 0,1 1 0 0 0,-1-1 0 0 0,0 0 0 0 0,1 0 0 0 0,-1 0 0 0 0,-1-1-53 0 0,-2 0 8 0 0,7 1 0 0 0,-1-1 0 0 0,1 0 0 0 0,0 0 0 0 0,0 0 0 0 0,0-1 0 0 0,-1 1 0 0 0,1 0 0 0 0,0-1 0 0 0,0 0-8 0 0,-1 0-3 0 0,1 0 0 0 0,-1-1 0 0 0,1 1-1 0 0,-1-1 1 0 0,1 0 0 0 0,0 0 0 0 0,0 0 0 0 0,0 0-1 0 0,0 0 1 0 0,-2-2 3 0 0,1 0-299 0 0,-1-1 1 0 0,1 1-1 0 0,-1-1 0 0 0,1 1 0 0 0,1-1 0 0 0,-1 0 1 0 0,1 0-1 0 0,0-1 0 0 0,0 1 0 0 0,0-2 299 0 0,-2-2-718 0 0</inkml:trace>
  <inkml:trace contextRef="#ctx0" brushRef="#br0" timeOffset="3198.697">2023 175 6768 0 0,'0'0'149'0'0,"0"0"23"0"0,0 0 12 0 0,-9 2 64 0 0,-1 9 273 0 0,9-9-422 0 0,1-1 0 0 0,-1 1 0 0 0,-1-1 0 0 0,1 0 0 0 0,0 1 0 0 0,0-1 0 0 0,0 0 0 0 0,-1 0 0 0 0,0 1-99 0 0,0 0 174 0 0,-1 0-1 0 0,1 0 1 0 0,0 1 0 0 0,0-1-1 0 0,0 1 1 0 0,0-1 0 0 0,0 1-1 0 0,1 0 1 0 0,-1 1-174 0 0,-14 31 1240 0 0,13-25-1024 0 0,1 1 1 0 0,0-1-1 0 0,1 0 0 0 0,0 1 1 0 0,0 1-217 0 0,-2 28 614 0 0,0-23-274 0 0,1 1 0 0 0,0 10-340 0 0,-8 27 146 0 0,8-44-105 0 0,1-10-34 0 0,0 0 1 0 0,1 1 0 0 0,-1-1 0 0 0,1 0-1 0 0,0 1 1 0 0,0-1 0 0 0,-1 1-1 0 0,1-1 1 0 0,0 1 0 0 0,0 0-8 0 0,0-1 64 0 0,0-1 1 0 0,0 0-22 0 0,0 0-117 0 0,0 0-51 0 0,0 0-16 0 0,0 0-3 0 0,-4 7-336 0 0,3-4-3640 0 0,1 1 3160 0 0</inkml:trace>
  <inkml:trace contextRef="#ctx0" brushRef="#br0" timeOffset="3658.609">1824 416 6704 0 0,'0'0'149'0'0,"0"0"23"0"0,0 0 12 0 0,1 1-25 0 0,2 0 58 0 0,0 0 1 0 0,0 0 0 0 0,-1-1-1 0 0,1 1 1 0 0,0-1 0 0 0,0 0-1 0 0,0 0 1 0 0,0 0 0 0 0,0 0-1 0 0,-1 0 1 0 0,1 0 0 0 0,0-1-1 0 0,0 1 1 0 0,0-1-1 0 0,2-1-217 0 0,4-1 664 0 0,0-1 0 0 0,0 0 0 0 0,0 0 0 0 0,3-3-664 0 0,5 0 530 0 0,-14 6-502 0 0,-1 0-1 0 0,1 0 1 0 0,-1 0 0 0 0,1 0 0 0 0,-1 0-1 0 0,0 0 1 0 0,0-1 0 0 0,2 0-28 0 0,-2 0 8 0 0,1 0 0 0 0,-1 1 1 0 0,1 0-1 0 0,0-1 1 0 0,-1 1-1 0 0,1 0 0 0 0,0 0 1 0 0,0 1-1 0 0,-1-1 1 0 0,2 0-9 0 0,17-6-4 0 0,-12 3 31 0 0,1-1 0 0 0,-1 1 0 0 0,8-1-27 0 0,16-8-184 0 0,-14 5 50 0 0,-13 6-27 0 0,-1 0-1 0 0,1-1 0 0 0,-1 1 1 0 0,0-1-1 0 0,1-1 0 0 0,-1 1 1 0 0,0-2 161 0 0,3 0-404 0 0,0 0 0 0 0,1 0 0 0 0,-1 1 0 0 0,1 0 0 0 0,0 0 0 0 0,0 1 0 0 0,0 0 0 0 0,0 1 0 0 0,4-1 404 0 0,14-4-1891 0 0,-12 2-870 0 0</inkml:trace>
  <inkml:trace contextRef="#ctx0" brushRef="#br0" timeOffset="4535.043">2506 84 6072 0 0,'0'-1'46'0'0,"1"-1"-1"0"0,-1 1 1 0 0,1 0 0 0 0,-1 0-1 0 0,1 0 1 0 0,0 0 0 0 0,-1 0 0 0 0,1 0-1 0 0,0 0 1 0 0,0 0 0 0 0,0 0-1 0 0,0 0 1 0 0,0 0 0 0 0,0 0 0 0 0,0 0-46 0 0,6-5 20 0 0,-6 6 2 0 0,-1 0-1 0 0,0 0 0 0 0,0 0 1 0 0,1-1-1 0 0,-1 1 0 0 0,0 0 0 0 0,1 0 1 0 0,-1 0-1 0 0,0 0 0 0 0,0 0 0 0 0,1 0 1 0 0,-1 0-1 0 0,0-1 0 0 0,1 1 0 0 0,-1 0 1 0 0,0 0-1 0 0,1 0 0 0 0,-1 0 0 0 0,0 0 1 0 0,1 1-1 0 0,-1-1 0 0 0,0 0 0 0 0,0 0 1 0 0,1 0-1 0 0,-1 0 0 0 0,0 0 1 0 0,1 0-1 0 0,-1 0 0 0 0,0 1 0 0 0,0-1 1 0 0,1 0-1 0 0,-1 0 0 0 0,0 0 0 0 0,0 1 1 0 0,1-1-1 0 0,-1 0-21 0 0,0 0 72 0 0,0 1 0 0 0,1-1 0 0 0,-1 0 0 0 0,0 0 0 0 0,0 0-1 0 0,1 1 1 0 0,-1-1 0 0 0,0 0 0 0 0,1 0 0 0 0,-1 0 0 0 0,1 0 0 0 0,-1 0 0 0 0,0 0 0 0 0,1 0 0 0 0,-1 1 0 0 0,0-1 0 0 0,1 0 0 0 0,-1 0 0 0 0,0 0 0 0 0,1 0-1 0 0,-1-1 1 0 0,1 1-72 0 0,25-8 1507 0 0,-25 7-1445 0 0,0 1 0 0 0,0 0 0 0 0,1-1 0 0 0,-1 1 0 0 0,0 0 0 0 0,1 0 1 0 0,-1 0-1 0 0,0 0 0 0 0,1 0 0 0 0,-1 0 0 0 0,0 1 0 0 0,0-1 1 0 0,1 0-1 0 0,-1 1 0 0 0,0-1 0 0 0,0 1 0 0 0,1-1 0 0 0,-1 1 0 0 0,0-1 1 0 0,1 2-63 0 0,-2-2 12 0 0,0 0-1 0 0,1 0 1 0 0,-1 0 0 0 0,0 1 0 0 0,0-1 0 0 0,1 0 0 0 0,-1 0 0 0 0,0 0 0 0 0,0 0 0 0 0,1 0 0 0 0,-1 0 0 0 0,0 1 0 0 0,0-1 0 0 0,1 0 0 0 0,-1 0 0 0 0,0 0-1 0 0,1 0 1 0 0,-1 0 0 0 0,0 0 0 0 0,0 0 0 0 0,1 0 0 0 0,-1 0 0 0 0,0-1 0 0 0,1 1 0 0 0,-1 0-12 0 0,8-1 346 0 0,-6 2-335 0 0,-1 0 0 0 0,0 0 1 0 0,0 1-1 0 0,-1-1 1 0 0,1 0-1 0 0,0 0 0 0 0,0 0 1 0 0,0 0-1 0 0,-1 1 0 0 0,1-1 1 0 0,0 2-12 0 0,0-1 55 0 0,1 1-31 0 0,-1 0 1 0 0,0-1-1 0 0,0 1 1 0 0,0 0-1 0 0,0 0 1 0 0,0 0-1 0 0,-1-1 1 0 0,1 1-1 0 0,-1 0 1 0 0,0 0-1 0 0,0 0 1 0 0,0 0-1 0 0,0 0 0 0 0,0 0 1 0 0,-1 0-1 0 0,1 0 1 0 0,-1 0-1 0 0,0 0 1 0 0,1-1-1 0 0,-2 1-24 0 0,-2 10 47 0 0,-2 0 1 0 0,0-1-1 0 0,-7 10-47 0 0,6-9 71 0 0,-27 37 407 0 0,1 10-478 0 0,-6 4 0 0 0,14-28 0 0 0,23-28-30 0 0,2-7-127 0 0,0-1-75 0 0,0 0-21 0 0,0 0 57 0 0,0 0 238 0 0,2 0 56 0 0,12 1-28 0 0,-13-1-74 0 0,0 0 0 0 0,1 0 1 0 0,-1 0-1 0 0,0 0 0 0 0,0 0 0 0 0,1 0 0 0 0,-1 0 1 0 0,0 0-1 0 0,1-1 0 0 0,-1 1 0 0 0,0 0 1 0 0,0-1-1 0 0,0 1 0 0 0,1-1 0 0 0,-1 0 0 0 0,0 1 1 0 0,0-1-1 0 0,0 0 0 0 0,0 0 0 0 0,0 1 1 0 0,0-1-1 0 0,0 0 0 0 0,0 0 0 0 0,-1 0 0 0 0,1 0 1 0 0,0-1 3 0 0,0 1-107 0 0,1 1 26 0 0,10-8 86 0 0,-10 7 98 0 0,-2 1 3 0 0,0 0 1 0 0,0 0 37 0 0,0 0 15 0 0,0 0 1 0 0,0 0-39 0 0,0 2-142 0 0,11 26 7 0 0,-11-27 15 0 0,1 1-1 0 0,0 0 0 0 0,-1-1 0 0 0,1 1 0 0 0,-1 0 0 0 0,1 0 0 0 0,-1-1 0 0 0,0 1 0 0 0,0 0 1 0 0,0 2-1 0 0,1 6 0 0 0,3 8 0 0 0,-4-16 0 0 0,0 13 0 0 0,-1-8 1 0 0,2 14 230 0 0,0-18-165 0 0,2 6-42 0 0,-3-7 48 0 0,0-2 88 0 0,0 0 31 0 0,5 1-117 0 0,-1-2-1 0 0,0 1 1 0 0,0 0 0 0 0,0-1-1 0 0,0 1 1 0 0,0-1 0 0 0,0 0 0 0 0,0-1-1 0 0,0 1 1 0 0,-1-1 0 0 0,1 1-1 0 0,0-1 1 0 0,-1 0 0 0 0,1-1-1 0 0,-1 1 1 0 0,0 0 0 0 0,0-1 0 0 0,2-2-74 0 0,12-9-9 0 0,-9 7-59 0 0,0 0 0 0 0,0-1 0 0 0,-1 1 0 0 0,0-2-1 0 0,0 1 1 0 0,2-5 68 0 0,-5 7-149 0 0,0 1 0 0 0,0-1 0 0 0,1 1 0 0 0,4-5 149 0 0,-4 5-483 0 0,-1 0 0 0 0,1 0 0 0 0,-1-1 0 0 0,3-4 483 0 0,-1-4-4702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11.6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534 9 4448 0 0,'0'0'132'0'0,"0"0"79"0"0,0 0 267 0 0,0 0 118 0 0,-11-4 1043 0 0,3 2-1234 0 0,7 1-298 0 0,-1 1 1 0 0,1 0-1 0 0,-1-1 1 0 0,1 1 0 0 0,-1 0-1 0 0,1 0 1 0 0,-1 0-1 0 0,1 0 1 0 0,-2 0-108 0 0,-9 2 316 0 0,8-1-180 0 0,0 0-1 0 0,0 0 1 0 0,0 0-1 0 0,0 0 1 0 0,0 1 0 0 0,0 0-1 0 0,-1 0-135 0 0,-21 7 1106 0 0,3 2-185 0 0,19-10-888 0 0,0 0 1 0 0,1 1-1 0 0,-1-1 0 0 0,1 1 1 0 0,-1 0-1 0 0,1 0 0 0 0,-2 2-33 0 0,-3 2 71 0 0,0-1 0 0 0,-1 0-1 0 0,1 0 1 0 0,-1-1 0 0 0,-2 1-71 0 0,3-2 70 0 0,1 1-22 0 0,1 0 0 0 0,-1 0 0 0 0,1 1-1 0 0,0-1 1 0 0,0 1 0 0 0,-1 2-48 0 0,-24 19 327 0 0,12-13-106 0 0,-13 8-26 0 0,25-17-164 0 0,0 0 0 0 0,0 1 1 0 0,1 0-1 0 0,0 1 0 0 0,0-1 0 0 0,0 1 1 0 0,-2 4-32 0 0,-17 15 223 0 0,14-16-166 0 0,1 0-1 0 0,-1 1 0 0 0,2 0 1 0 0,0 1-1 0 0,0 0 0 0 0,1 0 1 0 0,0 1-1 0 0,-4 10-56 0 0,8-17 38 0 0,1 1 1 0 0,1 0 0 0 0,-1 0-1 0 0,1 0 1 0 0,0 1-1 0 0,1-1 1 0 0,-1 0-1 0 0,1 1 1 0 0,1-1 0 0 0,-1 1-1 0 0,1-1 1 0 0,0 1-1 0 0,0 0-38 0 0,0-3 10 0 0,0-1 0 0 0,0 0 0 0 0,0 1 0 0 0,1-1-1 0 0,-1 0 1 0 0,1 1 0 0 0,0-1 0 0 0,0 0 0 0 0,0 0 0 0 0,0 0 0 0 0,1 1-1 0 0,-1-1 1 0 0,1 0-10 0 0,4 6 54 0 0,-6-6-51 0 0,0-1 7 0 0,20 46 153 0 0,-9-24 11 0 0,-11-24-166 0 0,1 1 1 0 0,-1 0-1 0 0,1 0 0 0 0,-1 0 1 0 0,1-1-1 0 0,-1 1 0 0 0,1 0 0 0 0,0-1 1 0 0,-1 1-1 0 0,1 0 0 0 0,0-1 0 0 0,0 1 1 0 0,-1-1-1 0 0,1 1-8 0 0,0-1 1 0 0,0 1 0 0 0,0-1 0 0 0,-1 1 0 0 0,1-1 0 0 0,0 1 0 0 0,-1 0 0 0 0,1-1 0 0 0,0 1 0 0 0,-1 0 0 0 0,1 0 0 0 0,-1-1 0 0 0,1 1 1 0 0,-1 1-2 0 0,1-1 2 0 0,-1 0 1 0 0,0 0 0 0 0,1 1-1 0 0,-1-1 1 0 0,1 0 0 0 0,-1 0-1 0 0,1 0 1 0 0,-1 0 0 0 0,1 0-1 0 0,0 0 1 0 0,0 0 0 0 0,0 0-1 0 0,-1 0 1 0 0,1 0 0 0 0,0 0-1 0 0,0 0 1 0 0,0 0 0 0 0,0-1-1 0 0,0 1 1 0 0,1 0-3 0 0,1 1 17 0 0,0 0 1 0 0,-1 1-1 0 0,1 0 0 0 0,0-1 1 0 0,-1 1-1 0 0,2 2-17 0 0,7 8 45 0 0,-9-11-33 0 0,0-1 1 0 0,0 0-1 0 0,0 1 0 0 0,1-1 1 0 0,-1 0-1 0 0,0 0 0 0 0,1-1 0 0 0,1 2-12 0 0,14 5 30 0 0,-15-6-16 0 0,-1 1 1 0 0,1-1-1 0 0,-1 0 0 0 0,1 0 1 0 0,-1 0-1 0 0,1 0 0 0 0,0 0 0 0 0,-1-1 1 0 0,1 1-1 0 0,0-1 0 0 0,0 0 0 0 0,0 1 1 0 0,-1-2-1 0 0,1 1 0 0 0,3 0-14 0 0,16-1 60 0 0,-4-1-54 0 0,5-4 63 0 0,-14 5-5 0 0,-6 1-10 0 0,-2 0-52 0 0,0 0 1 0 0,0 0-1 0 0,0 0 1 0 0,0 0-1 0 0,0 0 1 0 0,0 0-1 0 0,0 0 1 0 0,0 0-1 0 0,0 0 1 0 0,0-1-1 0 0,0 1 0 0 0,0 0 1 0 0,0-1-1 0 0,0 1 1 0 0,0-1-1 0 0,-1 1 1 0 0,1-1-1 0 0,0 1 1 0 0,0-1-1 0 0,0 1 1 0 0,0-2-3 0 0,1 0 24 0 0,5-4 116 0 0,-7 6-135 0 0,0 0 1 0 0,1-1-1 0 0,-1 1 1 0 0,0 0-1 0 0,0 0 0 0 0,0-1 1 0 0,1 1-1 0 0,-1 0 1 0 0,0 0-1 0 0,1-1 1 0 0,-1 1-1 0 0,0 0 0 0 0,0 0 1 0 0,1 0-1 0 0,-1 0 1 0 0,0-1-1 0 0,1 1 0 0 0,-1 0 1 0 0,0 0-1 0 0,1 0 1 0 0,-1 0-1 0 0,0 0 0 0 0,1 0 1 0 0,-1 0-1 0 0,1 0 1 0 0,-1 0-1 0 0,0 0 1 0 0,1 0-1 0 0,-1 0 0 0 0,0 0 1 0 0,1 0-6 0 0,0 0 8 0 0,0 0 0 0 0,0 0 0 0 0,-1 0 0 0 0,1-1 0 0 0,0 1 0 0 0,0 0 0 0 0,0-1 0 0 0,0 1 0 0 0,0-1 0 0 0,-1 1 0 0 0,1-1 0 0 0,0 1 0 0 0,0-1 0 0 0,-1 1 0 0 0,1-1 0 0 0,0 0 0 0 0,-1 1 0 0 0,1-1 0 0 0,0 0 0 0 0,-1 0 0 0 0,1 1 0 0 0,-1-1 0 0 0,1-1-8 0 0,2-3 32 0 0,2 1-25 0 0,0 0-7 0 0,0-1 1 0 0,0 1 0 0 0,-1-1 0 0 0,0 0-1 0 0,3-4 0 0 0,-5 6 3 0 0,0 1-1 0 0,0-1 1 0 0,0 0-1 0 0,1 1 0 0 0,-1 0 1 0 0,2-2-3 0 0,15-15 103 0 0,-3-11-93 0 0,-13 26 10 0 0,-2 3 82 0 0,-1 1 24 0 0,0 0 2 0 0,-1-2-21 0 0,-2-17-7 0 0,2 18-73 0 0,0-1-1 0 0,0 1 1 0 0,0 0-1 0 0,1-1 1 0 0,-1 1-1 0 0,0 0 1 0 0,0 0-1 0 0,-1 0 1 0 0,1 0-1 0 0,0 0 1 0 0,-1-1-27 0 0,0 1 21 0 0,1-3 13 0 0,1 4-24 0 0,-1-1 0 0 0,1 1 0 0 0,0-1 0 0 0,0 0 0 0 0,-1 1 0 0 0,1-1 0 0 0,0 1 0 0 0,-1-1 0 0 0,1 1 0 0 0,0-1-1 0 0,-1 1 1 0 0,1-1 0 0 0,-1 1 0 0 0,1 0 0 0 0,-1-1 0 0 0,1 1 0 0 0,-1-1 0 0 0,1 1 0 0 0,-1 0 0 0 0,1 0 0 0 0,-1-1 0 0 0,0 1-1 0 0,1 0 1 0 0,-1 0-10 0 0,-12-9 32 0 0,11 7-6 0 0,0 0-1 0 0,0 1 1 0 0,-1-1 0 0 0,1 1-1 0 0,-1 0 1 0 0,1 0 0 0 0,0 0-1 0 0,-1 0 1 0 0,0 0-1 0 0,-1 0-25 0 0,-26-8 176 0 0,14 3-197 0 0,14 5 16 0 0,0 0-1 0 0,0 0 1 0 0,0 0 0 0 0,0 1 0 0 0,0-1 0 0 0,0 0 0 0 0,0 1 0 0 0,0 0 0 0 0,0-1 0 0 0,-1 1 0 0 0,1 0 0 0 0,0 0-1 0 0,-2 0 6 0 0,-12 4-148 0 0,1 1-1 0 0,-1 0 0 0 0,1 1 0 0 0,0 1 0 0 0,-11 6 149 0 0,20-9-193 0 0,0 1-1 0 0,0 0 1 0 0,0 0-1 0 0,1 0 1 0 0,-5 6 193 0 0,3-4-298 0 0,0 0-1 0 0,0-1 1 0 0,-4 3 298 0 0,-12 7-803 0 0,-3 2-495 0 0,7-4-2513 0 0,0 3-710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9.7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95 4000 0 0,'0'0'91'0'0,"0"0"11"0"0,0 0 9 0 0,0 0 54 0 0,0 0 225 0 0,0 0 98 0 0,0 0 21 0 0,0 0 11 0 0,0 0 34 0 0,0 0 20 0 0,0 0 2 0 0,2-1-7 0 0,7-3 237 0 0,1 1-1 0 0,-1 0 1 0 0,1 0-1 0 0,0 1 1 0 0,-1 0-1 0 0,1 0 1 0 0,10 1-806 0 0,5-4 368 0 0,-15 4-256 0 0,0-1 0 0 0,0 0 0 0 0,0 0 0 0 0,0-1 0 0 0,-1-1 0 0 0,1 1 0 0 0,-1-1 0 0 0,5-3-112 0 0,57-20 586 0 0,-65 23-550 0 0,-6 4-36 0 0,1-1 1 0 0,0 0-1 0 0,0 1 0 0 0,-1-1 0 0 0,1 1 0 0 0,0 0 0 0 0,0-1 0 0 0,0 1 0 0 0,0 0 0 0 0,-1-1 0 0 0,1 1 0 0 0,0 0 0 0 0,0 0 0 0 0,0 0 0 0 0,0 0 0 0 0,0 0 0 0 0,0 0 0 0 0,0 0 0 0 0,0 0 0 0 0,0 0 1 0 0,0 0-1 0 0,3-2-80 0 0,-3 0 79 0 0,9 1-104 0 0,-8 1-100 0 0,4 9-927 0 0,-1 0-793 0 0,-1-6 1416 0 0,-4-1-2969 0 0,0 2-295 0 0</inkml:trace>
  <inkml:trace contextRef="#ctx0" brushRef="#br0" timeOffset="566.658">67 265 6912 0 0,'0'0'157'0'0,"0"0"23"0"0,0 0 11 0 0,1-2-31 0 0,20-24 2854 0 0,-21 24-2786 0 0,1 1-1 0 0,0-1 1 0 0,0 1-1 0 0,0 0 0 0 0,0-1 1 0 0,0 1-1 0 0,0 0 0 0 0,1 0 1 0 0,-1-1-1 0 0,0 1 1 0 0,1 0-1 0 0,-1 0 0 0 0,0 1 1 0 0,1-1-1 0 0,-1 0 1 0 0,1 0-1 0 0,0 1 0 0 0,-1-1 1 0 0,1 1-1 0 0,1-1-227 0 0,-3 1 35 0 0,0 0 0 0 0,1 0 0 0 0,-1 0-1 0 0,1-1 1 0 0,-1 1 0 0 0,0 0 0 0 0,1 0 0 0 0,-1 0-1 0 0,0 0 1 0 0,0-1 0 0 0,1 1 0 0 0,-1 0 0 0 0,0 0-1 0 0,1-1 1 0 0,-1 1 0 0 0,0 0 0 0 0,0 0 0 0 0,0-1-1 0 0,1 1 1 0 0,-1 0 0 0 0,0-1 0 0 0,0 1-35 0 0,5-4 547 0 0,-4 4-537 0 0,-1 0-1 0 0,0 0 0 0 0,0 0 0 0 0,0 0 0 0 0,0 0 0 0 0,0 0 0 0 0,1 0 0 0 0,-1 0 0 0 0,0 0 1 0 0,0 0-1 0 0,0 0 0 0 0,0 0 0 0 0,1 0 0 0 0,-1 0 0 0 0,0 0 0 0 0,0 0 0 0 0,0 0 0 0 0,0 0 0 0 0,0-1 1 0 0,0 1-1 0 0,1 0 0 0 0,-1 0 0 0 0,0 0 0 0 0,0 0 0 0 0,0 0 0 0 0,0 0 0 0 0,0 0 0 0 0,0 0 0 0 0,0 0 1 0 0,1-1-1 0 0,-1 1 0 0 0,0 0 0 0 0,0 0 0 0 0,0 0 0 0 0,0 0 0 0 0,0 0 0 0 0,0-1 0 0 0,0 1 1 0 0,0 0-1 0 0,0 0 0 0 0,0 0 0 0 0,0 0-9 0 0,3-5 89 0 0,11-2 145 0 0,-9 6-233 0 0,-1 0 1 0 0,0 0-1 0 0,0 0 1 0 0,1 1-1 0 0,-1 0 1 0 0,0 0-1 0 0,2 0-1 0 0,-5 0 0 0 0,0 0 0 0 0,0 0 0 0 0,0 0 0 0 0,0 0 0 0 0,0 0 0 0 0,0 0 0 0 0,0 0 0 0 0,0 0 0 0 0,0 0 0 0 0,0 0 0 0 0,0-1 0 0 0,0 1 0 0 0,0 0 0 0 0,0-1 0 0 0,0 1 0 0 0,0-1 0 0 0,0 1 0 0 0,-1-1 0 0 0,1 1 0 0 0,0-1 0 0 0,0 0 0 0 0,3-2 0 0 0,38-6 64 0 0,-36 7-65 0 0,-2 1 0 0 0,-1 0-1 0 0,0 0 0 0 0,1 1 1 0 0,-1-1-1 0 0,1 1 0 0 0,-1 0 1 0 0,1 0-1 0 0,2 1 2 0 0,7-4-219 0 0,-11 2 160 0 0,15 5-1122 0 0,4 0-3816 0 0,-12-4 3180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1:10.750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997 488 5264 0 0,'0'0'116'0'0,"0"0"17"0"0,0 0 12 0 0,0 0 98 0 0,0 0 360 0 0,0 0 154 0 0,0 0 38 0 0,0 0-39 0 0,0 0-186 0 0,0 0-80 0 0,0 0-12 0 0,0 0-24 0 0,0 0-85 0 0,5 6 298 0 0,-2-2-495 0 0,-1 1 1 0 0,0-1 0 0 0,0 1-1 0 0,0 0 1 0 0,-1-1 0 0 0,0 1-1 0 0,0 0 1 0 0,0 0 0 0 0,0 0-1 0 0,-1 1-172 0 0,1 15 814 0 0,-2 20-814 0 0,1-10 128 0 0,0 177 273 0 0,4-131 338 0 0,-3-75-526 0 0,3 2-154 0 0,-3-4 17 0 0,-1 0-2 0 0,4-20 136 0 0,1-28 16 0 0,1-30-159 0 0,-2 29-62 0 0,-2 0 0 0 0,-2-17-5 0 0,0 21 0 0 0,0 42 0 0 0,-4-16-22 0 0,3 17-86 0 0,1 2 0 0 0,2 1 87 0 0,0 0-1 0 0,0 0 1 0 0,0 0 0 0 0,-1 1 0 0 0,1-1 0 0 0,0 0-1 0 0,-1 1 1 0 0,2 1 21 0 0,4 3 1 0 0,-2-1-1 0 0,0-1 0 0 0,0 2 0 0 0,-1-1 0 0 0,0 1 0 0 0,0-1 0 0 0,0 1 0 0 0,-3-4 0 0 0,5 3 0 0 0,2-5 0 0 0,6-6-4 0 0,-13 5-7 0 0,0 0 0 0 0,0 0 0 0 0,0 1 1 0 0,1-1-1 0 0,-1 0 0 0 0,1 1 0 0 0,-1-1 0 0 0,0 1 1 0 0,1 0-1 0 0,-1-1 0 0 0,1 1 0 0 0,-1 0 1 0 0,1 0 10 0 0,2 0-104 0 0,0-1 1 0 0,0 1-1 0 0,0-1 1 0 0,1 0 0 0 0,-2 0-1 0 0,1 0 1 0 0,0-1 0 0 0,2 0 103 0 0,17-10-4868 0 0,-8 6 411 0 0</inkml:trace>
  <inkml:trace contextRef="#ctx0" brushRef="#br0" timeOffset="-1731.733">43 55 3944 0 0,'0'0'83'0'0,"0"0"11"0"0,0 0 13 0 0,0 0 89 0 0,0 0 307 0 0,0 0-385 0 0,0-1 0 0 0,-1 1 0 0 0,1 0 1 0 0,0-1-1 0 0,0 1 0 0 0,-1 0 0 0 0,1 0 1 0 0,0-1-1 0 0,-1 1 0 0 0,1 0 1 0 0,-1 0-1 0 0,1 0 0 0 0,0-1 0 0 0,-1 1 1 0 0,1 0-1 0 0,0 0 0 0 0,-1 0 1 0 0,1 0-1 0 0,-1 0 0 0 0,1 0 0 0 0,-1 0-118 0 0,0 1 123 0 0,-1 0-1 0 0,0 1 0 0 0,0-1 1 0 0,1 0-1 0 0,-1 1 0 0 0,1-1 1 0 0,-1 1-1 0 0,1 0 0 0 0,-1-1 1 0 0,1 1-1 0 0,0 0 0 0 0,0 0 1 0 0,0 0-1 0 0,0 0 0 0 0,0 0 1 0 0,1 0-1 0 0,-1 1-122 0 0,-2 6 254 0 0,1 0 0 0 0,0 1 0 0 0,1 5-254 0 0,-1-2 300 0 0,1 0-133 0 0,1-1 0 0 0,0 1 1 0 0,1 0-1 0 0,0-1 0 0 0,1 1 0 0 0,0-1 1 0 0,2 2-168 0 0,-1 2 247 0 0,0 1 0 0 0,-1 0 0 0 0,0 13-247 0 0,-2 194 1128 0 0,2-196-840 0 0,3 20-288 0 0,0 3 128 0 0,6 20 64 0 0,-2-9 48 0 0,7 15-70 0 0,-13-64-127 0 0,1-1 0 0 0,0 0-1 0 0,1 0 1 0 0,5 11-43 0 0,-5-18 1093 0 0,-1-7-1071 0 0,2-5-22 0 0,-6 7 0 0 0,0 0 0 0 0,0-1 0 0 0,1 1 0 0 0,-1-1 0 0 0,0 1 0 0 0,0 0 0 0 0,1-1 0 0 0,-1 1 0 0 0,0 0 0 0 0,1-1 0 0 0,-1 1 0 0 0,0 0 0 0 0,1-1 0 0 0,-1 1 0 0 0,1 0 0 0 0,-1 0 0 0 0,0 0 0 0 0,1-1 0 0 0,-1 1 0 0 0,1 0 0 0 0,-1 0 0 0 0,1 0 0 0 0,-1 0 0 0 0,1 0 0 0 0,5-11 0 0 0,7 0 0 0 0,-1-10 73 0 0,-2 0 0 0 0,0-1 0 0 0,-1 0 0 0 0,-1 0 0 0 0,0-6-73 0 0,13-35 282 0 0,-16 52-262 0 0,14-40 199 0 0,0-7-219 0 0,31-93 137 0 0,-24 68-97 0 0,-4 12-5 0 0,11-57-35 0 0,-30 108-75 0 0,-1 10-137 0 0,-1 1-1 0 0,1-1 1 0 0,1 1-1 0 0,0-1 1 0 0,0 1-1 0 0,1 0 1 0 0,2-5 212 0 0,0-1-898 0 0,-7 11-2854 0 0,1 4 2266 0 0</inkml:trace>
  <inkml:trace contextRef="#ctx0" brushRef="#br0" timeOffset="-802.757">525 953 3904 0 0,'0'0'111'0'0,"0"2"2"0"0,0 0-119 0 0,0 0-1 0 0,0 0 1 0 0,0 0 0 0 0,0 0 0 0 0,-1 0-1 0 0,1 0 1 0 0,-1 0 0 0 0,1 0-1 0 0,-1 0 7 0 0,-1 8 1245 0 0,2-9-609 0 0,0 0-653 0 0,0-1 189 0 0,0 0 1 0 0,0 1-1 0 0,0-1 1 0 0,0 1-1 0 0,0-1 1 0 0,0 1-1 0 0,0-1 1 0 0,0 1-1 0 0,0-1 1 0 0,0 0-1 0 0,0 1 1 0 0,0-1-1 0 0,0 1 1 0 0,0-1-1 0 0,0 1 1 0 0,1-1-1 0 0,-1 1 1 0 0,0-1-1 0 0,0 0 1 0 0,1 1-1 0 0,-1-1 1 0 0,0 0-1 0 0,0 1 1 0 0,1-1-1 0 0,-1 0 1 0 0,0 1-1 0 0,1-1 1 0 0,-1 0-1 0 0,0 1 1 0 0,1-1-1 0 0,-1 0 1 0 0,1 0-1 0 0,-1 0 1 0 0,1 1-173 0 0,1-2 76 0 0,0 1 0 0 0,0 0-1 0 0,1-1 1 0 0,-1 1 0 0 0,0-1 0 0 0,0 0 0 0 0,0 0 0 0 0,0 0 0 0 0,0 0 0 0 0,0 0 0 0 0,0 0 0 0 0,0 0 0 0 0,-1-1 0 0 0,1 1 0 0 0,0-1 0 0 0,-1 1 0 0 0,1-1 0 0 0,-1 0 0 0 0,0 1 0 0 0,2-3-76 0 0,3-6 277 0 0,0 0 1 0 0,0-1 0 0 0,2-6-278 0 0,6-11 32 0 0,-4 10 19 0 0,0-1 1 0 0,-2 0 0 0 0,2-8-52 0 0,3-4 58 0 0,-2-1-19 0 0,5-10-3 0 0,-7 23-29 0 0,-5 13 0 0 0,0-1-1 0 0,-1 0 0 0 0,0 0 0 0 0,0 0 1 0 0,0 0-1 0 0,-1-1 0 0 0,0 1 0 0 0,-1-1 1 0 0,1-4-7 0 0,1-14-1 0 0,-2 21 9 0 0,-1 1 0 0 0,1 0 0 0 0,-1-1 0 0 0,0 1 0 0 0,0 0 0 0 0,0-1 0 0 0,0 1 1 0 0,-1-4-9 0 0,-3-1 0 0 0,-2 1 0 0 0,5 7 4 0 0,1 0 1 0 0,-1 0 0 0 0,1 0 0 0 0,-1 1 0 0 0,1-1 0 0 0,-1 0 0 0 0,1 0 0 0 0,-1 1 0 0 0,0-1 0 0 0,0 1 0 0 0,1-1-1 0 0,-1 1 1 0 0,0-1 0 0 0,0 1 0 0 0,0-1 0 0 0,1 1 0 0 0,-1-1 0 0 0,0 1 0 0 0,0 0 0 0 0,-1 0-5 0 0,-4-2 94 0 0,3 1-85 0 0,1 0 1 0 0,0 1 0 0 0,-1 0 0 0 0,1-1 0 0 0,0 1 0 0 0,0 0-1 0 0,-1 0 1 0 0,1 0 0 0 0,0 1 0 0 0,-1-1 0 0 0,1 1 0 0 0,0-1 0 0 0,-2 1-10 0 0,-1 2 10 0 0,0-1 1 0 0,0 1 0 0 0,1 0-1 0 0,0 0 1 0 0,-1 0 0 0 0,1 1-1 0 0,0 0 1 0 0,0-1 0 0 0,1 1-1 0 0,-1 1 1 0 0,1-1 0 0 0,0 0-1 0 0,0 1 1 0 0,1 0 0 0 0,-1 0-1 0 0,1-1 1 0 0,0 1 0 0 0,0 2-11 0 0,-38 77-194 0 0,38-79 224 0 0,0-1 0 0 0,1 1 0 0 0,0 0 0 0 0,0 0 0 0 0,-1 3-30 0 0,-5 23 209 0 0,-9 29-190 0 0,13-50-28 0 0,0 0 0 0 0,1 0 0 0 0,0 1 0 0 0,1-1 0 0 0,0 1 0 0 0,1-1 0 0 0,0 1 0 0 0,1 4 9 0 0,-1 10-8 0 0,2-14 5 0 0,-1-9 5 0 0,0 1-1 0 0,-1 0 1 0 0,1 0 0 0 0,-1-1-1 0 0,0 1 1 0 0,0 0 0 0 0,0 0-1 0 0,0 0-1 0 0,0 23 319 0 0,0-24-176 0 0,1-1-23 0 0,-1-1-141 0 0,1 2 3 0 0,0 0-1 0 0,0 0 1 0 0,0 0-1 0 0,0 0 1 0 0,1 0 0 0 0,-1 0-1 0 0,1-1 1 0 0,-1 1 0 0 0,1-1-1 0 0,-1 1 1 0 0,1-1 0 0 0,0 1-1 0 0,0-1 1 0 0,-1 0 0 0 0,2 1 18 0 0,24 3 124 0 0,-24-4-86 0 0,16 0 112 0 0,-10-1-394 0 0,1-1 0 0 0,-1 0 1 0 0,0 0-1 0 0,1-1 0 0 0,-1 0 1 0 0,0-1-1 0 0,8-4 244 0 0,0 3-909 0 0,5-2-3052 0 0,-10-2-31 0 0</inkml:trace>
  <inkml:trace contextRef="#ctx0" brushRef="#br0" timeOffset="2580.538">1526 804 1872 0 0,'0'0'152'0'0,"0"0"169"0"0,0 0 79 0 0,0 0 15 0 0,2-1 22 0 0,0 0-248 0 0,0-1 0 0 0,1 0 0 0 0,-1 1 1 0 0,0-1-1 0 0,0 0 0 0 0,0 0 0 0 0,0-1 0 0 0,0 1 0 0 0,0 0 0 0 0,-1-1 0 0 0,1 1 0 0 0,-1-1 0 0 0,0 1 0 0 0,1-2-189 0 0,16-44 1860 0 0,-15 38-1686 0 0,40-136 1450 0 0,-24 89-1567 0 0,54-173 128 0 0,-53 144-345 0 0,0-18 160 0 0,-16 83-16 0 0,-2 13 4 0 0,0 1 0 0 0,-1 0 0 0 0,-1-1 0 0 0,1-2 12 0 0,-1-16 13 0 0,0 24 51 0 0,0 2-24 0 0,0 0-104 0 0,0 0-5 0 0,-6 1 5 0 0,4 0 64 0 0,-1 1 0 0 0,0-1 0 0 0,1 1 0 0 0,0-1 0 0 0,-1 1 0 0 0,1 0 0 0 0,0 0 0 0 0,0 0 0 0 0,0 0 0 0 0,0 0 0 0 0,-1 2 0 0 0,-19 28 0 0 0,7 0 29 0 0,4-5 26 0 0,-22 46 135 0 0,4 2-1 0 0,0 11-189 0 0,17-52 70 0 0,0 7 121 0 0,2 1-1 0 0,2 0 1 0 0,2 0 0 0 0,1 10-191 0 0,0-20 43 0 0,3-17-29 0 0,0 1 1 0 0,1 8-15 0 0,-4 57 194 0 0,-1 11 214 0 0,6-5-693 0 0,0-82 314 0 0,1-1 0 0 0,-1 1 0 0 0,1-1 0 0 0,0 1 0 0 0,0-1 0 0 0,1 0 0 0 0,0 1 1 0 0,-1-1-1 0 0,1 0 0 0 0,2 2-29 0 0,-3-6 14 0 0,-1 1 1 0 0,1-1 0 0 0,0 1-1 0 0,0-1 1 0 0,0 1-1 0 0,0-1 1 0 0,0 0 0 0 0,0 0-1 0 0,0 1 1 0 0,0-1 0 0 0,0 0-1 0 0,0 0 1 0 0,0 0 0 0 0,0 0-1 0 0,0 0 1 0 0,0 0-1 0 0,0-1-14 0 0,18-2-109 0 0,-19 3 106 0 0,7-2-564 0 0,-2-1 0 0 0,1 0 0 0 0,0 0 0 0 0,0 0 0 0 0,-1-1 0 0 0,3-2 567 0 0,-4 4-1232 0 0,7-4-1934 0 0</inkml:trace>
  <inkml:trace contextRef="#ctx0" brushRef="#br0" timeOffset="4088.996">2157 498 5840 0 0,'0'0'132'0'0,"0"0"17"0"0,0 0 11 0 0,-6-5 89 0 0,-19-9 2345 0 0,23 13-2357 0 0,1 0-142 0 0,0-1 0 0 0,0 1 1 0 0,0 0-1 0 0,0 0 0 0 0,0 1 0 0 0,-1-1 0 0 0,1 0 0 0 0,0 0 0 0 0,-1 0 0 0 0,1 1 1 0 0,-1-1-1 0 0,1 1 0 0 0,0-1 0 0 0,-1 1-95 0 0,-1-1 32 0 0,-1 1 0 0 0,1-1 0 0 0,0 1 0 0 0,0 0 0 0 0,-1 0 0 0 0,1 0 0 0 0,0 0 0 0 0,-1 0 0 0 0,1 1 0 0 0,0 0 0 0 0,0-1 0 0 0,0 1 0 0 0,-1 0-1 0 0,1 1 1 0 0,0-1 0 0 0,0 1 0 0 0,0-1 0 0 0,-2 2-32 0 0,0 1 60 0 0,0 0 0 0 0,0 0 0 0 0,1 0 0 0 0,-1 0 0 0 0,1 1 0 0 0,0 0 0 0 0,0-1 0 0 0,0 2 0 0 0,-1 1-60 0 0,-14 24-3 0 0,10-18 9 0 0,0 1 0 0 0,1 0 1 0 0,-1 6-7 0 0,-6 12 99 0 0,8-19-9 0 0,1 1 1 0 0,-4 14-91 0 0,6-13 5 0 0,0-3 13 0 0,0-1 0 0 0,2 1 0 0 0,-1 0 0 0 0,1 0 1 0 0,1 5-19 0 0,-4 69 224 0 0,10-35-164 0 0,-5-50-54 0 0,0 0 1 0 0,0 0 0 0 0,0 0-1 0 0,0 0 1 0 0,0 0 0 0 0,0 0-1 0 0,1 0 1 0 0,-1 0 0 0 0,0 0 0 0 0,1 0-1 0 0,-1 0 1 0 0,0 0 0 0 0,1 1-7 0 0,16 14 69 0 0,-15-15-57 0 0,1 0 0 0 0,-1 0 0 0 0,0 0 0 0 0,0-1 0 0 0,1 1 0 0 0,-1-1 0 0 0,0 0 0 0 0,1 0 0 0 0,-1 0 0 0 0,1 0 0 0 0,0 0-12 0 0,-1 0 4 0 0,1 0 1 0 0,1 0 1 0 0,0 0-1 0 0,0-1 1 0 0,0 0 0 0 0,0 0-1 0 0,0 0 1 0 0,-1 0-1 0 0,1 0 1 0 0,0-1 0 0 0,-1 1-1 0 0,1-1 1 0 0,-1 0-1 0 0,0 0 1 0 0,1 0 0 0 0,-1-1-1 0 0,0 1 1 0 0,-1-1-1 0 0,1 0 1 0 0,0 0 0 0 0,2-2-6 0 0,6-11-10 0 0,1 1 1 0 0,2 0 9 0 0,19-26 17 0 0,-29 36 7 0 0,3-3-28 0 0,-1-1-1 0 0,-1 0 0 0 0,1 0 0 0 0,-1 0 0 0 0,3-10 5 0 0,-3 7-19 0 0,0 1 0 0 0,0-1-1 0 0,2 1 20 0 0,13-30-28 0 0,-16 31 20 0 0,1-4-59 0 0,1 0 1 0 0,0 0 0 0 0,8-11 66 0 0,-7 8-91 0 0,-6 14 82 0 0,0 1-1 0 0,-1 0 1 0 0,1 0 0 0 0,0 0 0 0 0,0 0-1 0 0,1 0 1 0 0,-1 0 0 0 0,1-1 9 0 0,5-5-59 0 0,-2 0-10 0 0,-5 8 62 0 0,0-1 0 0 0,0 1 0 0 0,0 0-1 0 0,0-1 1 0 0,1 1 0 0 0,-1 0 0 0 0,0-1-1 0 0,0 1 1 0 0,0 0 0 0 0,1-1 0 0 0,-1 1-1 0 0,0 0 1 0 0,1-1 0 0 0,-1 1 0 0 0,0 0-1 0 0,1 0 1 0 0,-1-1 0 0 0,0 1-1 0 0,1 0 1 0 0,-1 0 0 0 0,0 0 0 0 0,1 0-1 0 0,-1-1 1 0 0,0 1 0 0 0,1 0 0 0 0,-1 0 7 0 0,1 0 0 0 0,-1 1 0 0 0,1-1 0 0 0,-1 0 0 0 0,1 1 0 0 0,-1-1 1 0 0,1 0-1 0 0,-1 1 0 0 0,1-1 0 0 0,-1 1 0 0 0,0-1 0 0 0,1 1 0 0 0,-1-1 1 0 0,0 1-1 0 0,1-1 0 0 0,-1 1 0 0 0,0-1 0 0 0,0 1 0 0 0,0-1 1 0 0,1 1-1 0 0,-1-1 0 0 0,0 1 0 0 0,0-1 0 0 0,0 1 0 0 0,0 0 1 0 0,0-1-1 0 0,2 15 124 0 0,-7 16 121 0 0,5-24-203 0 0,-1 0 0 0 0,0 0 0 0 0,-1 0-1 0 0,1 0 1 0 0,-2 1-42 0 0,1-1 47 0 0,0-1 0 0 0,1 1-1 0 0,0-1 1 0 0,0 1 0 0 0,1 1-47 0 0,-1 5 84 0 0,-1 0-1 0 0,0 0 1 0 0,0 0 0 0 0,-3 5-84 0 0,-4 26 369 0 0,3-13-238 0 0,3-16-68 0 0,0 0 0 0 0,1 1 0 0 0,1 7-63 0 0,-1-3 141 0 0,2-17-144 0 0,-1 1 1 0 0,1 0 0 0 0,0 0 0 0 0,0 0-1 0 0,0 0 1 0 0,1 0 0 0 0,0 3 2 0 0,0 1-3 0 0,-1-5 46 0 0,1 0-22 0 0,2 1 33 0 0,-1-2-1 0 0,6 1-42 0 0,-7-3-11 0 0,-1 0 0 0 0,0 0 0 0 0,1 1 1 0 0,-1-1-1 0 0,1 0 0 0 0,-1 0 0 0 0,0 0 1 0 0,1 0-1 0 0,-1 0 0 0 0,1 0 0 0 0,-1 0 1 0 0,0 0-1 0 0,1 0 0 0 0,-1 0 0 0 0,0 0 1 0 0,1 0-1 0 0,-1 0 0 0 0,1-1 0 0 0,-1 1 1 0 0,0 0-1 0 0,1 0 0 0 0,-1 0 0 0 0,0 0 1 0 0,1-1-1 0 0,-1 1 0 0 0,0 0 0 0 0,1 0 1 0 0,-1-1-1 0 0,0 1 0 0 0,0 0 0 0 0,1-1 1 0 0,-1 1-1 0 0,1-1 6 0 0,3-2 59 0 0,1-1 0 0 0,-1 1 0 0 0,0-1 0 0 0,3-3-65 0 0,8-7 6 0 0,-12 11-6 0 0,1-1 0 0 0,-1 1 1 0 0,0-1-1 0 0,0 0 1 0 0,0 0-1 0 0,0-2 0 0 0,0 2-23 0 0,0-1 1 0 0,0 1-1 0 0,1 0 1 0 0,3-4 22 0 0,3-3-108 0 0,0-1 0 0 0,-1-1 1 0 0,0 1-1 0 0,-1-1 1 0 0,2-7 107 0 0,0 3 34 0 0,21-40-50 0 0,-20 40-122 0 0,-8 13 108 0 0,-1 0 1 0 0,0 1-1 0 0,0-1 0 0 0,0 0 0 0 0,0 0 0 0 0,-1 0 0 0 0,1-1 30 0 0,-1 0 48 0 0,3-2 146 0 0,11-12-129 0 0,-12 13-65 0 0,-1-1 0 0 0,4 1 0 0 0,5-2 3 0 0,-9 5-7 0 0,-2 2-11 0 0,0-1-73 0 0,0 2-50 0 0,0 0-12 0 0,1-1 12 0 0,4-6 82 0 0,-4 6 104 0 0,-1 1 18 0 0,0 0-2 0 0,0 0 0 0 0,-1 1 5 0 0,-1 3-44 0 0,1-1 0 0 0,-1 0-1 0 0,1 1 1 0 0,0-1 0 0 0,1 1 0 0 0,-1-1 0 0 0,1 1 0 0 0,-1-1 0 0 0,1 1-1 0 0,0 0 1 0 0,0-1 0 0 0,1 1-25 0 0,-1 0 15 0 0,0 1 0 0 0,0-1 0 0 0,-1 1 0 0 0,1-1-1 0 0,-1 0 1 0 0,0 0 0 0 0,0 1 0 0 0,0-1 0 0 0,-1 2-15 0 0,0-1 16 0 0,1 1 0 0 0,-1 0 0 0 0,1 0 0 0 0,1 0 0 0 0,-1 0 0 0 0,1 0 1 0 0,0 0-1 0 0,0 0 0 0 0,2 5-16 0 0,-2 12-6 0 0,-6 50 70 0 0,6-43-64 0 0,1-24 0 0 0,-1-5 4 0 0,1 0 0 0 0,-1 0 1 0 0,0 0-1 0 0,1 0 0 0 0,-1 0 1 0 0,1 0-1 0 0,-1 0 1 0 0,1 0-1 0 0,-1-1 0 0 0,1 1 1 0 0,-1 0-1 0 0,1 0 0 0 0,0 0 1 0 0,-1-1-1 0 0,1 1 0 0 0,0 0 1 0 0,0-1-1 0 0,0 1 1 0 0,0-1-5 0 0,3 3 34 0 0,0 0-13 0 0,-2-2-42 0 0,1 0 0 0 0,0 0 0 0 0,0-1 0 0 0,0 1 0 0 0,0-1 0 0 0,0 1 0 0 0,0-1 0 0 0,0 0 0 0 0,1 0 21 0 0,7-3-286 0 0,1 1-3733 0 0,-3-2-241 0 0</inkml:trace>
  <inkml:trace contextRef="#ctx0" brushRef="#br0" timeOffset="4901.018">2834 585 5784 0 0,'0'0'132'0'0,"0"0"17"0"0,0 0 10 0 0,0 0 53 0 0,0 0 217 0 0,0 0 92 0 0,0 0 21 0 0,0 0-26 0 0,0 0-118 0 0,0 0-50 0 0,0 0-10 0 0,0 0-16 0 0,0 0-56 0 0,0 0-30 0 0,0 0-4 0 0,-15 8 1384 0 0,11-3-1624 0 0,3-4 19 0 0,1 0 0 0 0,-1 0 0 0 0,1 0 0 0 0,0 0 0 0 0,-1 0 0 0 0,0-1 0 0 0,1 1 0 0 0,-1 0 0 0 0,0 0 0 0 0,1-1 0 0 0,-1 1 0 0 0,0 0 0 0 0,0-1 0 0 0,1 1 0 0 0,-2-1-11 0 0,1 1 14 0 0,1 0 0 0 0,-1 0 1 0 0,0 0-1 0 0,1 0 0 0 0,-1 0 0 0 0,1 0 0 0 0,-1 0 1 0 0,1 0-1 0 0,-1 0 0 0 0,1 0 0 0 0,-1 0 0 0 0,1 0 1 0 0,0 0-1 0 0,0 1-14 0 0,-4 8 158 0 0,2-5-101 0 0,1 0 1 0 0,-1 0-1 0 0,1 0 0 0 0,0 0 0 0 0,0 2-57 0 0,-5 18 144 0 0,5-19-56 0 0,-1 0 0 0 0,1 0-1 0 0,0 0 1 0 0,0 6-88 0 0,1-6 76 0 0,0 0 1 0 0,-1-1-1 0 0,0 1 0 0 0,-1 4-76 0 0,1-6 5 0 0,0 0 1 0 0,0 0-1 0 0,1 0 0 0 0,0 0 1 0 0,0 0-1 0 0,0 3-5 0 0,0-3 10 0 0,0 0-1 0 0,0-1 0 0 0,0 1 0 0 0,-1 0 0 0 0,1 0 1 0 0,-1 2-10 0 0,0-4 13 0 0,-1 10 72 0 0,3-10-79 0 0,0 1 0 0 0,-1-1 0 0 0,1 0 0 0 0,0 0 0 0 0,1 0 0 0 0,-1 1 0 0 0,0-1 0 0 0,1 0 0 0 0,0 1-6 0 0,-1-1-25 0 0,0-1 1 0 0,0 0-1 0 0,0 1 1 0 0,0-1-1 0 0,0 0 1 0 0,0 0-1 0 0,0 1 1 0 0,1-1 0 0 0,-1 0-1 0 0,0 0 1 0 0,1 0-1 0 0,-1 0 1 0 0,1-1-1 0 0,-1 1 1 0 0,1 0-1 0 0,-1-1 1 0 0,1 1 0 0 0,0-1 24 0 0,2 2-180 0 0,2-2-1658 0 0,-5 0-2416 0 0</inkml:trace>
  <inkml:trace contextRef="#ctx0" brushRef="#br0" timeOffset="5855.224">3024 922 5792 0 0,'5'-12'119'0'0,"-4"8"-79"0"0,1 0 0 0 0,0 0 0 0 0,0 0 0 0 0,0 0 1 0 0,0 1-1 0 0,3-4-40 0 0,-2 3 40 0 0,0-1-1 0 0,0 0 1 0 0,0 0 0 0 0,0 0 0 0 0,-1 0 0 0 0,0 0 0 0 0,1-3-40 0 0,2-4 193 0 0,0-2 223 0 0,15-32 1033 0 0,-3-1 0 0 0,1-9-1449 0 0,8-26 1339 0 0,1-6-474 0 0,-14 39-578 0 0,-4 19-12 0 0,4-23-275 0 0,-11 42 31 0 0,3-19 16 0 0,-1 0 0 0 0,0-31-47 0 0,-4 48 13 0 0,0 0-1 0 0,-1-1 1 0 0,0 1-1 0 0,-1 0 1 0 0,-1-1-1 0 0,0 1 1 0 0,-2-1-13 0 0,2 10 235 0 0,-1 10 34 0 0,0 3-418 0 0,0-2 89 0 0,0 2 1 0 0,1-1-1 0 0,0 0 0 0 0,0 1 1 0 0,1-1-1 0 0,0 1 1 0 0,0 1 59 0 0,-2 21 117 0 0,0 14-117 0 0,0 7 113 0 0,-1 38-102 0 0,1 85 53 0 0,2-56 103 0 0,2-55 50 0 0,-5 36-217 0 0,-16 155 504 0 0,-14 41 208 0 0,27-256-398 0 0,-1-1 0 0 0,-4 8-314 0 0,-3 14 473 0 0,10-38-459 0 0,0 0 0 0 0,-2 0 1 0 0,-9 17-15 0 0,11-26 0 0 0,-1 0 0 0 0,-1-1 0 0 0,0 0 0 0 0,-1 0 0 0 0,-1-1 0 0 0,0-1 0 0 0,0 1 0 0 0,-9 6 0 0 0,-31 21-103 0 0,48-38 62 0 0,1-1 1 0 0,0 1-1 0 0,0-1 0 0 0,-1 0 1 0 0,1 1-1 0 0,0-1 0 0 0,-1 0 1 0 0,1 0-1 0 0,0 0 0 0 0,-1 0 1 0 0,1 0-1 0 0,0 0 1 0 0,-1-1-1 0 0,1 1 0 0 0,-1 0 41 0 0,-19-6-359 0 0,19 3 336 0 0,0 1 1 0 0,-1-1-1 0 0,1 1 0 0 0,0-1 1 0 0,0 0-1 0 0,1 0 1 0 0,-1 1-1 0 0,1-1 1 0 0,-1 0-1 0 0,1-1 1 0 0,0 1-1 0 0,0 0 1 0 0,0 0-1 0 0,0 0 1 0 0,1-1-1 0 0,-1 0 23 0 0,1-1-20 0 0,-1 0-1 0 0,1 0 1 0 0,0 0-1 0 0,0 0 1 0 0,0-1-1 0 0,1 1 1 0 0,0 0-1 0 0,0 0 1 0 0,0 0-1 0 0,1-1 21 0 0,7-24-79 0 0,-7 21 16 0 0,1 1 1 0 0,0-1 0 0 0,2-5 62 0 0,5-6-51 0 0,11-25 38 0 0,3 1 13 0 0,-9 15 0 0 0,-11 20 0 0 0,1-1 0 0 0,1 2 0 0 0,-1-1 0 0 0,7-7 0 0 0,4-4 0 0 0,-11 13 0 0 0,1 0 0 0 0,-1 0 0 0 0,2 0 0 0 0,0 0 0 0 0,80-68 0 0 0,-19 15 0 0 0,22-12 0 0 0,8-5-1958 0 0,-77 60-2404 0 0</inkml:trace>
  <inkml:trace contextRef="#ctx0" brushRef="#br0" timeOffset="6503.353">2517 1018 3024 0 0,'0'0'65'0'0,"0"0"7"0"0,0 0 10 0 0,0 0 47 0 0,0 0 154 0 0,10-5 1174 0 0,12-11 462 0 0,-18 14-1753 0 0,-1-1 0 0 0,1 1 0 0 0,-1-1-1 0 0,0 1 1 0 0,0-1 0 0 0,0 0 0 0 0,3-3-166 0 0,-4 4 30 0 0,-1 0 0 0 0,1 0 0 0 0,0 0 0 0 0,0 0 0 0 0,0 1 0 0 0,0-1 0 0 0,0 1 0 0 0,0 0 0 0 0,1-1 0 0 0,1 1-30 0 0,-2 0 17 0 0,-1 0 0 0 0,1 0 0 0 0,0 0 0 0 0,0 0 0 0 0,-1 0 0 0 0,1-1-1 0 0,0 1 1 0 0,-1 0 0 0 0,1-1 0 0 0,-1 1 0 0 0,0-1 0 0 0,1 1 0 0 0,0-2-17 0 0,2-5 57 0 0,2-1 1 0 0,-1 1-1 0 0,3-2-57 0 0,-6 8 13 0 0,24-33 262 0 0,-17 25-449 0 0,-3 5 56 0 0</inkml:trace>
  <inkml:trace contextRef="#ctx0" brushRef="#br0" timeOffset="12168.435">1633 2103 3800 0 0,'0'0'83'0'0,"0"0"11"0"0,0 0 10 0 0,-1 15 768 0 0,0-14-774 0 0,1 0 0 0 0,-1 1 0 0 0,1-1-1 0 0,-1 0 1 0 0,1 1 0 0 0,-1-1 0 0 0,1 0-1 0 0,0 1 1 0 0,-1-1 0 0 0,1 1 0 0 0,0-1 0 0 0,0 0-1 0 0,0 2-97 0 0,1 25 1268 0 0,-1-12-559 0 0,0 193 3408 0 0,-9-151-3499 0 0,3-15-89 0 0,1 30-114 0 0,5-63-357 0 0,-1 0 1 0 0,-1 0 0 0 0,0 2-59 0 0,0-2 64 0 0,0 1 0 0 0,1-1 0 0 0,0 4-64 0 0,1 108 320 0 0,-9-53-96 0 0,3-24-80 0 0,1 82 781 0 0,5-123-920 0 0,0 0-1 0 0,-1-1 1 0 0,0 1 0 0 0,0 0 0 0 0,0 0 0 0 0,-1 2-5 0 0,1-3-1 0 0,0 1 1 0 0,0 0 0 0 0,1-1-1 0 0,-1 1 1 0 0,1 0 0 0 0,-1 1 0 0 0,-3 109-211 0 0,-1-6 15 0 0,0-42 99 0 0,-1-25 97 0 0,-3 35 25 0 0,8-71 74 0 0,1 0 0 0 0,-1-1 0 0 0,0 1 0 0 0,0 0 1 0 0,-1 2-100 0 0,1-3 52 0 0,0 1 1 0 0,0-1-1 0 0,0 0 1 0 0,0 1 0 0 0,1 2-53 0 0,-1 0-16 0 0,1 0 0 0 0,-1 0 0 0 0,-1-1 0 0 0,0 3 16 0 0,1-2-159 0 0,-1 0 1 0 0,1 0 0 0 0,0 0-1 0 0,1 2 159 0 0,-5 50 850 0 0,6-42-850 0 0,-1-13 0 0 0,1 1 0 0 0,-1 0 0 0 0,0-1 0 0 0,0 1 0 0 0,-1 0 0 0 0,0-1 0 0 0,1 1 0 0 0,-1 0 0 0 0,-1-1 0 0 0,1 1 0 0 0,-3 3 15 0 0,1-1 0 0 0,0 1 1 0 0,0-1-1 0 0,1 1 1 0 0,0 0-1 0 0,1 0 0 0 0,0 0 1 0 0,0 0-1 0 0,0 0-15 0 0,1-3 10 0 0,-1-1 0 0 0,1 1-1 0 0,-1 0 1 0 0,-1-1 0 0 0,1 1-1 0 0,-1 1-9 0 0,0-1 10 0 0,0-1 0 0 0,1 1 0 0 0,0 0 0 0 0,0-1 0 0 0,0 1-1 0 0,1 2-9 0 0,-6 30 0 0 0,1 41 124 0 0,5-68-94 0 0,-1-1-1 0 0,0 1 0 0 0,-1-1 0 0 0,0 1 0 0 0,0-1 0 0 0,-1 0 0 0 0,-1 1-29 0 0,0 27 64 0 0,-6-11-31 0 0,8-22-21 0 0,0 1 0 0 0,1-1 0 0 0,-1 1 0 0 0,1-1 0 0 0,0 1 0 0 0,0 0 0 0 0,0 0-1 0 0,1 1-11 0 0,-1-3 6 0 0,1 1 0 0 0,-1-1 0 0 0,0 1 0 0 0,0-1 0 0 0,0 0 0 0 0,0 0 0 0 0,-1 2-6 0 0,1-1 5 0 0,-1-1 0 0 0,1 1-1 0 0,0-1 1 0 0,0 1 0 0 0,0-1-1 0 0,1 1 1 0 0,-1 2-5 0 0,1-4 6 0 0,-1 1-1 0 0,1-1 1 0 0,-1 0-1 0 0,1 0 1 0 0,-1 0-1 0 0,0 1 1 0 0,0-1-1 0 0,0 0 1 0 0,0 0-1 0 0,-2 1-5 0 0,2 0 6 0 0,0-1-1 0 0,-1 0 1 0 0,1 0 0 0 0,0 1-1 0 0,0-1 1 0 0,0 0 0 0 0,1 1-1 0 0,-1-1 1 0 0,1 1 0 0 0,-1-1-1 0 0,1 2-5 0 0,0-2 0 0 0,-5 12 0 0 0,5-13 0 0 0,-2 3 0 0 0,0 1 0 0 0,0 0 0 0 0,1 0 0 0 0,0 0 0 0 0,0 0 0 0 0,0 0 0 0 0,0 2 0 0 0,1-5 6 0 0,0-1 0 0 0,0 0 0 0 0,0 1-1 0 0,-1-1 1 0 0,1 0 0 0 0,-1 1 0 0 0,1-1-1 0 0,-1 0 1 0 0,1 0 0 0 0,-1 1 0 0 0,0-1-6 0 0,0 1 0 0 0,0-1 1 0 0,1 0 0 0 0,-1 0 0 0 0,1 0 0 0 0,-1 1-1 0 0,1-1 1 0 0,-1 0 0 0 0,1 1 0 0 0,0-1 0 0 0,0 0-1 0 0,-1 1 0 0 0,1 1 0 0 0,0 0 0 0 0,0 0 0 0 0,-1 0 0 0 0,1 0 0 0 0,-1 0 0 0 0,0 0 0 0 0,0 0 0 0 0,-1 2 0 0 0,-1 3 0 0 0,1-2-1 0 0,1 0 0 0 0,-1 0 0 0 0,2-1 0 0 0,-1 1 1 0 0,1 2-1 0 0,-4 19 60 0 0,3-21-57 0 0,0 0 0 0 0,1 0 1 0 0,-1 0-1 0 0,1 0 0 0 0,1 1-2 0 0,-1-2 0 0 0,0 0 0 0 0,0-1 0 0 0,0 1 0 0 0,-1 0 0 0 0,0 0 0 0 0,0-1-1 0 0,-1 4 1 0 0,1-3 0 0 0,0 0 0 0 0,0-1 0 0 0,0 1 0 0 0,1 0 0 0 0,0 1 0 0 0,-5 22 0 0 0,1 14 0 0 0,3-34 0 0 0,1-5 0 0 0,0-1 0 0 0,-1 1 0 0 0,1-1 0 0 0,0 1 0 0 0,-1-1 0 0 0,0 1 0 0 0,0-1 0 0 0,0 2 0 0 0,-4 37 0 0 0,0 0 11 0 0,-1-13 130 0 0,5-24-154 0 0,0-1-1 0 0,0 1 1 0 0,1 0-1 0 0,-1 0 0 0 0,1 0 1 0 0,0 0-1 0 0,0 3 14 0 0,-2 17-1 0 0,-2-8 3 0 0,3-10 0 0 0,-1 1 1 0 0,1 0-1 0 0,1-1 1 0 0,-1 1-1 0 0,1 0 0 0 0,0 0-2 0 0,-6 18-17 0 0,6-17-400 0 0,0 16-3708 0 0,0-24-611 0 0</inkml:trace>
  <inkml:trace contextRef="#ctx0" brushRef="#br0" timeOffset="13944.735">335 3682 3600 0 0,'0'0'76'0'0,"0"0"16"0"0,0 0 5 0 0,0 0 98 0 0,0 0 388 0 0,0 0 169 0 0,0 0 30 0 0,0 0-29 0 0,0 0-155 0 0,0 0-72 0 0,6-6 1012 0 0,-5 3-1368 0 0,5-4 744 0 0,17 0-358 0 0,-11 6-556 0 0,1 0 0 0 0,-1 0 0 0 0,0 1 0 0 0,8 2 0 0 0,9-1 0 0 0,47 3 761 0 0,-7-4 526 0 0,47-8-1287 0 0,-46 2 491 0 0,-41 4-102 0 0,0 0 0 0 0,0-2 0 0 0,-1-2 1 0 0,2-1-390 0 0,-24 6 0 0 0,0 0 0 0 0,1 1 0 0 0,-1-1 0 0 0,0 1 0 0 0,1 1 0 0 0,4 0 0 0 0,8 0 0 0 0,64 3 240 0 0,-28 1 138 0 0,1 0-63 0 0,28 2 799 0 0,-76-6-1128 0 0,0-1-1 0 0,-1 1 0 0 0,1 0 1 0 0,0 1-1 0 0,0 0 15 0 0,0 0 16 0 0,2-1 11 0 0,1 1-1 0 0,0-2 0 0 0,0 0 1 0 0,-1 0-1 0 0,4-1-26 0 0,17 0 80 0 0,39 1 365 0 0,-27-5-301 0 0,-26 6-83 0 0,-12-1 22 0 0,1 1 0 0 0,-1-1 1 0 0,0 0-1 0 0,1 0 0 0 0,-1-1 0 0 0,0 0 0 0 0,1 0 1 0 0,-1 0-1 0 0,1-1-83 0 0,2 1 9 0 0,-1 0 0 0 0,1 1 0 0 0,-1 0-1 0 0,1 0 1 0 0,6 1-9 0 0,-5-1-43 0 0,-7 0 192 0 0,-2 0 13 0 0,5 1-13 0 0,0 1-190 0 0,1 0-16 0 0,19-2-116 0 0,-6 0 184 0 0,8 5 53 0 0,-14-5-15 0 0,-11 2-43 0 0,-1-1-6 0 0,-1-1 0 0 0,0 0 0 0 0,0 1 0 0 0,1-1 0 0 0,-1 0 0 0 0,0 1 0 0 0,1-1 0 0 0,-1 0 0 0 0,0 1 0 0 0,1-1-1 0 0,-1 0 1 0 0,0 1 0 0 0,1-1 0 0 0,-1 0 0 0 0,1 0 0 0 0,-1 0 0 0 0,1 1 0 0 0,-1-1 0 0 0,1 0 0 0 0,-1 0 0 0 0,0 0 0 0 0,1 0 0 0 0,-1 0-1 0 0,1 0 1 0 0,-1 0 0 0 0,76 25 262 0 0,-29-8-166 0 0,-27-11-216 0 0,-6-1 91 0 0,-6-3 211 0 0,26 3 667 0 0,25 0-499 0 0,-44-5-285 0 0,-7 0-24 0 0,0 0 0 0 0,1 0 0 0 0,-1-1-1 0 0,0 0 1 0 0,6-1-41 0 0,-11 1 21 0 0,0 1-1 0 0,0-1 1 0 0,1 1 0 0 0,-1 0-1 0 0,0 0 1 0 0,2 0-21 0 0,-3 0 12 0 0,1 0 1 0 0,-1 0-1 0 0,0 0 0 0 0,1 0 1 0 0,-1-1-1 0 0,0 1 0 0 0,1 0 0 0 0,-1-1 1 0 0,0 0-13 0 0,3 1 66 0 0,-3 1-54 0 0,0 0-1 0 0,0-1 1 0 0,0 0-1 0 0,0 1 1 0 0,0-1-1 0 0,0 0 0 0 0,0 0 1 0 0,0 0-1 0 0,0 0 1 0 0,0 0-1 0 0,1 0 1 0 0,-1-1-1 0 0,0 1 1 0 0,1-1-12 0 0,7-1 134 0 0,19-2 1075 0 0,-28 4-766 0 0,-1 0-316 0 0,0 0-234 0 0,0 0-76 0 0,0 0-10 0 0,0 0 48 0 0,0 0 222 0 0,0 0 98 0 0,0 0 17 0 0,1 0-27 0 0,0 0-224 0 0,0 0 0 0 0,0 0 0 0 0,0 0 0 0 0,0 0 0 0 0,0 0 0 0 0,0 1 0 0 0,0-1 0 0 0,0 0 0 0 0,0 1 0 0 0,0-1 0 0 0,0 1 0 0 0,0-1 0 0 0,0 1 0 0 0,0-1 0 0 0,-1 1-1 0 0,1 0 1 0 0,0-1 0 0 0,0 1 0 0 0,-1 0 0 0 0,1-1 0 0 0,0 1 0 0 0,-1 0 0 0 0,1 0 0 0 0,-1 0 0 0 0,1 0 0 0 0,-1 0 0 0 0,1 0 59 0 0,1 3-245 0 0,1 2-422 0 0,0 0-1 0 0,0 1 1 0 0,0-1-1 0 0,-1 1 1 0 0,0 0-1 0 0,-1-1 1 0 0,1 1-1 0 0,-1 1 668 0 0,5 18-2469 0 0,4-2 423 0 0</inkml:trace>
  <inkml:trace contextRef="#ctx0" brushRef="#br1" timeOffset="16947.941">293 2072 5280 0 0,'0'0'152'0'0,"0"-2"0"0"0,-9-15-120 0 0,3 7 210 0 0,0-1 749 0 0,-1 0-1 0 0,0 1 1 0 0,-2-2-991 0 0,-7-11 4690 0 0,7 28-4358 0 0,7-2-305 0 0,1-1 0 0 0,0 1 1 0 0,0 0-1 0 0,0-1 0 0 0,0 1 0 0 0,1 0 1 0 0,-1 0-1 0 0,1-1 0 0 0,-1 1 1 0 0,1 0-1 0 0,0 0 0 0 0,0 0 1 0 0,1 1-28 0 0,-1 4 75 0 0,1 0 0 0 0,0 1 0 0 0,1-1 1 0 0,0 0-76 0 0,11 36 268 0 0,15 31-268 0 0,-17-43 161 0 0,-7-21-50 0 0,0 0-1 0 0,0 0 1 0 0,4 6-111 0 0,11 11 316 0 0,-14-22-256 0 0,-1 0 0 0 0,0 0 0 0 0,0 1 0 0 0,0-1 0 0 0,2 8-60 0 0,9 18 65 0 0,-12-26-43 0 0,-1-1 0 0 0,1 0 0 0 0,-1 0 0 0 0,0 1 0 0 0,0-1 0 0 0,-1 1 0 0 0,1 1-22 0 0,-1 0 32 0 0,1 0 0 0 0,0 0 1 0 0,0-1-1 0 0,2 4-32 0 0,4 14 64 0 0,23 53 222 0 0,-25-58-272 0 0,0 0-1 0 0,1-1 0 0 0,1 0 1 0 0,5 8-14 0 0,-8-16 4 0 0,0-1-1 0 0,-1 1 1 0 0,0 2-4 0 0,9 20-1 0 0,-1-7 19 0 0,-1 1 0 0 0,-1 0 0 0 0,5 20-18 0 0,5 9 85 0 0,-13-31 51 0 0,2-1 0 0 0,9 19-136 0 0,-16-36 85 0 0,3-1-7 0 0,-4-4-104 0 0,-1-1 0 0 0,1 0 0 0 0,0 1 1 0 0,0-1-1 0 0,0 0 0 0 0,0 0 0 0 0,0 0 0 0 0,0 1 1 0 0,0-1-1 0 0,0 0 0 0 0,0 0 0 0 0,0-1 0 0 0,0 1 0 0 0,0 0 1 0 0,0 0-1 0 0,0 0 0 0 0,0-1 0 0 0,0 1 0 0 0,0 0 1 0 0,0-1-1 0 0,0 1 0 0 0,0-1 0 0 0,0 1 0 0 0,0-1 1 0 0,0 1-1 0 0,-1-1 0 0 0,1 0 0 0 0,0 0 0 0 0,-1 1 0 0 0,1-1 1 0 0,0 0 25 0 0,-1 0-96 0 0,1-4-753 0 0,-1 5 816 0 0,0 0 0 0 0,0-1-1 0 0,0 1 1 0 0,0 0 0 0 0,0 0 0 0 0,0 0-1 0 0,0 0 1 0 0,0 0 0 0 0,-1-1-1 0 0,1 1 1 0 0,0 0 0 0 0,0 0 0 0 0,0 0-1 0 0,0 0 1 0 0,0-1 0 0 0,1 1-1 0 0,-1 0 1 0 0,0 0 0 0 0,0 0 0 0 0,0 0-1 0 0,0 0 1 0 0,0-1 0 0 0,0 1-1 0 0,0 0 1 0 0,0 0 0 0 0,0 0 0 0 0,0 0-1 0 0,0 0 1 0 0,0 0 0 0 0,0-1-1 0 0,1 1 1 0 0,-1 0 0 0 0,0 0 0 0 0,0 0-1 0 0,0 0 1 0 0,0 0 0 0 0,0 0-1 0 0,1 0 1 0 0,-1 0 0 0 0,0 0 0 0 0,0-1 33 0 0,7-2-1106 0 0,-5 3-22 0 0,-2 0-6 0 0</inkml:trace>
  <inkml:trace contextRef="#ctx0" brushRef="#br1" timeOffset="17666.913">376 2879 4608 0 0,'0'0'101'0'0,"0"0"22"0"0,0 0 5 0 0,0 0 51 0 0,0 0 212 0 0,0 0 97 0 0,0 0 22 0 0,0 0 2 0 0,0 0 0 0 0,0 0 0 0 0,0 0 0 0 0,0 0-44 0 0,0 0-186 0 0,0 0-80 0 0,0 0-12 0 0,2 0 5 0 0,0 2-112 0 0,1-1 0 0 0,-1 1-1 0 0,1 0 1 0 0,-1 0 0 0 0,1 0-1 0 0,-1 0 1 0 0,0 0 0 0 0,0 0 0 0 0,0 1-1 0 0,0-1 1 0 0,-1 1 0 0 0,1-1 0 0 0,0 1-1 0 0,-1 0 1 0 0,0 0 0 0 0,0 0 0 0 0,1 0-83 0 0,1 3 125 0 0,1 0-1 0 0,0 0 1 0 0,0-1 0 0 0,0 1 0 0 0,1-1 0 0 0,0 0 0 0 0,2 1-125 0 0,1 2 664 0 0,29 16 30 0 0,-28-16-473 0 0,0-1 0 0 0,0 0 1 0 0,1-1-1 0 0,10 6-221 0 0,-16-10 112 0 0,1-1 1 0 0,-1 1-1 0 0,1-1 1 0 0,-1 0-1 0 0,1 0 1 0 0,0 0-1 0 0,-1 0 1 0 0,4-1-113 0 0,-7 0 91 0 0,16-4 417 0 0,-13 3-469 0 0,-1-1 1 0 0,1 0-1 0 0,-1 1 1 0 0,1-1-1 0 0,-1-1 1 0 0,0 1-1 0 0,0 0 1 0 0,0-1-1 0 0,0 0 1 0 0,0 1-1 0 0,-1-1 1 0 0,1-1-40 0 0,5-6 359 0 0,0-1-1 0 0,6-12-358 0 0,-7 13 85 0 0,2-3-7 0 0,1-5 29 0 0,-8 15-78 0 0,0 1 0 0 0,-1-1 0 0 0,1 0 0 0 0,-1 1 0 0 0,0-1 0 0 0,0 0-1 0 0,1 0-28 0 0,1-6 15 0 0,0 0-1 0 0,1 0 0 0 0,1 1 0 0 0,-1-1 0 0 0,2 0-14 0 0,8-16 12 0 0,-3 5-110 0 0,1 1 0 0 0,2-2 98 0 0,20-33-113 0 0,-19 32-420 0 0,-12 18 374 0 0,0-1 0 0 0,0 1 0 0 0,0-1 0 0 0,-1 0 0 0 0,1 0 159 0 0,-2 3-103 0 0,-1 0 1 0 0,1 1-1 0 0,0-1 1 0 0,0 0-1 0 0,0 1 1 0 0,0-1-1 0 0,1 1 1 0 0,-1 0-1 0 0,0-1 1 0 0,1 1-1 0 0,-1 0 1 0 0,1 0 102 0 0,2-3-982 0 0,3-5-4051 0 0</inkml:trace>
  <inkml:trace contextRef="#ctx0" brushRef="#br1" timeOffset="19402.711">1927 3230 6448 0 0,'0'0'141'0'0,"0"0"23"0"0,0 0 13 0 0,0 0 49 0 0,0 0 152 0 0,0 0 66 0 0,0 0 18 0 0,0 0-6 0 0,0 0-35 0 0,5-13 776 0 0,-1-4-463 0 0,-4 17-694 0 0,1-1 1 0 0,-1 1 0 0 0,1-1 0 0 0,-1 1 0 0 0,1-1 0 0 0,-1 1 0 0 0,1-1-1 0 0,-1 1 1 0 0,1-1 0 0 0,0 1 0 0 0,-1 0 0 0 0,1 0 0 0 0,-1-1-1 0 0,1 1 1 0 0,0 0-41 0 0,0-1 86 0 0,12-12 306 0 0,-9 9-266 0 0,0 0-1 0 0,1 0 0 0 0,-1 0 1 0 0,1 1-1 0 0,1-1-125 0 0,22-15 469 0 0,-20 13-280 0 0,1 0 0 0 0,0 1 0 0 0,1-1 0 0 0,8-2-189 0 0,-14 6 34 0 0,-1 1-1 0 0,1-1 0 0 0,-1 0 1 0 0,0 0-1 0 0,1 0 1 0 0,0-2-34 0 0,-1 1 43 0 0,0 1 1 0 0,0 0 0 0 0,1 0 0 0 0,-1 0-1 0 0,0 0 1 0 0,1 1 0 0 0,1-1-44 0 0,-1 0 84 0 0,1 0 0 0 0,-1-1 0 0 0,0 1 1 0 0,0-1-1 0 0,0 0 0 0 0,0 0 0 0 0,3-3-84 0 0,17-12 547 0 0,-19 14-523 0 0,-1 1-1 0 0,1-1 1 0 0,-1-1 0 0 0,0 1-1 0 0,3-4-23 0 0,0 0 38 0 0,8-15 62 0 0,-13 20-84 0 0,0-1 1 0 0,0 1 0 0 0,0 0-1 0 0,1 0 1 0 0,-1-1 0 0 0,1 1-17 0 0,1-1 38 0 0,0-1-1 0 0,0 0 1 0 0,0-1 0 0 0,0 1-1 0 0,-1-1 1 0 0,0 1 0 0 0,-1-1-1 0 0,1 0 1 0 0,0-4-38 0 0,15-27 215 0 0,34-46 15 0 0,3 7-92 0 0,-45 64-138 0 0,-8 10 0 0 0,-1 0 0 0 0,1 0 0 0 0,-1 0 0 0 0,1 0 0 0 0,-1 0 0 0 0,0 0 0 0 0,1-2 0 0 0,30-40 64 0 0,-14 21 0 0 0,3 0 70 0 0,-5 1-60 0 0,-12 17-63 0 0,-2 3 32 0 0,1-6-33 0 0,-2 1 1 0 0,-1 4 32 0 0,5-1-31 0 0,-2 0-16 0 0,4-6 70 0 0,8-11 142 0 0,-14 21-136 0 0,-1-1-12 0 0,5-4-48 0 0,15-23-228 0 0,-18 24 216 0 0,22-22 0 0 0,-23 24 0 0 0,-2 2 0 0 0,2-2 0 0 0,18-17 0 0 0,-15 15 12 0 0,-3 3 47 0 0,-1 1-42 0 0,0 0-209 0 0,1-1-294 0 0,0 1 318 0 0,-1-1 0 0 0,0 1 0 0 0,1 0 0 0 0,-1-1 0 0 0,0 1 0 0 0,1 0 0 0 0,-1 0 0 0 0,1-1 0 0 0,-1 1 0 0 0,0 0 0 0 0,1 0 0 0 0,-1 0 0 0 0,1 0 0 0 0,-1-1 0 0 0,1 1 0 0 0,-1 0 0 0 0,0 0 0 0 0,1 0 0 0 0,-1 0 0 0 0,1 0 0 0 0,0 0 168 0 0,-1 0-5033 0 0</inkml:trace>
  <inkml:trace contextRef="#ctx0" brushRef="#br1" timeOffset="20339.963">2362 2367 5240 0 0,'0'0'116'0'0,"0"0"17"0"0,0 0 11 0 0,0 0 85 0 0,0 0 333 0 0,0 0 144 0 0,0 0 29 0 0,0 0-26 0 0,0 0-139 0 0,0 0-68 0 0,0 0-12 0 0,0 0-21 0 0,0 0-78 0 0,0 0-37 0 0,0 0-8 0 0,0 0-34 0 0,0 0-135 0 0,0 0-60 0 0,0 0-11 0 0,2 0 4 0 0,17 0 400 0 0,0-1 0 0 0,0 0 0 0 0,10-4-510 0 0,27-4 232 0 0,-29 7-64 0 0,-23 2-151 0 0,1 0 1 0 0,-1 0-1 0 0,1 0 1 0 0,-1-1 0 0 0,4-1-18 0 0,42-4 74 0 0,14-17 236 0 0,-25 6 674 0 0,-17 12-984 0 0,-18 2 16 0 0,0 0 119 0 0,-3 3-127 0 0,0-1 1 0 0,0 1-1 0 0,0 0 1 0 0,0 0-1 0 0,0 0 1 0 0,0 0-1 0 0,0-1 1 0 0,-1 1-1 0 0,1-1 1 0 0,0 1-1 0 0,0 0 1 0 0,0-1-1 0 0,0 0 1 0 0,-1 1-1 0 0,1-1 1 0 0,0 1 0 0 0,0-1-9 0 0,1 0 0 0 0,5-2-2 0 0,15 2 16 0 0,-21 1 46 0 0,-1 0 12 0 0,0 2-16 0 0,-1 0 1 0 0,1 0 0 0 0,0 0 0 0 0,-1 0-1 0 0,0 0 1 0 0,1 0 0 0 0,-1 0 0 0 0,0-1-1 0 0,0 1 1 0 0,0 0 0 0 0,0 0 0 0 0,0-1-1 0 0,-1 1 1 0 0,1 0-57 0 0,-7 9 136 0 0,-4 6 88 0 0,-12 9-48 0 0,1-3 115 0 0,19-20-289 0 0,1 0 1 0 0,-1 1 0 0 0,1-1-1 0 0,0 1 1 0 0,0 0 0 0 0,0 0-1 0 0,1 0 1 0 0,-1 0 0 0 0,1 0-1 0 0,-2 4-2 0 0,3-5 3 0 0,-1 1 0 0 0,1-1-1 0 0,-1 0 1 0 0,0 0-1 0 0,0 0 1 0 0,-1 0-3 0 0,-10 17 64 0 0,11-15-48 0 0,-1 0 0 0 0,0 0 0 0 0,0 0 0 0 0,-1 0 0 0 0,-1 2-16 0 0,4-6 0 0 0,0 1 0 0 0,0-1 0 0 0,0 1 0 0 0,0 0 0 0 0,0-1 0 0 0,0 1 0 0 0,1 0 0 0 0,-1 0 0 0 0,1 0 0 0 0,-1 0 0 0 0,1 1 0 0 0,-6 15 67 0 0,-1-7-14 0 0,4-8-45 0 0,1 0 0 0 0,0 0 0 0 0,0 0 0 0 0,0 1 0 0 0,1-1 0 0 0,-1 0 0 0 0,1 1 0 0 0,0-1 0 0 0,0 1 0 0 0,0-1 0 0 0,0 1 0 0 0,1 0 0 0 0,-1 1-8 0 0,2-4-28 0 0,-1 0 0 0 0,0 1-1 0 0,0-1 1 0 0,0 0-1 0 0,0 0 1 0 0,-1 0 0 0 0,1 0-1 0 0,0 1 1 0 0,0-1-1 0 0,-1 0 1 0 0,1 0 0 0 0,-1 0-1 0 0,1 0 1 0 0,-1 0 28 0 0,0 5-132 0 0,-5 17-1242 0 0,6-1-4156 0 0,0-13 3708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5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5 4832 0 0,'0'0'108'0'0,"0"0"17"0"0,0 0 10 0 0,0 0 49 0 0,-2 0 201 0 0,-15 0 1860 0 0,16 0-1867 0 0,0-1-317 0 0,1 1 1 0 0,0 0-1 0 0,0 0 1 0 0,0 0-1 0 0,0-1 1 0 0,0 1-1 0 0,-1 0 1 0 0,1 0-1 0 0,0-1 0 0 0,0 1 1 0 0,0 0-1 0 0,-1 0 1 0 0,1 0-1 0 0,0 0 1 0 0,0 0-1 0 0,-1-1 1 0 0,1 1-1 0 0,0 0 1 0 0,0 0-1 0 0,-1 0 1 0 0,1 0-1 0 0,0 0 1 0 0,0 0-1 0 0,-1 0 1 0 0,1 0-1 0 0,0 0 1 0 0,-1 0-1 0 0,1 0-61 0 0,-5 2 642 0 0,0 0-392 0 0,0 0 0 0 0,1 0-1 0 0,-1 0 1 0 0,1 1 0 0 0,0 0 0 0 0,0 0 0 0 0,-4 3-250 0 0,8-5 22 0 0,-1 1 0 0 0,1-1 0 0 0,-1 1-1 0 0,1 0 1 0 0,0-1 0 0 0,0 1 0 0 0,0-1 0 0 0,0 1 0 0 0,0 0 0 0 0,0-1 0 0 0,1 2-22 0 0,-1 0 31 0 0,-4 62 961 0 0,4-59-1011 0 0,-1 9 121 0 0,2 1 0 0 0,0-1 1 0 0,1 5-103 0 0,0-11 70 0 0,-1 1 1 0 0,-1 0-1 0 0,0 0 1 0 0,0 0-1 0 0,-1 2-70 0 0,0-2 76 0 0,0 0 0 0 0,1 0 0 0 0,0 0 0 0 0,2 8-76 0 0,-1-10 40 0 0,2 6 75 0 0,-1 1-1 0 0,0 0 1 0 0,-1 1-115 0 0,5 21 80 0 0,-2 54 576 0 0,1-26-656 0 0,1 17 64 0 0,-1-14 176 0 0,0-18-539 0 0,6 27 526 0 0,-11-63-77 0 0,1-1 1 0 0,1 1 0 0 0,2 7-151 0 0,-1-8 24 0 0,-1 0 0 0 0,0 1 0 0 0,-1 7-24 0 0,8 80 262 0 0,-2-70-129 0 0,-3 15-21 0 0,-1-27-113 0 0,-3-17 6 0 0,1 0 1 0 0,-1 0-1 0 0,1 0 1 0 0,-1 0-1 0 0,0 1 1 0 0,0-1-1 0 0,0 0 1 0 0,0 0-1 0 0,0 0 1 0 0,-1 1-6 0 0,1 0-4 0 0,0 0 0 0 0,0 0 1 0 0,0 1-1 0 0,0-1 0 0 0,0 0 0 0 0,1 1 0 0 0,-1-1 1 0 0,2 3 3 0 0,2 21-194 0 0,1 55 450 0 0,-5 32-193 0 0,0-38-20 0 0,0-68-27 0 0,1-1 0 0 0,0 0-1 0 0,1 0 1 0 0,2 6-16 0 0,-2-6-12 0 0,-1 0 1 0 0,1 0-1 0 0,-1 0 0 0 0,0 7 12 0 0,4 44 64 0 0,0-26-64 0 0,-6-29 0 0 0,2-1 0 0 0,4 8 0 0 0,-4 31 0 0 0,-1-39 0 0 0,1 1 0 0 0,-1-1 0 0 0,0 0 0 0 0,0 0 0 0 0,0 1 0 0 0,0-1 0 0 0,-1 0 0 0 0,1 0 0 0 0,0 1 0 0 0,-1-1 0 0 0,0 0 0 0 0,1 0 0 0 0,-1 0 0 0 0,0 0 0 0 0,0 0 0 0 0,0 1-51 0 0,-1 5 186 0 0,4 19-1088 0 0,-2-25 765 0 0,0 1-141 0 0,0 0-3911 0 0,0-3-141 0 0</inkml:trace>
  <inkml:trace contextRef="#ctx0" brushRef="#br0" timeOffset="1027.288">15 1509 4776 0 0,'0'0'135'0'0,"0"0"73"0"0,0 0 201 0 0,0 0 81 0 0,0 0 20 0 0,0 0-68 0 0,0 0-220 0 0,0 0 164 0 0,0 0 102 0 0,0 0 22 0 0,0 0-68 0 0,5 5 166 0 0,-3 0-287 0 0,0 0 0 0 0,0-1 1 0 0,1 1-1 0 0,0-1 0 0 0,1 1-321 0 0,12 26 0 0 0,-12-26 183 0 0,-1 1 1 0 0,1-1 0 0 0,-1 1 0 0 0,0 0 0 0 0,0 0 0 0 0,1 3-184 0 0,-1-2 189 0 0,0 0 0 0 0,0-1 0 0 0,0 1 0 0 0,1-1 0 0 0,1 1-189 0 0,-2-3 0 0 0,-1 0 0 0 0,0 0 0 0 0,0 0 0 0 0,0 0 0 0 0,1 4 0 0 0,9 19 0 0 0,-6-11 0 0 0,1-2 0 0 0,-6-13 0 0 0,0 0 0 0 0,0 0 0 0 0,-1 0 0 0 0,1 0 0 0 0,0 1 0 0 0,-1-1 0 0 0,1 0 0 0 0,-1 0 0 0 0,0 1 0 0 0,1-1 0 0 0,-1 0 0 0 0,0 1 0 0 0,0-1 0 0 0,1 2 0 0 0,-2 3 18 0 0,1-5 9 0 0,0 1-1 0 0,0-1 1 0 0,0 1-1 0 0,0 0 1 0 0,0-1-1 0 0,0 1 1 0 0,0-1-1 0 0,1 1 1 0 0,-1-1-1 0 0,0 1 1 0 0,1-1-1 0 0,0 1 1 0 0,-1-1-1 0 0,1 1 1 0 0,0-1-1 0 0,0 1-26 0 0,15 48 1606 0 0,-11-38-1606 0 0,-2-10 0 0 0,-1-1 0 0 0,6 15 0 0 0,-7-14 0 0 0,2 3 0 0 0,9-8 0 0 0,-1-5 0 0 0,-4 3 0 0 0,-6 4 0 0 0,1 0 0 0 0,0 0 0 0 0,-1 0 0 0 0,1-1 0 0 0,-1 1 0 0 0,0-1 0 0 0,1 1 0 0 0,-1-1 0 0 0,0 0 0 0 0,0 1 0 0 0,0-1 0 0 0,0 0 0 0 0,0-1 0 0 0,1 1 55 0 0,0-1 1 0 0,-1 1 0 0 0,0-1-1 0 0,1 0 1 0 0,-1 0 0 0 0,-1 1-1 0 0,1-1 1 0 0,0 0 0 0 0,0 0-1 0 0,-1 0 1 0 0,0 0 0 0 0,0 0-1 0 0,0 0 1 0 0,0 0 0 0 0,0 0 0 0 0,0 0-56 0 0,-1-8 155 0 0,1 3-47 0 0,-1 0 0 0 0,0 1 0 0 0,-3-7-108 0 0,3 9 54 0 0,0 0 0 0 0,0 0 0 0 0,0-1 0 0 0,1 1-1 0 0,-1-4-53 0 0,0 7 64 0 0,-4-10-4 0 0,7 9-51 0 0,-2 2-9 0 0,1 0 0 0 0,-1 0-1 0 0,1 0 1 0 0,-1 0 0 0 0,1 0 0 0 0,-1 0-1 0 0,1 0 1 0 0,-1 0 0 0 0,0 0-1 0 0,0 0 1 0 0,0 0 0 0 0,1 0 0 0 0,-1 0-1 0 0,0-1 1 0 0,0 1 0 0 0,0 0 0 0 0,0 0-1 0 0,-1 0 1 0 0,2-5 3 0 0,-1 0 0 0 0,1 0 0 0 0,0 0-1 0 0,2-6-2 0 0,-2 7 47 0 0,1-1 0 0 0,-1 0 0 0 0,-1 1 0 0 0,1-7-47 0 0,-1 4-28 0 0,1-1 0 0 0,0 1 0 0 0,1 0 0 0 0,0-1 0 0 0,2-6 28 0 0,2-10-19 0 0,-2 19 20 0 0,-3 6-5 0 0,-1-1 1 0 0,1 0 0 0 0,0 0 0 0 0,-1 1 0 0 0,1-1 0 0 0,-1 0 0 0 0,1 0 0 0 0,-1 0 0 0 0,0 0 0 0 0,1 0 0 0 0,-1 0 0 0 0,0 0 0 0 0,0 0 0 0 0,1 0-1 0 0,-1 0 1 0 0,0 0 0 0 0,0 0 0 0 0,0 0 0 0 0,0 0 0 0 0,0 0 3 0 0,0 0-316 0 0,0 1-101 0 0,0 0-20 0 0,6-8-1911 0 0,0-5 1328 0 0,-4 10-4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9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2267 7688 0 0,'0'0'166'0'0,"0"0"29"0"0,0 0 14 0 0,0 0 55 0 0,-2 0 180 0 0,2 1-383 0 0,-1-1 0 0 0,0-1 0 0 0,1 1-1 0 0,-1 0 1 0 0,1 0 0 0 0,-1 0-1 0 0,1 0 1 0 0,-1 0 0 0 0,1 0 0 0 0,-1 0-1 0 0,1-1 1 0 0,-1 1 0 0 0,1 0 0 0 0,-1-1-1 0 0,1 1 1 0 0,-1 0 0 0 0,1-1 0 0 0,0 1-1 0 0,-1 0 1 0 0,1-1 0 0 0,-1 1-1 0 0,1 0 1 0 0,0-1 0 0 0,-1 1 0 0 0,1-1-61 0 0,-6-6 657 0 0,6 6-391 0 0,-7-17 414 0 0,5 11-544 0 0,1 4-55 0 0,0 0 0 0 0,0-1-1 0 0,1 1 1 0 0,-1 0 0 0 0,1 0-1 0 0,0-1 1 0 0,0 1 0 0 0,0 0-1 0 0,0 0 1 0 0,0-1 0 0 0,1 1-81 0 0,5-60 902 0 0,2 32-650 0 0,5-12-252 0 0,1-25 88 0 0,-10 54-64 0 0,-1 1 0 0 0,-1-1 0 0 0,0 0 1 0 0,0-9-25 0 0,-1 6 28 0 0,0 1 0 0 0,2-1 1 0 0,1-1-29 0 0,1-9 42 0 0,0 0 0 0 0,-1-11-42 0 0,1-12 44 0 0,0 4 50 0 0,-3 23-13 0 0,1 1 0 0 0,3-9-81 0 0,-1-14 64 0 0,-3 5-64 0 0,-2 31 0 0 0,0-1 0 0 0,1 1 0 0 0,0-1 0 0 0,1 0 0 0 0,10-60 0 0 0,-4 16 0 0 0,18-68 0 0 0,-5 54 0 0 0,-19 60 0 0 0,0 1 0 0 0,1 0 0 0 0,0 0 0 0 0,2-3 0 0 0,-1 2 0 0 0,0 0 0 0 0,-1 0 0 0 0,2-7 0 0 0,-4 9 0 0 0,2 0 0 0 0,-1 0 0 0 0,0 0 0 0 0,4-4 0 0 0,-2 1 0 0 0,0 1 0 0 0,0-1 0 0 0,-1 0 0 0 0,2-9 0 0 0,15-55 0 0 0,-4 28 0 0 0,-14 39 0 0 0,-1 5 0 0 0,0-1 0 0 0,-1 1 0 0 0,1-1 0 0 0,-1 1 0 0 0,1-1 0 0 0,-1 1 0 0 0,0-1 0 0 0,1 1 0 0 0,-1-1 0 0 0,0 1 0 0 0,0-1 0 0 0,0 1 0 0 0,0-2 0 0 0,0 0-1 0 0,0 0 1 0 0,0 0 0 0 0,1 0-1 0 0,0 0 1 0 0,-1 0-1 0 0,1 0 1 0 0,0 0 0 0 0,0 0-1 0 0,1 0 1 0 0,1-5 23 0 0,0 0-1 0 0,-1 0 1 0 0,2-7-23 0 0,-2 7 0 0 0,-1 0 0 0 0,2 1 0 0 0,-1-1 0 0 0,1 1 0 0 0,2-4 0 0 0,-4 10 0 0 0,0 0 0 0 0,-1 0 0 0 0,1 0 0 0 0,0 0 0 0 0,-1 0 0 0 0,1 0 0 0 0,-1 0 0 0 0,1 0 0 0 0,-1 0 0 0 0,0 0 0 0 0,1 0 0 0 0,-1 0 0 0 0,0-1 0 0 0,0 1 0 0 0,0 0 0 0 0,0 0 0 0 0,0 0 0 0 0,0-1 0 0 0,0 1 0 0 0,0 0 0 0 0,0-1 0 0 0,0 1 0 0 0,1-1 0 0 0,-1 1 0 0 0,0 0 0 0 0,1-1 0 0 0,-1 1 0 0 0,0 0 0 0 0,1-1 0 0 0,0 1 0 0 0,14-46 0 0 0,-1 13 0 0 0,-6 14 0 0 0,1-6 0 0 0,5-2 0 0 0,3-27 0 0 0,3 0 0 0 0,-17 47 32 0 0,0-1 0 0 0,0 1 0 0 0,0-1 0 0 0,1 1 0 0 0,1 0 0 0 0,0-1-32 0 0,-4 7-1 0 0,0 0 0 0 0,0 0 1 0 0,-1 0-1 0 0,1 0 1 0 0,-1-1-1 0 0,1 1 1 0 0,-1 0-1 0 0,1-2 1 0 0,3-16-62 0 0,0 7-64 0 0,1-18 47 0 0,-4 29 81 0 0,0-5 174 0 0,-2-8-64 0 0,6-16-325 0 0,-5 30 280 0 0,0-19 114 0 0,-1 12-170 0 0,-2 0-11 0 0,2 0-23 0 0,1 7-85 0 0,0 1 0 0 0,0 0 0 0 0,0 0-41 0 0,0 0-13 0 0,0 0-4 0 0,0-2-41 0 0,-2-28-1262 0 0,0-7-3566 0 0,2 23 1674 0 0</inkml:trace>
  <inkml:trace contextRef="#ctx0" brushRef="#br0" timeOffset="1430.817">18 497 5040 0 0,'0'0'108'0'0,"7"-4"155"0"0,19-10 501 0 0,-1-1 0 0 0,0 0 1 0 0,15-15-765 0 0,-33 24 281 0 0,1-1 0 0 0,-2 0 0 0 0,1 0 0 0 0,2-5-281 0 0,21-21 834 0 0,-18 20-427 0 0,0 0 0 0 0,0 0-1 0 0,6-12-406 0 0,10-11 574 0 0,7-10-230 0 0,-25 33-310 0 0,0 1 1 0 0,7-13-35 0 0,-11 16 35 0 0,-1 0-1 0 0,1 1 1 0 0,1-1 0 0 0,0 1-1 0 0,0 1 1 0 0,0 0 0 0 0,5-4-35 0 0,5-6 176 0 0,-16 16-157 0 0,1-1 0 0 0,-1 0 0 0 0,1 0-1 0 0,0 1 1 0 0,-1-1 0 0 0,1 1 0 0 0,0-1-1 0 0,0 1 1 0 0,0 0-19 0 0,0 0 22 0 0,-1 0 0 0 0,1 0 0 0 0,-1 0-1 0 0,1 1 1 0 0,-1-1 0 0 0,0-1 0 0 0,1 1 0 0 0,-1 0 0 0 0,1-1-22 0 0,12-8 186 0 0,16-7-93 0 0,-27 14-118 0 0,-1 2-23 0 0,6 1 54 0 0,-6 0 85 0 0,-2 0 8 0 0,5-3-9 0 0,11-2-20 0 0,-7 5-70 0 0,-4 4 0 0 0,-1 0 10 0 0,2 0 46 0 0,-6-4-52 0 0,0 0 1 0 0,1 1-1 0 0,-1-1 0 0 0,1 0 0 0 0,-1 0 1 0 0,0 1-1 0 0,1-1 0 0 0,-1 0 1 0 0,0 1-1 0 0,1-1 0 0 0,-1 0 1 0 0,0 1-1 0 0,0-1 0 0 0,1 0 1 0 0,-1 1-1 0 0,0-1 0 0 0,0 1 0 0 0,0-1 1 0 0,0 1-1 0 0,1-1 0 0 0,-1 0 1 0 0,0 1-1 0 0,0-1-4 0 0,0 1 64 0 0,1-1-50 0 0,0 1 0 0 0,0 0 0 0 0,0 0 0 0 0,0-1 0 0 0,0 1 0 0 0,0 0 0 0 0,0 0 0 0 0,0 0 0 0 0,0 0 0 0 0,-1 0 0 0 0,1 0 0 0 0,0 0 0 0 0,-1 0 0 0 0,1 0 1 0 0,0 0-1 0 0,-1 1 0 0 0,1-1-14 0 0,0 1 50 0 0,-1 0-42 0 0,-1 8 60 0 0,6 6 160 0 0,-5 121 1027 0 0,5-79-978 0 0,-10 20-43 0 0,-4-34-286 0 0,5-34 126 0 0,-4 8-142 0 0,3-10-511 0 0,5-8 467 0 0,-1 1 0 0 0,1-1 1 0 0,-1 1-1 0 0,1 0 1 0 0,-1-1-1 0 0,1 1 1 0 0,0-1-1 0 0,-1 1 1 0 0,1-1-1 0 0,0 1 1 0 0,0 0-1 0 0,-1-1 0 0 0,1 1 1 0 0,0 0-1 0 0,0-1 1 0 0,0 1-1 0 0,0 0 112 0 0,0 0-926 0 0,-1 1-30 0 0,-3 8-4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19.8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1402 1 6800 0 0,'-2'0'200'0'0,"-3"3"-147"0"0,-1-1 1 0 0,1 1-1 0 0,0 0 1 0 0,-1 1-1 0 0,2-1 1 0 0,-1 1-1 0 0,0 0 1 0 0,1 0-1 0 0,0 0 1 0 0,0 1-1 0 0,0-1 0 0 0,0 1 1 0 0,1 0-1 0 0,-1 0 1 0 0,1 0-1 0 0,1 1 1 0 0,-1-1-1 0 0,1 1 1 0 0,0 1-54 0 0,-7 14 90 0 0,0 0 1 0 0,-1-1 0 0 0,-9 14-91 0 0,18-31 68 0 0,-1-1 0 0 0,1 1 0 0 0,-1-1 0 0 0,1 1 0 0 0,-1-1 0 0 0,0 0 0 0 0,0 0 0 0 0,0 0 0 0 0,-1 0 0 0 0,1 0 0 0 0,0 0 0 0 0,-1-1 0 0 0,1 1 0 0 0,-1-1 0 0 0,1 0 0 0 0,-1 1 0 0 0,-1-1-68 0 0,1 1 61 0 0,-4 0 158 0 0,5-1-137 0 0,0-1 0 0 0,0 1 0 0 0,0 0 0 0 0,0 0 1 0 0,0 1-1 0 0,0-1 0 0 0,0 0 0 0 0,0 1-82 0 0,-2 1 116 0 0,0-1 0 0 0,1 1 0 0 0,-1-1 0 0 0,0 0 0 0 0,0 0 0 0 0,-2 0-116 0 0,2 0 69 0 0,0-1 0 0 0,1 1 0 0 0,-1 0 0 0 0,0 0 0 0 0,1 0 0 0 0,0 1 0 0 0,-3 1-69 0 0,-9 12 166 0 0,1 0 0 0 0,0 0 1 0 0,1 1-1 0 0,1 1 1 0 0,-9 16-167 0 0,-17 27 67 0 0,0 1-56 0 0,2 8 123 0 0,-6 11 280 0 0,-46 66-414 0 0,-15 17 499 0 0,-75 164-499 0 0,135-251 155 0 0,-11 23 29 0 0,-54 110-184 0 0,-41 70-64 0 0,146-273 64 0 0,-51 89 53 0 0,42-78-235 0 0,-2 0 0 0 0,-11 12 182 0 0,-16 20-1191 0 0,25-32 333 0 0,7-10-2366 0 0,3-3-320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0.6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1576 0 6384 0 0,'0'0'184'0'0,"0"0"16"0"0,0 0-62 0 0,0 0-36 0 0,0 0-6 0 0,0 0 0 0 0,0 0-2 0 0,0 0-4 0 0,0 0-2 0 0,0 0-4 0 0,0 0-16 0 0,0 0-2 0 0,0 0 12 0 0,0 0 22 0 0,-1 1 84 0 0,-9 4 153 0 0,0 1-1 0 0,1 1 1 0 0,0-1 0 0 0,0 1 0 0 0,-6 8-337 0 0,-40 44 1014 0 0,20-20-460 0 0,14-16-238 0 0,-25 24 136 0 0,33-35-356 0 0,1 2 0 0 0,1-1 0 0 0,0 2 1 0 0,-1 2-97 0 0,-5 8 87 0 0,-60 86 267 0 0,-4 19-354 0 0,8-11 102 0 0,-21 41-102 0 0,-19 32-3 0 0,1 0 18 0 0,54-102 15 0 0,5 3 0 0 0,-16 42-30 0 0,-100 220-90 0 0,117-241 175 0 0,-65 155-40 0 0,69-162-43 0 0,13-31-80 0 0,-18 33-235 0 0,26-57-1688 0 0,-15 43 2001 0 0,36-76-770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1.5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1770 1 5208 0 0,'-11'4'393'0'0,"9"-4"-352"0"0,-1-1 0 0 0,-9 6 69 0 0,8-3 195 0 0,2-1-262 0 0,-4 6 608 0 0,6-7-647 0 0,0 0 0 0 0,-1 1 0 0 0,1-1 1 0 0,0 0-1 0 0,-1 1 0 0 0,1-1 0 0 0,0 0 1 0 0,-1 1-1 0 0,1-1 0 0 0,0 0 0 0 0,0 1 0 0 0,0-1 1 0 0,-1 1-1 0 0,1-1 0 0 0,0 1 0 0 0,0-1 0 0 0,0 1 1 0 0,0-1-1 0 0,0 1 0 0 0,0-1-4 0 0,0 1-1 0 0,1-1 0 0 0,0 1 0 0 0,-1-1 0 0 0,1 1 0 0 0,0-1 0 0 0,-1 1 0 0 0,1-1 0 0 0,0 0 0 0 0,-1 0 0 0 0,1 1 0 0 0,0-1 0 0 0,0 0 0 0 0,0 0 0 0 0,-1 0 0 0 0,1 0 0 0 0,0 1 0 0 0,0-1 0 0 0,0-1 0 0 0,-1 1 0 0 0,1 0 0 0 0,0 0 0 0 0,0 0 1 0 0,1 0-48 0 0,-2 0 90 0 0,0 0 23 0 0,0 0 27 0 0,0 2-41 0 0,-1-1 0 0 0,1 1 1 0 0,-1-1-1 0 0,0 1 0 0 0,0 0 0 0 0,0-1 0 0 0,0 1 0 0 0,0-1 0 0 0,0 0 0 0 0,0 1 1 0 0,0-1-1 0 0,0 0 0 0 0,-1 0 0 0 0,1 0 0 0 0,0 0 0 0 0,-2 1-51 0 0,-6 6 305 0 0,2 1-93 0 0,-11 15 338 0 0,-7 7 36 0 0,5-7-281 0 0,-88 121 706 0 0,85-117-653 0 0,-16 16-358 0 0,13-17 302 0 0,-10 17-302 0 0,-57 70 490 0 0,6-9-160 0 0,49-57-274 0 0,-2 3 20 0 0,3 1 0 0 0,-8 16-76 0 0,-25 51 16 0 0,-73 131 32 0 0,85-146-9 0 0,-74 146 106 0 0,-18 51-55 0 0,63-136 44 0 0,-34 75-582 0 0,-76 105 448 0 0,172-301-517 0 0,1 2 1 0 0,-3 14 516 0 0,22-47-135 0 0,-17 53-944 0 0,7-40 262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8:50.9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42 0 4144 0 0,'0'0'119'0'0,"0"0"78"0"0,0 0 226 0 0,0 0 97 0 0,0 0 21 0 0,0 0 8 0 0,0 0 22 0 0,0 0 6 0 0,0 0 6 0 0,0 0-25 0 0,-7 1 2617 0 0,0 2-2950 0 0,5-2-7 0 0,2-1 10 0 0,0 0 49 0 0,0 0 19 0 0,0 0 7 0 0,0 0-29 0 0,0 0-123 0 0,0 0-58 0 0,0 0-11 0 0,-1 0 27 0 0,1 0 1 0 0,-1 0-1 0 0,0 1 1 0 0,0-1-1 0 0,0 0 1 0 0,0 1-1 0 0,1-1 1 0 0,-1 0-1 0 0,0 1 1 0 0,0-1-1 0 0,1 1 1 0 0,-1-1 0 0 0,0 1-110 0 0,-2 2-1 0 0,2-2 10 0 0,0-1 1 0 0,0 1-1 0 0,1-1 1 0 0,-1 1-1 0 0,0-1 1 0 0,1 1-1 0 0,-1-1 1 0 0,1 1-1 0 0,-1 0 1 0 0,1-1-1 0 0,-1 1 1 0 0,1 0-1 0 0,-1-1 1 0 0,1 1-1 0 0,0 0 1 0 0,-1 0-1 0 0,1-1 1 0 0,0 1-1 0 0,-1 0 1 0 0,1 0 0 0 0,0 0-1 0 0,0-1 1 0 0,0 1-1 0 0,0 0 1 0 0,0 0-1 0 0,0 0 1 0 0,0-1-1 0 0,0 1 1 0 0,0 0-1 0 0,0 0 1 0 0,1 0-1 0 0,-1-1 1 0 0,0 1-1 0 0,0 0 1 0 0,1 0-1 0 0,-1 0 1 0 0,1 0-10 0 0,2 9 25 0 0,-3-9-25 0 0,0-1 0 0 0,0 1 0 0 0,0-1 0 0 0,0 1 0 0 0,0 0 0 0 0,0-1 0 0 0,0 1 0 0 0,0-1 0 0 0,1 1 0 0 0,-1-1 0 0 0,0 1 0 0 0,0-1 0 0 0,0 1 0 0 0,1-1 0 0 0,-1 1 0 0 0,0-1 0 0 0,1 0 0 0 0,-1 1 0 0 0,0-1 0 0 0,1 1 0 0 0,-1-1 0 0 0,1 0 0 0 0,-1 1 0 0 0,1-1 0 0 0,-1 0 0 0 0,1 1 0 0 0,1 0 0 0 0,1 5 0 0 0,-2-4 0 0 0,0 0 0 0 0,0 1 0 0 0,0-1 0 0 0,0 0 0 0 0,1 0 0 0 0,-1 0 0 0 0,1 0 0 0 0,0 1 0 0 0,4 5 0 0 0,0-1 0 0 0,1 0 0 0 0,0-1 0 0 0,2 3 0 0 0,-7-8 11 0 0,-1 0 0 0 0,1 0 1 0 0,-1 1-1 0 0,1-1 1 0 0,-1 1-1 0 0,0-1 1 0 0,0 1-1 0 0,0-1 1 0 0,0 1-1 0 0,1 0-11 0 0,-1 0 11 0 0,0 0 0 0 0,0-1 0 0 0,0 1 0 0 0,0-1 0 0 0,0 1 0 0 0,0-1 0 0 0,1 0 0 0 0,-1 1 0 0 0,0-1 0 0 0,1 0-11 0 0,2 2 48 0 0,0 1 1 0 0,0-1-1 0 0,0 1 1 0 0,0 0-1 0 0,1 2-48 0 0,16 15 189 0 0,14 17 209 0 0,-4-7-174 0 0,-14-8-384 0 0,-11-11 295 0 0,1 1 0 0 0,0-1 0 0 0,1 0-135 0 0,-2 2 429 0 0,4 6-301 0 0,-3-11-128 0 0,-8-7 0 0 0,1 0 0 0 0,5 7 0 0 0,15 9 0 0 0,-15-14 0 0 0,0 1 0 0 0,-2 1 0 0 0,4 1 0 0 0,-1-1 0 0 0,-5-2 0 0 0,4 1 0 0 0,2 0 0 0 0,-4 0 0 0 0,1 5-38 0 0,-2-9-42 0 0,-1-1 76 0 0,-1 0 1 0 0,0 0-1 0 0,1 0 1 0 0,-1 0-1 0 0,1 0 1 0 0,-1 0 0 0 0,0 0-1 0 0,1 1 1 0 0,-1-1-1 0 0,0 0 1 0 0,1 0 0 0 0,-1 0-1 0 0,0 0 1 0 0,1 1-1 0 0,-1-1 1 0 0,0 0-1 0 0,0 1 1 0 0,1-1 0 0 0,-1 0-1 0 0,0 0 1 0 0,0 1-1 0 0,1-1 1 0 0,-1 0-1 0 0,0 1 1 0 0,0-1 0 0 0,0 0-1 0 0,0 1 1 0 0,0-1 3 0 0,2 3-5 0 0,0-1 46 0 0,9 24-67 0 0,-9-24-31 0 0,3 2 46 0 0,0 1 11 0 0,-1 2 15 0 0,-4-5 54 0 0,0-2-1 0 0,0 0-4 0 0,1 1-10 0 0,3 2-58 0 0,-2-3-66 0 0,-2 0 2 0 0,0 1 66 0 0,0-1 0 0 0,0 1 0 0 0,1-1 0 0 0,-1 1 0 0 0,1-1 0 0 0,-1 0-1 0 0,0 1 1 0 0,1-1 0 0 0,-1 0 0 0 0,1 1 0 0 0,-1-1 0 0 0,1 0 0 0 0,-1 0-1 0 0,1 0 1 0 0,-1 1 0 0 0,1-1 0 0 0,-1 0 0 0 0,1 0 0 0 0,-1 0-1 0 0,1 0 1 0 0,0 0 2 0 0,-1 0 4 0 0,1 0 0 0 0,-1 0 0 0 0,0 0 0 0 0,1 0-1 0 0,-1 0 1 0 0,0 0 0 0 0,1 0 0 0 0,-1 0 0 0 0,1 0-1 0 0,-1 0 1 0 0,0 0 0 0 0,1 1 0 0 0,-1-1 0 0 0,0 0-1 0 0,1 0 1 0 0,-1 0 0 0 0,0 0 0 0 0,0 1 0 0 0,1-1-1 0 0,-1 0 1 0 0,0 0 0 0 0,1 1 0 0 0,-1-1 0 0 0,0 0-1 0 0,0 0 1 0 0,0 1 0 0 0,1-1 0 0 0,-1 0 0 0 0,0 1-1 0 0,0-1 1 0 0,0 0 0 0 0,0 1 0 0 0,1-1 0 0 0,-1 0-1 0 0,0 1-3 0 0,0-1 15 0 0,0 0-21 0 0,1 0 0 0 0,0-1 0 0 0,-1 1 0 0 0,1 0 0 0 0,-1 0 1 0 0,1 0-1 0 0,-1 0 0 0 0,1 0 0 0 0,-1 0 0 0 0,1 0 0 0 0,0 0 0 0 0,-1 0 0 0 0,1 1 0 0 0,-1-1 0 0 0,1 0 0 0 0,-1 0 0 0 0,1 0 0 0 0,-1 1 0 0 0,1-1 0 0 0,-1 0 0 0 0,1 0 0 0 0,-1 1 0 0 0,1-1 0 0 0,-1 1 0 0 0,1-1 0 0 0,-1 0 0 0 0,0 1 0 0 0,1 0 6 0 0,4 3 0 0 0,0 1 0 0 0,0 0 0 0 0,-3-1 0 0 0,-2-3 0 0 0,0-1 0 0 0,0 0 0 0 0,0 0 0 0 0,0 1 0 0 0,0-1 0 0 0,0 0 0 0 0,0 1 0 0 0,0-1 0 0 0,0 0 0 0 0,0 1 0 0 0,1-1 0 0 0,-1 0 0 0 0,0 0 0 0 0,0 1 0 0 0,0-1 0 0 0,0 0 0 0 0,1 0 0 0 0,-1 1 0 0 0,0-1 0 0 0,0 0 0 0 0,1 0 0 0 0,-1 0 0 0 0,0 0 0 0 0,0 1 0 0 0,1-1 0 0 0,-1 0 0 0 0,0 0 0 0 0,1 0 0 0 0,-1 0 0 0 0,0 0 0 0 0,0 0 0 0 0,1 0 0 0 0,-1 0 0 0 0,0 0 0 0 0,1 0 0 0 0,-1 0 0 0 0,0 0 0 0 0,1 0 0 0 0,-1 0 0 0 0,1 0 0 0 0,-1 0 0 0 0,0 0 0 0 0,1 0 0 0 0,-1 0 0 0 0,1 0 0 0 0,-1 0 0 0 0,0 0 0 0 0,1 1 0 0 0,-1-1 0 0 0,0 0 0 0 0,1 0 0 0 0,-1 0 0 0 0,0 0 0 0 0,1 0 0 0 0,-1 1 0 0 0,0-1 0 0 0,1 0 0 0 0,-1 0 0 0 0,0 1 0 0 0,1-1 0 0 0,-1 0 0 0 0,0 1 0 0 0,0-1 0 0 0,1 0 0 0 0,-1 0 0 0 0,0 1 0 0 0,0-1 0 0 0,0 0 0 0 0,1 1 0 0 0,-1-1 0 0 0,0 1 0 0 0,0-1 0 0 0,3 5 0 0 0,4 0 0 0 0,-1-2 0 0 0,-1-1 0 0 0,0 1 0 0 0,0-2 15 0 0,-4-1 54 0 0,-1 0-1 0 0,0 0-29 0 0,0 0-98 0 0,0 0-9 0 0,0 0 28 0 0,15 13-2509 0 0,-13-11 2033 0 0,0 1 0 0 0,-1-1 0 0 0,1 1 0 0 0,-1-1 0 0 0,1 1 0 0 0,-1 0 0 0 0,0 0 0 0 0,0-1 0 0 0,0 1 0 0 0,0 1 516 0 0,-1-2-762 0 0</inkml:trace>
  <inkml:trace contextRef="#ctx0" brushRef="#br0" timeOffset="1229.415">637 292 5584 0 0,'0'0'124'0'0,"0"0"17"0"0,0 0 11 0 0,-1 2-20 0 0,-8 13 15 0 0,8-10 251 0 0,1-5-376 0 0,0 2 567 0 0,0-2 19 0 0,-5 6 517 0 0,4-4-990 0 0,1 0-70 0 0,-1 0 0 0 0,1-1 0 0 0,0 1 0 0 0,-1-1 0 0 0,0 0 0 0 0,1 1 0 0 0,-1-1 0 0 0,0 1 0 0 0,0-1 0 0 0,1 0 0 0 0,-2 1-65 0 0,2 31 638 0 0,0-29-536 0 0,0 0-1 0 0,-1 0 1 0 0,1 1 0 0 0,-1-1-1 0 0,0 0 1 0 0,-1 2-102 0 0,1-3 89 0 0,1-1 0 0 0,-1 1 0 0 0,1 0 0 0 0,0-1 0 0 0,0 1 0 0 0,0 0 0 0 0,0-1 0 0 0,0 1 0 0 0,0 1-89 0 0,1 4 133 0 0,-1-7-3 0 0,0-1-121 0 0,1 1 1 0 0,-1-1 0 0 0,0 0 0 0 0,1 0 0 0 0,-1 0 0 0 0,0 1 0 0 0,1-1-1 0 0,-1 0 1 0 0,0 1 0 0 0,1-1 0 0 0,-1 0 0 0 0,0 1 0 0 0,0-1 0 0 0,0 0-1 0 0,1 1 1 0 0,-1-1 0 0 0,0 1 0 0 0,0-1 0 0 0,0 0 0 0 0,0 1-1 0 0,0-1 1 0 0,0 1 0 0 0,0-1 0 0 0,0 0 0 0 0,0 1 0 0 0,0-1 0 0 0,0 1-10 0 0,1 13 198 0 0,-1 12-38 0 0,2-2 48 0 0,6 16-64 0 0,-6-38-144 0 0,-2-1 0 0 0,1 0 0 0 0,-1-1 0 0 0,0 1 0 0 0,1 0 0 0 0,-1 0 0 0 0,0 0 0 0 0,0-1 0 0 0,1 1 0 0 0,-1 0 0 0 0,0 0 0 0 0,0 0 0 0 0,0-1 0 0 0,0 1 0 0 0,0 0 0 0 0,0 0 0 0 0,0 0 0 0 0,0-1 0 0 0,-1 1 0 0 0,1 0 0 0 0,0 22 0 0 0,0-23 4 0 0,0 1 0 0 0,0-1 1 0 0,0 1-1 0 0,0-1 1 0 0,0 1-1 0 0,0-1 1 0 0,0 1-1 0 0,0-1 1 0 0,0 1-1 0 0,0-1 1 0 0,0 1-1 0 0,1-1 0 0 0,-1 1 1 0 0,0-1-1 0 0,0 1 1 0 0,0-1-1 0 0,1 1 1 0 0,-1-1-1 0 0,0 1 1 0 0,1-1-1 0 0,-1 1-4 0 0,0-1 8 0 0,1 1-1 0 0,-1 0 1 0 0,1 0 0 0 0,-1-1 0 0 0,1 1-1 0 0,-1 0 1 0 0,0 0 0 0 0,0 0-1 0 0,1-1 1 0 0,-1 1 0 0 0,0 0 0 0 0,0 0-1 0 0,0 0 1 0 0,0 0 0 0 0,0 0-1 0 0,0 0 1 0 0,0 0 0 0 0,0-1 0 0 0,-1 2-8 0 0,1 47 730 0 0,5-26-612 0 0,-3-16-120 0 0,-2-5 8 0 0,1-1 0 0 0,-1 1 0 0 0,1 0 0 0 0,-1-1 0 0 0,1 1 0 0 0,-1 0 0 0 0,0-1 1 0 0,0 1-1 0 0,0 0 0 0 0,0 0 0 0 0,0 1-6 0 0,0 22 425 0 0,-1-22-382 0 0,-2 3-22 0 0,2-1 33 0 0,1-5 10 0 0,0 2 79 0 0,0-1 1 0 0,-1 0 0 0 0,1 1-1 0 0,-1-1 1 0 0,1 0 0 0 0,-1 1 0 0 0,0-1-1 0 0,1 0 1 0 0,-1 0 0 0 0,0 1-144 0 0,-7 1 66 0 0,7-2-55 0 0,0-1-1 0 0,-1 1 0 0 0,1-1 0 0 0,0 0 0 0 0,-1 0 0 0 0,1 1 0 0 0,0-1 0 0 0,-1 0 0 0 0,1 0 0 0 0,0 0 0 0 0,-1 0 0 0 0,1-1 0 0 0,0 1 0 0 0,-1 0 0 0 0,1-1 0 0 0,0 1 0 0 0,-2-1-10 0 0,-16-3 269 0 0,11 4-193 0 0,-33-14 123 0 0,31 11-165 0 0,1 2 0 0 0,-1-1 0 0 0,0 1 0 0 0,-1 1-34 0 0,-16-5 120 0 0,7 5 33 0 0,-1-1 0 0 0,1-1 0 0 0,-13-4-153 0 0,18 4 33 0 0,11 2-43 0 0,-1 0 1 0 0,1-1 0 0 0,0 0 0 0 0,0 0-1 0 0,0 0 1 0 0,-4-2 9 0 0,5 2-91 0 0,1 1 1 0 0,-1-1-1 0 0,1 1 0 0 0,-1 0 1 0 0,1 0-1 0 0,-1 0 0 0 0,1 0 1 0 0,-1 0-1 0 0,1 0 0 0 0,-1 1 91 0 0,-6-1-633 0 0,6 1 238 0 0,1 0 0 0 0,-1-1 0 0 0,0 1 1 0 0,1 0-1 0 0,-1 0 0 0 0,1 1 0 0 0,-1-1 0 0 0,-1 2 395 0 0,-1-1-2783 0 0,3-1-1685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2.2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1375 0 6048 0 0,'-15'15'360'0'0,"11"-12"-318"0"0,0 0 0 0 0,0 1 0 0 0,0-1 0 0 0,1 1 0 0 0,-1 0 0 0 0,1 1 0 0 0,0-1 0 0 0,0 0 0 0 0,0 1 0 0 0,1 0 0 0 0,0-1 0 0 0,0 1 0 0 0,-1 4-42 0 0,-5 16 396 0 0,6-21-301 0 0,1 1 0 0 0,-1 0 0 0 0,1 0 0 0 0,0 0 0 0 0,0 0 0 0 0,0 6-95 0 0,1-7 0 0 0,0-1 0 0 0,-1 1 0 0 0,0 0 0 0 0,0 0 0 0 0,0 0 0 0 0,0-1 0 0 0,-2 3 0 0 0,-3 13 0 0 0,1-4 191 0 0,-1 0 0 0 0,-1 0 0 0 0,1-1 0 0 0,-2 1 0 0 0,-7 9-191 0 0,2-3 653 0 0,-10 23-653 0 0,-137 307 2373 0 0,99-223-2117 0 0,26-59 357 0 0,-14 16-613 0 0,3-6 326 0 0,-20 36 122 0 0,-21 36 8 0 0,8-11-102 0 0,-5 11-38 0 0,-116 231-14 0 0,66-141-195 0 0,-15 29-266 0 0,132-235-162 0 0,7-17-1131 0 0,1 0-1 0 0,-2 8 1453 0 0,6-18-886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3.3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607 1 6864 0 0,'-6'5'392'0'0,"3"-4"-426"0"0,-6 5 470 0 0,-1-1 0 0 0,1 2 0 0 0,0 0 0 0 0,0 0 0 0 0,0 0 0 0 0,-4 7-436 0 0,-2 1 462 0 0,11-11-379 0 0,0 0 0 0 0,1 0 0 0 0,-1 0 0 0 0,1 1 0 0 0,0-1 0 0 0,-1 3-83 0 0,-6 12 75 0 0,-6 13 237 0 0,0 1-1 0 0,2 1 1 0 0,-3 16-312 0 0,-35 119 0 0 0,10-38 136 0 0,-27 54-136 0 0,68-182 0 0 0,-37 84-395 0 0,-27 41 395 0 0,15-29-269 0 0,29-57-1593 0 0,-1-1 1 0 0,-8 8 1861 0 0,4-12-3261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6.5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1003 25 3880 0 0,'0'0'109'0'0,"-1"-2"-1"0"0,-2-4-26 0 0,3 4 216 0 0,-1 2-215 0 0,0 0 0 0 0,0 0 1 0 0,0-1-1 0 0,0 1 0 0 0,0 0 0 0 0,1-1 0 0 0,-1 1 0 0 0,0-1 0 0 0,0 1 1 0 0,0-1-1 0 0,1 1 0 0 0,-1-1 0 0 0,0 1 0 0 0,0-1-83 0 0,1 0 86 0 0,-1 0 0 0 0,0 1-1 0 0,0-1 1 0 0,0 0 0 0 0,0 1 0 0 0,0-1 0 0 0,0 1-1 0 0,0-1 1 0 0,0 1 0 0 0,0-1 0 0 0,0 1-1 0 0,0 0 1 0 0,0 0 0 0 0,0-1 0 0 0,-1 1-86 0 0,-2 0 64 0 0,3 0-42 0 0,0 0 0 0 0,-1 0 0 0 0,1 0 1 0 0,0 0-1 0 0,-1 0 0 0 0,1 0 0 0 0,0 1 0 0 0,0-1 0 0 0,-1 0 0 0 0,1 1 0 0 0,0-1 0 0 0,0 1 1 0 0,0-1-1 0 0,-1 1 0 0 0,1 0-22 0 0,-7 2 20 0 0,7-2-14 0 0,0-1 1 0 0,-1 1-1 0 0,1-1 0 0 0,0 1 0 0 0,-1-1 0 0 0,1 1 0 0 0,0 0 0 0 0,0 0 0 0 0,0 0 0 0 0,0 0 0 0 0,0-1 0 0 0,0 1 0 0 0,0 0 0 0 0,0 1-6 0 0,-36 42 292 0 0,31-35-239 0 0,2-4-21 0 0,1 0 0 0 0,-1 0 1 0 0,1 1-1 0 0,0-1 1 0 0,0 2-33 0 0,-57 147 330 0 0,41-109-236 0 0,-13 21-94 0 0,-82 170 200 0 0,29-57 3 0 0,68-142-190 0 0,13-29-13 0 0,-43 88 0 0 0,-40 77 464 0 0,-15 24 192 0 0,-29 66 280 0 0,35-81-627 0 0,88-165-283 0 0,0 0-1 0 0,-5 16-25 0 0,-4 11 16 0 0,13-36-110 0 0,1 0-1 0 0,0 1 1 0 0,1-1 0 0 0,-1 5 94 0 0,2-9-51 0 0,1-1-1 0 0,-1 1 1 0 0,1-1-1 0 0,0 0 1 0 0,0 1-1 0 0,0-1 0 0 0,0 1 1 0 0,1-1-1 0 0,0 0 1 0 0,-1 1-1 0 0,1-1 1 0 0,0 0-1 0 0,1 1 52 0 0,-1-3-49 0 0,-1 0 0 0 0,1 0 0 0 0,-1-1 0 0 0,1 1 0 0 0,-1 0 0 0 0,1-1-1 0 0,0 1 1 0 0,-1-1 0 0 0,1 1 0 0 0,0-1 0 0 0,0 1 0 0 0,-1-1 0 0 0,1 0 0 0 0,0 1 0 0 0,0-1 0 0 0,0 0 0 0 0,-1 1 0 0 0,1-1-1 0 0,0 0 1 0 0,0 0 0 0 0,0 0 0 0 0,0 0 0 0 0,0 0 49 0 0,1 1-130 0 0,14-1-516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7.5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1587 5 6048 0 0,'-8'-5'456'0'0,"7"5"-442"0"0,-1 0 1 0 0,0 0 0 0 0,1 0-1 0 0,-1 1 1 0 0,0-1-1 0 0,1 0 1 0 0,-1 1-1 0 0,1-1 1 0 0,-1 1 0 0 0,0-1-1 0 0,1 1 1 0 0,-2 1-15 0 0,-15 16 46 0 0,-9 23 972 0 0,4-6-503 0 0,-12 15 407 0 0,-9 19-922 0 0,-6 10 685 0 0,-46 80 73 0 0,38-59-349 0 0,-162 260 485 0 0,-78 147-172 0 0,189-328-461 0 0,50-86-112 0 0,5 2 1 0 0,-6 22-150 0 0,59-116 0 0 0,-223 526 608 0 0,143-300-563 0 0,48-111-696 0 0,23-76 417 0 0,-4 3-641 0 0,-2 2 875 0 0,5-13-975 0 0,5-20 174 0 0,-4-2-28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8.32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2198 0 3664 0 0,'-1'1'103'0'0,"-20"5"33"0"0,16-5-135 0 0,1 1 1 0 0,-1-1-1 0 0,1 1 1 0 0,0 0-1 0 0,-1-1 1 0 0,1 2-1 0 0,0-1-1 0 0,-3 3 48 0 0,-1-1 1 0 0,1 0-1 0 0,-1 0 0 0 0,0-1 0 0 0,0 0 0 0 0,-1 0 0 0 0,1-1 1 0 0,-1 0-49 0 0,-11 6 53 0 0,5-1 110 0 0,0 0-1 0 0,0 2 1 0 0,1-1 0 0 0,0 2-1 0 0,0 0 1 0 0,-7 7-163 0 0,19-15 73 0 0,-7 6 96 0 0,0 0 1 0 0,1 1-1 0 0,1 0 0 0 0,-1 0 1 0 0,-2 5-170 0 0,-51 78 1170 0 0,-20 32 420 0 0,26-28-757 0 0,-50 81-60 0 0,23-37-531 0 0,53-89-178 0 0,-5 13 15 0 0,15-26 148 0 0,-12 16-227 0 0,-109 177 763 0 0,115-189-674 0 0,-23 45 89 0 0,16-27 166 0 0,-21 27-344 0 0,-187 278 1141 0 0,-9 31-1211 0 0,123-191 15 0 0,-40 80 89 0 0,20-32-4 0 0,58-111 60 0 0,43-74 44 0 0,19-27-193 0 0,24-38 75 0 0,-1 2-527 0 0,2-4-3699 0 0,1-1 270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8.9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 1 7224 0 0,'-8'0'75'0'0,"-1"1"1"0"0,1 0 0 0 0,0 0-1 0 0,0 1 1 0 0,0 0 0 0 0,0 0-1 0 0,0 1 1 0 0,0 0-1 0 0,0 0 1 0 0,1 1 0 0 0,-3 1-76 0 0,-9 8 250 0 0,0 0 1 0 0,1 2 0 0 0,-7 7-251 0 0,14-12 0 0 0,2 1 0 0 0,-1 1 0 0 0,1-1 0 0 0,1 2 0 0 0,0-1 0 0 0,1 1 0 0 0,-4 12 0 0 0,-13 19 0 0 0,14-26 0 0 0,-7 10 0 0 0,12-20-1 0 0,0 0 0 0 0,0 0 1 0 0,1 1-1 0 0,-1 2 1 0 0,0-1 5 0 0,1 0-1 0 0,-2 0 0 0 0,-1 2-4 0 0,-14 22 236 0 0,1 0 0 0 0,-1 7-236 0 0,1-1 816 0 0,-16 21-816 0 0,-9 15 1482 0 0,-26 60-1482 0 0,-4 8 754 0 0,-102 171 76 0 0,134-232-469 0 0,6-10-77 0 0,-63 104-223 0 0,-67 124 403 0 0,127-229-289 0 0,-19 21-175 0 0,-4 6 99 0 0,-20 34 13 0 0,-38 53-322 0 0,88-131-44 0 0,2-5-1426 0 0,-15 37 1680 0 0,41-69-3732 0 0,5-17-80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9.5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1017 1 4688 0 0,'0'0'101'0'0,"0"0"22"0"0,0 0 6 0 0,0 20 302 0 0,0-18-408 0 0,0 1 0 0 0,-1-1 0 0 0,1 0 0 0 0,-1 1 0 0 0,1-1 0 0 0,-1 0 0 0 0,0 1 1 0 0,0-1-1 0 0,0 0 0 0 0,0 0 0 0 0,-1 2-23 0 0,-4 10 451 0 0,4-8-220 0 0,0-1-1 0 0,0 1 0 0 0,-1-1 1 0 0,0 1-1 0 0,0-1 0 0 0,0 0 1 0 0,-2 2-231 0 0,0 0 416 0 0,0 0 0 0 0,1 0 0 0 0,-2 6-416 0 0,-35 69 1600 0 0,32-66-1331 0 0,0-1 0 0 0,-1 0-1 0 0,-1-1-268 0 0,-20 30 540 0 0,-30 54 426 0 0,-34 60 262 0 0,57-99-428 0 0,-33 42-800 0 0,6-11 244 0 0,-73 97 192 0 0,66-92-176 0 0,30-40-42 0 0,-18 15-218 0 0,8-8 25 0 0,-15 26-25 0 0,54-70-35 0 0,-35 50 21 0 0,45-66-83 0 0,1 1 0 0 0,-1 0 1 0 0,1 0-1 0 0,0 0 0 0 0,0 0 1 0 0,0 0-1 0 0,0 0 1 0 0,1 1-1 0 0,-1-1 0 0 0,1 0 1 0 0,0 1-1 0 0,0 0 1 0 0,-1 1 96 0 0,2-4-666 0 0,0-1-912 0 0,3 1-402 0 0,9 1-79 0 0,3-5-18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0.2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 0 5520 0 0,'0'0'158'0'0,"-6"4"28"0"0,-1 1 259 0 0,-1 1 0 0 0,1 1 0 0 0,-1-1 0 0 0,2 1 0 0 0,-1 0 0 0 0,1 1-445 0 0,-9 10 616 0 0,0 1-1 0 0,2 0 1 0 0,0 1-1 0 0,1 0 1 0 0,-3 11-616 0 0,-13 25 446 0 0,16-33-203 0 0,1 0 0 0 0,0 3-243 0 0,-25 61 518 0 0,-10 34 743 0 0,-37 65-1261 0 0,69-156 45 0 0,-59 115 368 0 0,-30 35-413 0 0,55-90 14 0 0,26-47-84 0 0,-2-1 1 0 0,-15 19 69 0 0,20-29-399 0 0,15-25-514 0 0,0 0 0 0 0,0 0 1 0 0,0-1-1 0 0,-1 0 0 0 0,-1 2 913 0 0,-4 2-4181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0.6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1 9416 0 0,'0'0'208'0'0,"-6"0"514"0"0,4 0-700 0 0,0 0 0 0 0,-1 0-1 0 0,1 0 1 0 0,0 0 0 0 0,0 1-1 0 0,0-1 1 0 0,0 1 0 0 0,0-1-1 0 0,0 1 1 0 0,0 0 0 0 0,0 0 0 0 0,0 0-1 0 0,1 0 1 0 0,-1 0 0 0 0,0 0-1 0 0,-1 2-21 0 0,-7 3 291 0 0,5-3-216 0 0,0 0 1 0 0,-1 0 0 0 0,2 0 0 0 0,-1 0 0 0 0,0 1 0 0 0,1 0-1 0 0,0 0 1 0 0,0 0 0 0 0,-2 3-76 0 0,-8 10 20 0 0,2 1-1 0 0,0 1-19 0 0,6-10-1 0 0,-40 72 1 0 0,24-45 41 0 0,1 1 1 0 0,2 1 0 0 0,-2 11-42 0 0,-26 51-47 0 0,-2-12-1279 0 0,32-57 814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9.0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656 5 8928 0 0,'0'0'200'0'0,"0"0"33"0"0,0 0 14 0 0,-1-1-41 0 0,-3 0-196 0 0,0 0 0 0 0,0 1 0 0 0,0-1 0 0 0,1 1 0 0 0,-1-1-1 0 0,0 1 1 0 0,-3 1-10 0 0,4-1 37 0 0,2 0 49 0 0,-1 0-1 0 0,1 0 1 0 0,0 1 0 0 0,0-1 0 0 0,0 1 0 0 0,0-1 0 0 0,0 1 0 0 0,0-1 0 0 0,0 1 0 0 0,0 0 0 0 0,0 0-86 0 0,-4 2 215 0 0,3-2-161 0 0,-1 1 0 0 0,0 0 0 0 0,1-1 0 0 0,0 1 0 0 0,-1 0 0 0 0,1 0 0 0 0,0 0 0 0 0,0 1 0 0 0,0-1 0 0 0,0 0 0 0 0,0 1 0 0 0,0 0-54 0 0,-18 36 49 0 0,13-24-10 0 0,2-4-39 0 0,1 0 0 0 0,1 0 0 0 0,-2 7 0 0 0,-4 13 0 0 0,-47 153 448 0 0,-12 26-192 0 0,45-138-256 0 0,-24 65 0 0 0,-11 27 64 0 0,29-86-85 0 0,15-38-34 0 0,-1-1-1 0 0,-3 0 1 0 0,-2 2 55 0 0,-1 0-236 0 0,10-21-84 0 0,0 1 1 0 0,-4 2 319 0 0,-17 28-921 0 0,20-30-87 0 0,-2 0 0 0 0,-14 18 1008 0 0,8-20-1091 0 0,14-9 517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8:54.6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6624 0 0,'0'0'149'0'0,"0"0"23"0"0,0 0 11 0 0,0 0 23 0 0,0 0 97 0 0,0 0 45 0 0,0 0 11 0 0,0 0-3 0 0,0 0-18 0 0,0 0-8 0 0,0 0-2 0 0,0 0-16 0 0,0 0-67 0 0,0 0-28 0 0,0 0-7 0 0,0 0 0 0 0,0 0 13 0 0,0 0 8 0 0,0 0 1 0 0,0 0-18 0 0,0 0-74 0 0,0 0-38 0 0,0 0-6 0 0,0 0-77 0 0,0 0 0 0 0,1 0 0 0 0,-1 0 0 0 0,0 0 0 0 0,0 0 0 0 0,0 0 0 0 0,0 0 0 0 0,1 0 0 0 0,-1 0 0 0 0,0 0 0 0 0,0 0 0 0 0,0 0 0 0 0,1 0 0 0 0,-1 0 0 0 0,0 0 0 0 0,0 0 1 0 0,0 0-1 0 0,1 0 0 0 0,-1 0 0 0 0,0 0 0 0 0,0 0 0 0 0,0 0 0 0 0,0 0 0 0 0,1 1 0 0 0,-1-1 0 0 0,0 0 0 0 0,0 0 0 0 0,0 0 0 0 0,0 0 0 0 0,0 0 0 0 0,0 1-19 0 0,14 18 218 0 0,-13-18-146 0 0,19 26 696 0 0,-20-26-667 0 0,0-1-18 0 0,1 1-3 0 0,23 30 385 0 0,-24-31-330 0 0,17 14 294 0 0,-14-9-280 0 0,1-2 1 0 0,0 1-1 0 0,0 0 0 0 0,0-1 1 0 0,0 0-1 0 0,4 3-149 0 0,10 11 371 0 0,-6-3-152 0 0,19 18-31 0 0,-16-9-134 0 0,-13-23-48 0 0,0 2-2 0 0,3 11-4 0 0,-5-12 0 0 0,0 0 0 0 0,0-1 0 0 0,0 1 0 0 0,0-1 0 0 0,0 0 0 0 0,0 1 0 0 0,0-1 0 0 0,0 1 0 0 0,0-1 0 0 0,0 0 0 0 0,1 1 0 0 0,-1-1 0 0 0,0 1 0 0 0,0-1 0 0 0,0 0 0 0 0,0 1 0 0 0,1-1 0 0 0,-1 0 0 0 0,0 1 0 0 0,0-1 0 0 0,1 0 0 0 0,-1 0 0 0 0,0 1 0 0 0,1-1 0 0 0,-1 0 0 0 0,0 0 0 0 0,1 1 0 0 0,-1-1 0 0 0,0 0 0 0 0,1 0 0 0 0,-1 0 0 0 0,0 0 0 0 0,1 1 0 0 0,1 1 10 0 0,0 0-1 0 0,0 1 0 0 0,-1-1 0 0 0,1 1 0 0 0,-1-1 0 0 0,1 1 0 0 0,0 2-9 0 0,0 0 11 0 0,17 36 42 0 0,-18-38-48 0 0,0 0 0 0 0,1-1 0 0 0,-1 1 0 0 0,1-1 0 0 0,-1 1 0 0 0,1-1 0 0 0,0 0 0 0 0,0 1 0 0 0,0-1 0 0 0,0 0 0 0 0,0 0 0 0 0,1 0-1 0 0,-1-1-4 0 0,0 0 1 0 0,-1 0 0 0 0,1 1 0 0 0,-1-1 0 0 0,0 0 0 0 0,1 0 0 0 0,-1 1 0 0 0,0-1 0 0 0,0 1 0 0 0,0-1 0 0 0,0 1 0 0 0,1 0-1 0 0,0 1 53 0 0,3-4-54 0 0,9 10 130 0 0,2 9-11 0 0,-11-14-108 0 0,-4-4-10 0 0,-1 0 0 0 0,0 1 0 0 0,1-1 0 0 0,-1 0 0 0 0,1 1 0 0 0,-1-1 0 0 0,1 0 0 0 0,-1 1-1 0 0,0-1 1 0 0,1 0 0 0 0,-1 1 0 0 0,0-1 0 0 0,1 1 0 0 0,-1-1 0 0 0,0 1 0 0 0,1-1 0 0 0,-1 1-1 0 0,0-1 1 0 0,0 1 0 0 0,0-1 0 0 0,0 1 0 0 0,1 0 3 0 0,-1-1-1 0 0,0 1 1 0 0,0-1 0 0 0,0 1-1 0 0,1-1 1 0 0,-1 1 0 0 0,0-1-1 0 0,1 1 1 0 0,-1-1 0 0 0,0 1-1 0 0,1-1 1 0 0,-1 1 0 0 0,0-1-1 0 0,1 0 1 0 0,-1 1 0 0 0,1-1-1 0 0,-1 1 1 0 0,1-1 0 0 0,-1 0-1 0 0,1 0 1 0 0,0 1-3 0 0,12 13 21 0 0,-10-4 55 0 0,-2-8-64 0 0,7 4 87 0 0,-4 2 8 0 0,-4-8-86 0 0,0 1 1 0 0,0 0 0 0 0,0-1-1 0 0,1 1 1 0 0,-1-1-1 0 0,0 1 1 0 0,1 0 0 0 0,-1-1-1 0 0,0 1 1 0 0,1-1-1 0 0,-1 1 1 0 0,1-1-1 0 0,-1 0 1 0 0,0 1 0 0 0,1-1-1 0 0,-1 1 1 0 0,1-1-1 0 0,0 0 1 0 0,-1 1-1 0 0,1-1-21 0 0,0 1 29 0 0,1-1 0 0 0,-1 1 0 0 0,0 0 0 0 0,0-1-1 0 0,0 1 1 0 0,0 0 0 0 0,0 0 0 0 0,0 0 0 0 0,0 0-1 0 0,0-1 1 0 0,0 1 0 0 0,0 1 0 0 0,0-1 0 0 0,-1 0-1 0 0,1 0 1 0 0,0 0 0 0 0,-1 0 0 0 0,1 1 0 0 0,-1-1-1 0 0,1 1-28 0 0,-1 0 64 0 0,0-2 0 0 0,0 0-42 0 0,2 1 23 0 0,5 11-37 0 0,-2-7 35 0 0,-1 2-34 0 0,-4-5-5 0 0,0 0-5 0 0,13 13-1 0 0,-7-4 2 0 0,-2-3 0 0 0,1-3 0 0 0,1 0 0 0 0,1-1 0 0 0,-1 2 0 0 0,4 7 0 0 0,-9-9 11 0 0,-1-3 42 0 0,2 0 1 0 0,6 2-58 0 0,-2 3-44 0 0,-1 0 90 0 0,16 27 18 0 0,-16-28-60 0 0,-1 0 0 0 0,1-1-10 0 0,0 3-111 0 0,-4-5 131 0 0,4-4 135 0 0,0 4-129 0 0,-4-1 64 0 0,5 12 70 0 0,2-10-129 0 0,3 13 480 0 0,-9-8 225 0 0,-1-1-2640 0 0,0-4-5408 0 0,-1-3 2393 0 0</inkml:trace>
  <inkml:trace contextRef="#ctx0" brushRef="#br0" timeOffset="1523.005">821 307 4744 0 0,'0'0'135'0'0,"0"0"113"0"0,0 0 370 0 0,0 0 159 0 0,0 0 30 0 0,0 0-32 0 0,0 0-169 0 0,0 0-78 0 0,0 0-14 0 0,0 0-34 0 0,0 0-134 0 0,0 0-55 0 0,0 0-16 0 0,0 0-6 0 0,0 0-12 0 0,0 0-7 0 0,0 0-2 0 0,0 0 14 0 0,0 0 62 0 0,0 0 27 0 0,0 0 8 0 0,0 0-26 0 0,0 0-112 0 0,0 0-49 0 0,0 0-10 0 0,0 0-18 0 0,0 0-64 0 0,0 0-8 0 0,0 0 29 0 0,0 0-2 0 0,0 0-3 0 0,0 0-4 0 0,0 0-18 0 0,0 0-8 0 0,0 0-2 0 0,-2 1-11 0 0,-5 2-42 0 0,5 0-34 0 0,2-2-85 0 0,-9 9-97 0 0,7-4 205 0 0,1 1 0 0 0,-1-1 0 0 0,1 1 0 0 0,1 0 0 0 0,-1-1 0 0 0,1 5 0 0 0,-4 35 565 0 0,-6 18-186 0 0,4-25-379 0 0,6-17 0 0 0,1-6 0 0 0,-2-1 0 0 0,1 1 0 0 0,-4 13 0 0 0,3-21 0 0 0,0 1 0 0 0,0-1 0 0 0,1 0 0 0 0,0 1 0 0 0,1-1 0 0 0,0 0 0 0 0,0 1 0 0 0,2 5 0 0 0,-3-14 0 0 0,1 1 0 0 0,-1-1 0 0 0,0 1 0 0 0,0-1 0 0 0,0 0 0 0 0,1 1 0 0 0,-1-1 0 0 0,0 1 0 0 0,0-1 0 0 0,0 1 0 0 0,0-1 0 0 0,0 1 0 0 0,0-1 0 0 0,0 1 0 0 0,0-1 0 0 0,0 1 0 0 0,0-1 0 0 0,0 1 0 0 0,-1-1 0 0 0,1 1 0 0 0,0-1 0 0 0,0 1 0 0 0,-1-1 0 0 0,1 2 0 0 0,-1 0 0 0 0,0 0 0 0 0,1 0 0 0 0,-1 0 0 0 0,1 0 0 0 0,-1-1 0 0 0,1 1 0 0 0,0 0 0 0 0,0 0 0 0 0,0 0 0 0 0,0 2 0 0 0,2 16 10 0 0,-2-16-3 0 0,1-1 1 0 0,-1 0 0 0 0,0 0 0 0 0,0 1-1 0 0,0-1 1 0 0,0 0 0 0 0,-1 0 0 0 0,0 3-8 0 0,1 4 121 0 0,1-8-113 0 0,-1 0 1 0 0,0 0 0 0 0,0 0-1 0 0,0 0 1 0 0,0 1-1 0 0,0-1 1 0 0,0 0 0 0 0,-1 0-1 0 0,1 0 1 0 0,-1 0 0 0 0,1 0-9 0 0,-4 6 13 0 0,3-1 51 0 0,2 1 32 0 0,-1-7-16 0 0,-6 9 298 0 0,5-4-330 0 0,-1-3-45 0 0,-10 4 312 0 0,11-6-230 0 0,0 2-13 0 0,1-3-64 0 0,-1 0 1 0 0,1 0-1 0 0,-1 1 0 0 0,1-1 0 0 0,0 0 0 0 0,-1 0 1 0 0,1 0-1 0 0,-1 0 0 0 0,1 0 0 0 0,-1 0 0 0 0,1 0 1 0 0,-1 0-1 0 0,1 0 0 0 0,-1 0 0 0 0,1 0 0 0 0,0 0 1 0 0,-1 0-1 0 0,1 0 0 0 0,-1-1 0 0 0,1 1 1 0 0,-1 0-1 0 0,1 0 0 0 0,0 0 0 0 0,-1-1 0 0 0,1 1 1 0 0,0 0-1 0 0,-1 0 0 0 0,1-1 0 0 0,0 1 0 0 0,-1 0 1 0 0,1-1-1 0 0,0 1-8 0 0,-2-1 35 0 0,1 1-20 0 0,1 1 0 0 0,0-1 0 0 0,0 1 0 0 0,-1-1 0 0 0,1 1 0 0 0,0-1 0 0 0,-1 1 0 0 0,1-1 0 0 0,0 0 0 0 0,-1 1 0 0 0,1-1 0 0 0,-1 0 0 0 0,1 1 0 0 0,-1-1 0 0 0,1 0 0 0 0,-1 0 0 0 0,1 0-1 0 0,-1 1 1 0 0,1-1 0 0 0,-1 0-15 0 0,-4-1-1 0 0,4 1 6 0 0,1 0 0 0 0,-1-1 1 0 0,1 1-1 0 0,-1 0 0 0 0,1 0 0 0 0,-1 0 0 0 0,1 0 0 0 0,-1 0 1 0 0,1 0-1 0 0,-1 0 0 0 0,0 0 0 0 0,1 0 0 0 0,-1 0 1 0 0,1 0-1 0 0,-1 0 0 0 0,1 0 0 0 0,-1 0 0 0 0,0 0-5 0 0,1 1 18 0 0,-1 0-8 0 0,-1 0-1 0 0,1 0 0 0 0,0-1 0 0 0,-1 1 1 0 0,1 0-1 0 0,0-1 0 0 0,-1 1 1 0 0,1 0-1 0 0,-1-1 0 0 0,1 0 1 0 0,-1 1-1 0 0,1-1 0 0 0,-1 0 1 0 0,1 0-1 0 0,-1 0 0 0 0,0 0 1 0 0,1 0-1 0 0,-1 0 0 0 0,1 0 0 0 0,-1-1-9 0 0,0 0 21 0 0,0 0-1 0 0,-1 0 0 0 0,1 0 0 0 0,0 0 0 0 0,0-1 0 0 0,1 1 1 0 0,-1-1-1 0 0,-1 0-20 0 0,2 2 14 0 0,1 0 1 0 0,-1-1-1 0 0,0 1 1 0 0,0 0-1 0 0,1 0 1 0 0,-1 0 0 0 0,0 0-1 0 0,1 0 1 0 0,-1 1-1 0 0,0-1 1 0 0,0 0-1 0 0,1 0 1 0 0,-1 0-1 0 0,0 1 1 0 0,0-1-15 0 0,-7 2 67 0 0,-19-15 151 0 0,24 11-185 0 0,0 0 1 0 0,0 1-1 0 0,0-1 1 0 0,0 1 0 0 0,0 0-1 0 0,0 0 1 0 0,0 0 0 0 0,-3-1-34 0 0,-24-1 870 0 0,24 2-817 0 0,0 1 0 0 0,1-1 1 0 0,-1 1-1 0 0,1 0 0 0 0,-1 0 0 0 0,0 0 0 0 0,-2 1-53 0 0,0 1 18 0 0,0 0-1 0 0,-1 0 0 0 0,1 1 1 0 0,0 0-1 0 0,0 0 0 0 0,0 1 1 0 0,1 0-1 0 0,-5 3-17 0 0,11-6 53 0 0,-4 3 11 0 0,0 0-78 0 0,-1-2-45 0 0,6-2 58 0 0,-1 0 1 0 0,1 0-1 0 0,-1 0 0 0 0,1 0 0 0 0,-1 1 0 0 0,1-1 1 0 0,-1 0-1 0 0,1 0 0 0 0,-1 1 0 0 0,1-1 1 0 0,0 0-1 0 0,-1 1 0 0 0,1-1 0 0 0,-1 0 1 0 0,1 1-1 0 0,0-1 0 0 0,-1 1 0 0 0,1-1 0 0 0,0 1 1 0 0,0-1-1 0 0,-1 1 1 0 0,0 0 2 0 0,-9-1-3 0 0,6 2 3 0 0,1 0-2 0 0,-10-1-66 0 0,13-1 2 0 0,-1-1-36 0 0,0 0 0 0 0,0 1 0 0 0,0-1 0 0 0,0 0 0 0 0,0 1 0 0 0,0-1 0 0 0,0 1 0 0 0,0-1 0 0 0,0 1 0 0 0,0-1-1 0 0,0 1 1 0 0,0 0 0 0 0,0 0 0 0 0,0-1 0 0 0,-1 1 100 0 0,-6-2-675 0 0,6 1 479 0 0,1 1-1 0 0,-1-1 0 0 0,1 1 1 0 0,0 0-1 0 0,-1-1 0 0 0,1 1 1 0 0,-1 0-1 0 0,1 0 1 0 0,-1 0-1 0 0,1 0 0 0 0,-1 0 1 0 0,1 0-1 0 0,-1 0 0 0 0,1 1 1 0 0,-1-1-1 0 0,1 0 0 0 0,-1 1 1 0 0,1-1-1 0 0,0 1 0 0 0,-1 0 1 0 0,1-1-1 0 0,0 1 0 0 0,0 0 1 0 0,-1 1 196 0 0,1-2-784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9.7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1238 45 3248 0 0,'0'0'93'0'0,"-1"-11"207"0"0,1 11-262 0 0,-1-1-1 0 0,1 0 1 0 0,-1 0-1 0 0,1 0 1 0 0,-1 0-1 0 0,1 0 1 0 0,0 0-1 0 0,0 0 1 0 0,0 0-1 0 0,-1 1 1 0 0,1-1-1 0 0,0 0 1 0 0,0 0-1 0 0,0 0 1 0 0,0 0-1 0 0,1 0 0 0 0,-1 0 1 0 0,0 0-1 0 0,0 0 1 0 0,0 0-1 0 0,1 0 1 0 0,-1 0-1 0 0,1 0 1 0 0,-1 0-1 0 0,1 1 1 0 0,-1-1-38 0 0,1-2 100 0 0,-1-2-32 0 0,0 3 179 0 0,0 2 75 0 0,0 0 13 0 0,0 0 19 0 0,0 0 81 0 0,0 0 40 0 0,0 0 5 0 0,0 0-48 0 0,0 0-200 0 0,-7 4 48 0 0,3-2-209 0 0,2-2-17 0 0,0 0 0 0 0,0 1 1 0 0,0 0-1 0 0,0-1 0 0 0,0 1 1 0 0,1 0-1 0 0,-1 0 0 0 0,0 0 0 0 0,0 0 1 0 0,1 0-1 0 0,-1 0 0 0 0,1 1 0 0 0,-1-1 1 0 0,1 0-1 0 0,0 1 0 0 0,-1-1 0 0 0,1 1 1 0 0,-1 1-55 0 0,-30 36 577 0 0,18-23-337 0 0,1 1 0 0 0,-8 12-240 0 0,-15 29 416 0 0,-43 70 1087 0 0,-23 60-1503 0 0,55-102 307 0 0,12-23-137 0 0,14-24-75 0 0,-39 75 286 0 0,-39 104-381 0 0,18 0 235 0 0,10 3 1 0 0,-1 43-236 0 0,-109 445-504 0 0,145-603 364 0 0,-5-1 0 0 0,-15 19 140 0 0,-4 18 0 0 0,29-79 13 0 0,30-61-111 0 0,0-1 0 0 0,1 0 0 0 0,-1 0 0 0 0,0 0 0 0 0,1 1 0 0 0,-1-1 0 0 0,1 0 0 0 0,0 0 0 0 0,-1 1 0 0 0,1-1 0 0 0,0 0 0 0 0,0 1 0 0 0,0-1 0 0 0,0 0 0 0 0,0 1 0 0 0,0 0 98 0 0,0-2-4165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0.3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1771 0 7824 0 0,'-40'27'488'0'0,"-2"1"578"0"0,1 8 681 0 0,3 0-905 0 0,26-26-651 0 0,0 1 1 0 0,1 0-1 0 0,-2 4-191 0 0,-32 38 97 0 0,-25 34 53 0 0,46-55 141 0 0,-34 51 452 0 0,33-44-577 0 0,-41 68 90 0 0,38-57-208 0 0,-12 20 164 0 0,-21 52-212 0 0,-60 144 39 0 0,31-71-14 0 0,-13 29 39 0 0,99-215-64 0 0,-275 689 0 0 0,236-581 144 0 0,-31 57-144 0 0,32-80 32 0 0,16-33-8 0 0,-3-1 0 0 0,-18 25-24 0 0,11-23 39 0 0,-11 32-39 0 0,-12 21 25 0 0,34-67-154 0 0,2 1 1 0 0,3 1-1 0 0,-1 7 129 0 0,10-25-36 0 0,2-8-829 0 0,1 1-1 0 0,1 1 0 0 0,1-1 1 0 0,0 7 865 0 0,-1 1-2076 0 0,6-19 1020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0.7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1 179 6360 0 0,'0'0'136'0'0,"0"-9"32"0"0,0 0 8 0 0,0-1 8 0 0,0 1-184 0 0,5 0 0 0 0,-5 1 0 0 0,6-6 0 0 0,-1 5 0 0 0,-1-5 72 0 0,-4 0-72 0 0,6 1 0 0 0,-6 4 0 0 0,5-5-160 0 0,0 0 16 0 0,-5 0-1688 0 0,6 5-344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1.1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1442 1 6704 0 0,'-1'1'149'0'0,"-4"4"-79"0"0,0 1 0 0 0,0-1 0 0 0,1 1 0 0 0,-1 1 0 0 0,1-1 0 0 0,-2 7-70 0 0,-11 15 127 0 0,6-12-34 0 0,1 0 0 0 0,1 0 1 0 0,0 1-1 0 0,-2 9-93 0 0,-38 84 1004 0 0,-5 13-207 0 0,13-23-310 0 0,-15 38-68 0 0,-99 286 882 0 0,-126 311-524 0 0,173-459-382 0 0,1 20-62 0 0,-63 153 138 0 0,144-386-566 0 0,6-14-7 0 0,-6 8 102 0 0,-7 9-191 0 0,-3-1 0 0 0,-3-2 1 0 0,-32 38 190 0 0,55-79-229 0 0,12-16 81 0 0,0 1 1 0 0,-1-1 0 0 0,0-1-1 0 0,0 1 1 0 0,0-1-1 0 0,-3 2 148 0 0,4-3-299 0 0,-3 3 112 0 0,2-4-3271 0 0,5-3 40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1.7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1869 0 9128 0 0,'-20'3'219'0'0,"16"-2"-105"0"0,-1-1-1 0 0,0 1 0 0 0,1 0 1 0 0,-1 0-1 0 0,1 0 1 0 0,0 1-114 0 0,-24 8 60 0 0,15-6 112 0 0,6-1-127 0 0,2-1 14 0 0,0 0-1 0 0,0 0 1 0 0,0 1-1 0 0,0 0 1 0 0,1 0-1 0 0,-1 0 1 0 0,1 0-1 0 0,0 1 1 0 0,-4 4-59 0 0,-58 61 64 0 0,51-51-70 0 0,0 0 1 0 0,1 1 0 0 0,2 1-1 0 0,-6 10 6 0 0,-32 56 774 0 0,-42 83 553 0 0,59-110-968 0 0,-66 125 215 0 0,9 4 0 0 0,-17 66-574 0 0,90-210 18 0 0,-90 249 130 0 0,28-79-68 0 0,26-78-70 0 0,-167 388 24 0 0,-42 25 168 0 0,138-307-251 0 0,21-42-795 0 0,64-130 541 0 0,17-31 63 0 0,-20 25-1002 0 0,7-9-792 0 0,30-41 1204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2.2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1710 5 7848 0 0,'-13'-4'232'0'0,"10"4"-14"0"0,2 1-213 0 0,1-1-1 0 0,-1 1 0 0 0,0 0 0 0 0,1-1 0 0 0,-1 1 0 0 0,0-1 0 0 0,0 1 0 0 0,0-1 0 0 0,1 1 0 0 0,-1-1 1 0 0,0 0-1 0 0,0 1 0 0 0,0-1 0 0 0,0 0 0 0 0,0 0 0 0 0,0 1 0 0 0,0-1-4 0 0,0 0 17 0 0,1 0 1 0 0,-1 0-1 0 0,0 0 0 0 0,1 0 1 0 0,-1 0-1 0 0,1 1 0 0 0,-1-1 1 0 0,1 0-1 0 0,-1 0 0 0 0,1 0 1 0 0,-1 1-1 0 0,1-1 0 0 0,-1 0 0 0 0,1 1 1 0 0,-1-1-1 0 0,1 1 0 0 0,-1-1-17 0 0,-3 3 90 0 0,0 0 0 0 0,0 0 0 0 0,0 0 0 0 0,-1-1 0 0 0,1 0 1 0 0,-1 1-91 0 0,-1-1 79 0 0,1 0 0 0 0,0 1 1 0 0,1 0-1 0 0,-1 0 1 0 0,0 1-80 0 0,-28 25 328 0 0,29-25-311 0 0,-47 55 646 0 0,35-38-230 0 0,1 1 0 0 0,1 0 1 0 0,1 1-1 0 0,-8 17-433 0 0,-27 72 728 0 0,-40 99 292 0 0,-36 146-733 0 0,28-87-225 0 0,32-97-44 0 0,-71 171 31 0 0,71-186-34 0 0,-31 67 38 0 0,-92 154-53 0 0,-34-8-509 0 0,104-175-277 0 0,85-142 475 0 0,1-1-515 0 0,-10 9 826 0 0,-26 38-1611 0 0,36-54-2247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2.9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981 1 8608 0 0,'0'0'197'0'0,"0"0"24"0"0,0 0 17 0 0,10 9 2 0 0,-8-7-168 0 0,-1 0 0 0 0,1 0 0 0 0,-1 0 0 0 0,0 0 0 0 0,0 0 0 0 0,0 0 0 0 0,0 0 1 0 0,-1 1-1 0 0,1-1 0 0 0,0 0 0 0 0,-1 1 0 0 0,0-1 0 0 0,1 0 0 0 0,-1 1 0 0 0,0-1 0 0 0,0 0 0 0 0,-1 1 1 0 0,1-1-1 0 0,-1 2-72 0 0,0 6 527 0 0,-1 1 0 0 0,0-1 1 0 0,-4 9-528 0 0,-26 65 2021 0 0,-37 69-2021 0 0,26-62 289 0 0,8-3-203 0 0,14-33 3 0 0,-58 178 886 0 0,60-170-819 0 0,-84 229 435 0 0,92-264-545 0 0,-79 199 284 0 0,41-113-259 0 0,-11 29 106 0 0,-17 15-177 0 0,43-94 4 0 0,-31 55 26 0 0,6 3 0 0 0,-3 23-30 0 0,36-82-401 0 0,16-40-90 0 0,0 1 1 0 0,1 1 0 0 0,2-1-1 0 0,0 2 1 0 0,2-1 0 0 0,0 6 490 0 0,2-7-1739 0 0,2-19-18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3.8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1208 3 10912 0 0,'-7'-1'530'0'0,"2"1"-460"0"0,0-1 1 0 0,1 1-1 0 0,-1-1 0 0 0,1 1 0 0 0,-1 1 0 0 0,1-1 0 0 0,-1 1 0 0 0,1-1 0 0 0,-1 1 0 0 0,1 0 1 0 0,-1 1-1 0 0,-1 0-70 0 0,-9 6 233 0 0,11-7-174 0 0,1 1 0 0 0,-1 0 0 0 0,1 0 0 0 0,0 0 0 0 0,0 0 1 0 0,-3 3-60 0 0,-3 2 0 0 0,5-3 0 0 0,-1-1 0 0 0,1 1 0 0 0,1 0 0 0 0,-1 0 0 0 0,1 0 0 0 0,-1 2 0 0 0,-47 64 0 0 0,13 2 193 0 0,2 2 1 0 0,-23 74-194 0 0,43-106 29 0 0,-53 141 138 0 0,-36 89-56 0 0,53-147 11 0 0,-142 316 32 0 0,-22 46-12 0 0,182-404-43 0 0,-40 107 130 0 0,50-118-150 0 0,-34 113-144 0 0,23-62-757 0 0,34-109 2 0 0,1-13 156 0 0,0-1-28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4.4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2024 0 8208 0 0,'-12'5'113'0'0,"1"1"-1"0"0,0 0 1 0 0,0 0 0 0 0,1 1 0 0 0,0 1 0 0 0,-5 4-113 0 0,-18 18 282 0 0,-5 8-282 0 0,15-15 241 0 0,-71 73 303 0 0,34-36-388 0 0,21-20-84 0 0,11-9 96 0 0,-72 77 772 0 0,20-18 174 0 0,-34 34 276 0 0,71-76-992 0 0,1 2-398 0 0,-27 32 259 0 0,-28 31 154 0 0,45-51-135 0 0,-131 169 629 0 0,157-197-884 0 0,-109 156 910 0 0,-33 76-933 0 0,101-157 164 0 0,-30 53 576 0 0,5 9-740 0 0,54-89 79 0 0,-11 43-79 0 0,1-3 13 0 0,29-73-23 0 0,2 0 0 0 0,-8 35 10 0 0,14-38-102 0 0,-13 55-536 0 0,2 14 638 0 0,17-81-407 0 0,2-1 1 0 0,1 1-1 0 0,2 0 1 0 0,1 0-1 0 0,3 17 407 0 0,0-26-370 0 0,0 7-1836 0 0,1 0 0 0 0,4 8 2206 0 0,4 3-1970 0 0,-1-8-12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5.1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2002 0 9136 0 0,'-14'9'128'0'0,"0"1"0"0"0,0 0 1 0 0,1 1-1 0 0,1 0 0 0 0,0 1 0 0 0,-4 5-128 0 0,-21 28 550 0 0,-6 11-550 0 0,24-30 297 0 0,-5 7-58 0 0,-4 5 306 0 0,-2 0-545 0 0,-31 41 200 0 0,3-4-136 0 0,-84 102 719 0 0,69-83-350 0 0,-86 115 631 0 0,57-74-660 0 0,-47 57 465 0 0,0-4 178 0 0,-52 96-1047 0 0,162-228 142 0 0,-39 59 27 0 0,38-52-135 0 0,-27 41 60 0 0,-2 16-94 0 0,25-41 0 0 0,-7 14 0 0 0,14-21 3 0 0,-10 21-24 0 0,-18 59 21 0 0,50-114-163 0 0,-13 38-310 0 0,1 8 473 0 0,20-57-411 0 0,1-1-1 0 0,2 1 0 0 0,0 0 0 0 0,2 1 0 0 0,1 5 412 0 0,1-25-1113 0 0,1 1 0 0 0,0-1 0 0 0,0 1 0 0 0,2 3 1113 0 0,2 10-4186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05.5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 6560 0 0,'0'0'149'0'0,"0"0"23"0"0,0 0 11 0 0,-9 1 393 0 0,-16 3 2162 0 0,23-4-2330 0 0,2 0 22 0 0,0 0-386 0 0,0 0 1 0 0,0 0 0 0 0,-1 1-1 0 0,1-1 1 0 0,0 0 0 0 0,0 1 0 0 0,0-1-1 0 0,-1 0 1 0 0,1 0 0 0 0,0 1-1 0 0,-1-1 1 0 0,1 0 0 0 0,0 0-1 0 0,0 0 1 0 0,-1 1 0 0 0,1-1 0 0 0,0 0-1 0 0,-1 0 1 0 0,1 0 0 0 0,-1 0-1 0 0,1 0 1 0 0,0 0 0 0 0,-1 0-1 0 0,1 0 1 0 0,0 0 0 0 0,-1 0 0 0 0,1 0-1 0 0,0 0 1 0 0,-1 0 0 0 0,1 0-1 0 0,0 0 1 0 0,-1 0 0 0 0,1 0-45 0 0,-7 1 1051 0 0,6-1-987 0 0,0 1-1 0 0,0-1 0 0 0,0 1 1 0 0,0 0-1 0 0,0-1 0 0 0,0 1 1 0 0,0 0-1 0 0,0 0 0 0 0,0 0 1 0 0,0 0-1 0 0,0 0 0 0 0,0 0-63 0 0,0 1 119 0 0,1-2-20 0 0,0 0-3 0 0,-1 1-16 0 0,0 0-71 0 0,-1 2-3 0 0,1 10-5 0 0,1-10-1 0 0,0-3 1 0 0,0 1 0 0 0,0 0 0 0 0,0 0-1 0 0,0-1 1 0 0,0 1 0 0 0,0 0 0 0 0,0 0-1 0 0,0-1 1 0 0,0 1 0 0 0,0 0 0 0 0,1-1-1 0 0,-1 1 1 0 0,0 0 0 0 0,0-1 0 0 0,1 1 0 0 0,-1 0-1 0 0,1-1 1 0 0,-1 1 0 0 0,0-1 0 0 0,1 1-1 0 0,22 32 368 0 0,-22-31-368 0 0,0 0 0 0 0,0 0 0 0 0,0-1 0 0 0,1 1 0 0 0,-1-1 0 0 0,0 1 0 0 0,1-1 0 0 0,0 1 0 0 0,-1-1 0 0 0,1 0 0 0 0,0 0 0 0 0,0 0 0 0 0,-1 0 0 0 0,1 0 0 0 0,0 0 0 0 0,0 0 0 0 0,0-1 0 0 0,0 1 0 0 0,2 0 0 0 0,7 2 0 0 0,40 11 0 0 0,-33-7 16 0 0,0 0 1 0 0,10 1-17 0 0,16 6 439 0 0,-42-13-418 0 0,1 0 0 0 0,-1 0 0 0 0,1 1 0 0 0,-1-1 0 0 0,0 1 0 0 0,0-1 0 0 0,0 1 0 0 0,1 1-21 0 0,-1-1-1 0 0,0-1 0 0 0,0 1 0 0 0,0 0 0 0 0,0-1 0 0 0,0 0 0 0 0,1 1 0 0 0,-1-1 0 0 0,2 1 1 0 0,10 3-2 0 0,0 2 1 0 0,9 5 1 0 0,-14-7 11 0 0,0 0 1 0 0,0-1-1 0 0,0 0 0 0 0,1 0 1 0 0,-1-1-1 0 0,1 0 1 0 0,2 0-12 0 0,-9-3 14 0 0,-1 1 0 0 0,1 0 1 0 0,-1 0-1 0 0,0 0 0 0 0,1 0 0 0 0,-1 0 1 0 0,2 1-15 0 0,-2 0 12 0 0,0-1 0 0 0,0 0 0 0 0,0 0 0 0 0,1 0 0 0 0,-1 0 0 0 0,0 0 0 0 0,3 0-12 0 0,24 2 11 0 0,-19-3-11 0 0,-1 1 0 0 0,1 1 0 0 0,-1 0 0 0 0,1 0 0 0 0,-2 0 0 0 0,0 0 0 0 0,0 0 0 0 0,-1-1 0 0 0,1 0 0 0 0,0 0 0 0 0,0-1 0 0 0,0 0 0 0 0,1 0 0 0 0,-2-1 12 0 0,0 1 0 0 0,1 0 1 0 0,-1 1-1 0 0,0-1 0 0 0,0 2 1 0 0,4 0-13 0 0,0 0 18 0 0,-1 0 0 0 0,0-1 0 0 0,4 0-18 0 0,-11-1 0 0 0,0 0 0 0 0,1 1 0 0 0,-1 0 0 0 0,0 0 0 0 0,0 0 0 0 0,2 1 0 0 0,-1-1 0 0 0,-1 0 0 0 0,0 0 0 0 0,1 0 0 0 0,-1 0 0 0 0,0-1 0 0 0,4 1 0 0 0,26 8 64 0 0,-31-9-1 0 0,-1 0 1 0 0,2 0 0 0 0,-2 0 0 0 0,-1 0 0 0 0,0 2 0 0 0,0 5-10 0 0,0-2-46 0 0,0-4-8 0 0,0-1 0 0 0,0 1 0 0 0,0-1 0 0 0,0 0 0 0 0,0 1 0 0 0,0-1 0 0 0,0 1 0 0 0,0-1 1 0 0,0 0-1 0 0,-1 1 0 0 0,1-1 0 0 0,0 1 0 0 0,0-1 0 0 0,0 0 0 0 0,0 1 0 0 0,-1-1 0 0 0,1 0 0 0 0,0 1 0 0 0,0-1 0 0 0,-1 0 1 0 0,1 1-1 0 0,0-1 0 0 0,0 0 0 0 0,-1 0 0 0 0,1 1 0 0 0,-7 7 0 0 0,-8 13 0 0 0,13-18 0 0 0,0 0 0 0 0,-1 0 0 0 0,1 0 0 0 0,0 0 0 0 0,-1-1 0 0 0,0 1 0 0 0,1-1 0 0 0,-1 1 0 0 0,0-1 0 0 0,-2 1 0 0 0,4-3 0 0 0,0 1 0 0 0,0 0 0 0 0,0 0 0 0 0,0 0 0 0 0,0 0 0 0 0,0 0 0 0 0,1 0 0 0 0,-1 0 0 0 0,0 0 0 0 0,1 0 0 0 0,-1 0 0 0 0,0 0 0 0 0,1 0 0 0 0,-1 1 1 0 0,0 0-1 0 0,0 0 1 0 0,0-1 0 0 0,0 1 0 0 0,-1 0-1 0 0,1-1 1 0 0,-1 1 0 0 0,1-1 0 0 0,-1 0-1 0 0,1 1 1 0 0,-1-1 0 0 0,0 0 0 0 0,1 0-1 0 0,-1 0 1 0 0,-2 1-1 0 0,3-1 5 0 0,0-1-1 0 0,-1 1 1 0 0,1 0 0 0 0,0 0-1 0 0,-1 0 1 0 0,1 1 0 0 0,0-1-1 0 0,0 0 1 0 0,0 0 0 0 0,0 1-1 0 0,0-1-4 0 0,0 1 7 0 0,0-1 0 0 0,0 1 0 0 0,-1-1 0 0 0,1 0 0 0 0,0 1 0 0 0,-1-1 0 0 0,1 0 0 0 0,-1 0-1 0 0,0 1-6 0 0,-21 16 170 0 0,19-14-125 0 0,0 0 0 0 0,0-1 0 0 0,0 0 0 0 0,0 0 0 0 0,-1 0 0 0 0,0 0-1 0 0,-2 1-44 0 0,-13 5 168 0 0,2 0 0 0 0,-1 2 0 0 0,1 0-168 0 0,1 0 26 0 0,-11 3-145 0 0,19-10 95 0 0,0 1 0 0 0,1 0 0 0 0,-5 3 24 0 0,-27 16 96 0 0,9-7 29 0 0,-11 7 57 0 0,26-15-153 0 0,0 0 0 0 0,-3 4-29 0 0,-16 11 0 0 0,19-13 0 0 0,0 0 0 0 0,-5 7 0 0 0,-77 69 0 0 0,85-71 1 0 0,1 3-16 0 0,8-15-55 0 0,4-3-19 0 0,0-1-80 0 0,0 0-17 0 0,0 0 2 0 0,-2 2-32 0 0,-4 4 73 0 0,3-5-5276 0 0,3-1 3862 0 0</inkml:trace>
  <inkml:trace contextRef="#ctx0" brushRef="#br0" timeOffset="1113.913">1279 178 8952 0 0,'0'0'200'0'0,"0"0"33"0"0,0 0 15 0 0,0 0 36 0 0,0 0 125 0 0,0 0 58 0 0,-16 1 868 0 0,5 3-1160 0 0,6-2-49 0 0,0 0 0 0 0,0-1-1 0 0,0 1 1 0 0,1 1 0 0 0,-1-1 0 0 0,1 1-1 0 0,0 0 1 0 0,0 0 0 0 0,0 0 0 0 0,0 0-1 0 0,0 1 1 0 0,1 0 0 0 0,-1-1 0 0 0,-1 4-126 0 0,2-1 2 0 0,-1 1 1 0 0,1 0 0 0 0,1 0-1 0 0,-1 0 1 0 0,1 0 0 0 0,0 4-3 0 0,-4 15 0 0 0,3-16 0 0 0,0 0 0 0 0,1 1 0 0 0,1-1 0 0 0,-1 9 0 0 0,-2 72 0 0 0,4-43 45 0 0,2 0 0 0 0,2 0 1 0 0,3 8-46 0 0,-5-44 0 0 0,-2-9 0 0 0,0 1 0 0 0,1-1 0 0 0,-1 0 0 0 0,1 0 0 0 0,0 0 0 0 0,1 2 0 0 0,8 18 0 0 0,-6-13 0 0 0,0 0 0 0 0,1 0 0 0 0,1-1 0 0 0,5 8 0 0 0,-10-15 0 0 0,1 1 1 0 0,0-1 0 0 0,1 1 0 0 0,-1-1 0 0 0,0 0 0 0 0,1 1 0 0 0,-1-1 0 0 0,1-1 0 0 0,0 1-1 0 0,0 0 1 0 0,-1-1 0 0 0,1 1-1 0 0,1 0 6 0 0,0-1-1 0 0,-1 1 1 0 0,1-1 0 0 0,0 0-1 0 0,0 1 1 0 0,0-2 0 0 0,0 1-1 0 0,0 0 1 0 0,0-1-1 0 0,0 0 1 0 0,0 0 0 0 0,-1 0-1 0 0,1 0 1 0 0,0-1-1 0 0,0 0 1 0 0,0 0 0 0 0,0 0-1 0 0,0 0 1 0 0,1 0-6 0 0,18-6 67 0 0,-17 6-66 0 0,0 0 1 0 0,0-1 0 0 0,0 0-1 0 0,0 0 1 0 0,-1 0 0 0 0,1-1-1 0 0,-1 1 1 0 0,1-2 0 0 0,-1 1 0 0 0,0 0-1 0 0,2-3-1 0 0,6-5 59 0 0,-1 0 1 0 0,0-2-1 0 0,-1 1 0 0 0,0-1 0 0 0,-1-1 1 0 0,-1 0-1 0 0,4-6-59 0 0,-4 4 227 0 0,-7 13-153 0 0,0-1 1 0 0,0 1-1 0 0,0 0 0 0 0,0-1 0 0 0,-1 1 1 0 0,0-1-1 0 0,0 0 0 0 0,0 1 1 0 0,0-1-1 0 0,0 0 0 0 0,0 1 1 0 0,-1-2-75 0 0,5-61 1043 0 0,-6 39-898 0 0,0 12-124 0 0,1 1 0 0 0,1-1 0 0 0,0 0 0 0 0,1 1 0 0 0,1-3-21 0 0,-2 11 2 0 0,0 0-1 0 0,-1 0 1 0 0,1 0 0 0 0,-1-1-1 0 0,-1 1 1 0 0,1-2-2 0 0,-1-12 0 0 0,0 17 12 0 0,1-1 0 0 0,-1 0 0 0 0,0 0 0 0 0,0 1 0 0 0,0-1 0 0 0,0 0-12 0 0,-4-17 76 0 0,4 17-6 0 0,0 1 0 0 0,0 0 0 0 0,0-1 0 0 0,0 1 0 0 0,0 0 0 0 0,-1 0 0 0 0,0 0 0 0 0,1 0 0 0 0,-1 0 0 0 0,0 0 0 0 0,-1 1 0 0 0,1-1-70 0 0,-3-4 135 0 0,2 3-51 0 0,-8-5 30 0 0,11 8-104 0 0,-7-9 38 0 0,7 9-45 0 0,-1 1 0 0 0,1-1 0 0 0,-1 0 0 0 0,1 0 0 0 0,-1 1 0 0 0,0-1 0 0 0,1 0 0 0 0,-1 1 0 0 0,0-1 0 0 0,1 0 0 0 0,-1 1-1 0 0,0-1 1 0 0,0 1 0 0 0,0 0 0 0 0,0-1 0 0 0,1 1 0 0 0,-1 0 0 0 0,0-1 0 0 0,0 1 0 0 0,0 0-3 0 0,-2-1-3 0 0,0 0 0 0 0,-1 0 0 0 0,1-1 0 0 0,0 1 0 0 0,1-1 0 0 0,-1 1-1 0 0,-2-3 4 0 0,-5-2-80 0 0,1-1-1 0 0,0 0 0 0 0,1 0 0 0 0,0-1 1 0 0,0 0-1 0 0,0 0 0 0 0,-5-9 81 0 0,-13-20-701 0 0,1 2-496 0 0,24 34 953 0 0,-1-1 0 0 0,1 0 1 0 0,-1 1-1 0 0,0-1 0 0 0,1 1 1 0 0,-1 0-1 0 0,0 0 1 0 0,0-1-1 0 0,0 1 0 0 0,0 0 1 0 0,0 1-1 0 0,0-1 0 0 0,0 0 1 0 0,0 1-1 0 0,0-1 1 0 0,0 1-1 0 0,0-1 0 0 0,-2 1 244 0 0,-9 0-1398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5.7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2243 1 11744 0 0,'-4'3'150'0'0,"1"0"0"0"0,-1 0 0 0 0,-1 0 0 0 0,1-1 0 0 0,-1 1-150 0 0,-16 11 430 0 0,-170 164 285 0 0,105-95-376 0 0,2 2 91 0 0,-22 35-430 0 0,43-45 134 0 0,-49 55 236 0 0,80-92-167 0 0,1 2-203 0 0,-24 28 165 0 0,-113 137 265 0 0,70-83-222 0 0,-9 19 19 0 0,3 7-227 0 0,16-20 191 0 0,-45 64-37 0 0,20-32-107 0 0,6 4-1 0 0,-22 59-46 0 0,115-197 0 0 0,-80 161 0 0 0,60-107-20 0 0,-61 145-202 0 0,64-139-70 0 0,-14 61 292 0 0,-6 68-1529 0 0,47-197 1250 0 0,-3 14-2052 0 0,2 0 1 0 0,0 10 2330 0 0,1-10-4132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6.8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1699 0 11520 0 0,'-13'7'278'0'0,"-1"0"-1"0"0,-8 2-277 0 0,10-4 175 0 0,0 0-1 0 0,0 1 1 0 0,0 0-1 0 0,-5 4-174 0 0,-18 14 6 0 0,12-8 235 0 0,1 0 0 0 0,1 1-241 0 0,0 1 419 0 0,1-1-30 0 0,0 0 1 0 0,2 2 0 0 0,1 0-1 0 0,-1 1-389 0 0,11-10 72 0 0,-27 36 764 0 0,-28 48-836 0 0,39-55 94 0 0,8-14-10 0 0,0 2 1 0 0,-3 11-85 0 0,-50 117 108 0 0,-59 149 12 0 0,-26 43-46 0 0,150-341-73 0 0,-101 205-18 0 0,-31 34 17 0 0,-85 137-474 0 0,14-22-2613 0 0,114-217 442 0 0,65-103 2025 0 0,-33 55-1057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7.46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827 1 11344 0 0,'0'0'256'0'0,"0"0"34"0"0,0 0 21 0 0,0 0-35 0 0,0 0-169 0 0,0 0-43 0 0,0 0 0 0 0,0 0 0 0 0,0 0 12 0 0,0 0 50 0 0,0 0 24 0 0,0 0 2 0 0,0 0-2 0 0,-4 5 140 0 0,0 1-178 0 0,0 0 1 0 0,1 0 0 0 0,0 1 0 0 0,-1 4-113 0 0,-9 16 181 0 0,-55 97 728 0 0,48-87-578 0 0,4-6 357 0 0,-8 10-688 0 0,-53 83 818 0 0,6 3 1 0 0,6 3-1 0 0,-6 28-818 0 0,-35 82 319 0 0,-38 88-814 0 0,53-127-2504 0 0,89-196 2840 0 0,-24 36-2618 0 0,16-27-1935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7.8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776 1 14280 0 0,'-14'9'342'0'0,"-32"17"-1"0"0,2 3 0 0 0,1 1 0 0 0,-16 17-341 0 0,9-4-461 0 0,15-13 113 0 0,0 2-1 0 0,2 1 0 0 0,-8 13 349 0 0,1 1-628 0 0,14-17-18 0 0,1 1-1 0 0,-2 7 647 0 0,-198 298-4177 0 0,193-285 3761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4:23.1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1 3432 0 0,'0'0'100'0'0,"0"0"44"0"0,0 0 121 0 0,0 0 50 0 0,0 0 6 0 0,0 0-17 0 0,0 0-94 0 0,0 0-46 0 0,0 0-11 0 0,0 0 0 0 0,0 0 7 0 0,0 0 7 0 0,0 0 1 0 0,0 0-7 0 0,0 0-29 0 0,0 0-17 0 0,0 0-3 0 0,-1 11 442 0 0,1-10-538 0 0,-1 1 0 0 0,1-1 0 0 0,-1 0 0 0 0,1 1 0 0 0,0-1 0 0 0,-1 1-1 0 0,1-1 1 0 0,0 1 0 0 0,0-1 0 0 0,0 1 0 0 0,0-1 0 0 0,1 1 0 0 0,-1-1-1 0 0,0 1 1 0 0,0-1 0 0 0,1 1 0 0 0,-1-1 0 0 0,1 1-16 0 0,1 32 34 0 0,3-8 1060 0 0,-5-24-1008 0 0,0-2-12 0 0,1 14 302 0 0,2-7-275 0 0,1 14 68 0 0,-3-15-167 0 0,0-1 8 0 0,5 13-46 0 0,-6-16-12 0 0,0-2 144 0 0,0 0 68 0 0,4 14-81 0 0,-4-2 139 0 0,-1-8-83 0 0,1-1 0 0 0,0 1-1 0 0,0 0 1 0 0,0-1 0 0 0,0 1 0 0 0,1 0 0 0 0,-1-1 0 0 0,1 1 0 0 0,0-1 0 0 0,1 4-139 0 0,1-1-27 0 0,-1 0 0 0 0,0 1 1 0 0,-1-1-1 0 0,1 1 0 0 0,-1-1 1 0 0,0 3 26 0 0,0-5 126 0 0,-1-4-124 0 0,1 1-1 0 0,-1 0 1 0 0,1 0-1 0 0,-1 0 0 0 0,1 0 1 0 0,-1 0-1 0 0,1 0 1 0 0,-1 0-1 0 0,0 0 1 0 0,0 0-1 0 0,0 0 0 0 0,1 0 1 0 0,-1 0-1 0 0,0 0 1 0 0,0 0-1 0 0,0 0 0 0 0,0 0 1 0 0,-1 0-2 0 0,1 6 0 0 0,3 1 29 0 0,-1 0 0 0 0,0 0 0 0 0,-1 1 0 0 0,0-1 0 0 0,0 1 0 0 0,-1 1-29 0 0,1 1 58 0 0,-1 4-110 0 0,2 3-56 0 0,0-3 100 0 0,-4 3 8 0 0,1-10 0 0 0,0 0 0 0 0,1 0 0 0 0,-1-1 0 0 0,1 4 0 0 0,-1 0 0 0 0,1-10 0 0 0,-1 0 0 0 0,1 0 0 0 0,0 0 0 0 0,0 0 0 0 0,0 0 0 0 0,0 0 0 0 0,0 1 0 0 0,0-1 0 0 0,0 0 0 0 0,0 0 0 0 0,1 0 0 0 0,-1 0 0 0 0,0 1 0 0 0,1 4 0 0 0,-1 0 0 0 0,1 0 0 0 0,-1 0 0 0 0,-1 0 0 0 0,0 0 0 0 0,0-3 0 0 0,0 0 0 0 0,0 0 0 0 0,1 0 0 0 0,-1 1 0 0 0,0-1 0 0 0,1 0 0 0 0,0 1 0 0 0,0-1 0 0 0,0 2 0 0 0,0 2 0 0 0,0 23-72 0 0,-1-23 229 0 0,1 0 1 0 0,0 0-1 0 0,0 0 1 0 0,1 0-1 0 0,0 0 1 0 0,0 0-1 0 0,2 5-157 0 0,-2-9-89 0 0,0 1 0 0 0,-1-1 0 0 0,0 1-1 0 0,0-1 1 0 0,0 0 0 0 0,0 2 89 0 0,-1 0-145 0 0,1-2-76 0 0,1-3 244 0 0,-1 0 0 0 0,1 1 0 0 0,-1-1 0 0 0,0 1 0 0 0,1-1-1 0 0,-1 0 1 0 0,0 1 0 0 0,1-1 0 0 0,-1 1 0 0 0,0-1 0 0 0,0 1 0 0 0,0-1 0 0 0,0 1 0 0 0,1-1 0 0 0,-1 1 0 0 0,0-1-1 0 0,0 1 1 0 0,0-1 0 0 0,0 1 0 0 0,0-1 0 0 0,0 1 0 0 0,0 0-23 0 0,0 12 427 0 0,0-13-389 0 0,2 19 553 0 0,-2-17-575 0 0,0 0 1 0 0,1-1-1 0 0,-1 1 1 0 0,0 0-1 0 0,0 0 1 0 0,0 0-1 0 0,0 0 1 0 0,-1 0-1 0 0,1 0 1 0 0,0 0-1 0 0,-1 0-16 0 0,1-1-8 0 0,-1-1-1 0 0,1 0 0 0 0,0 0 1 0 0,0 1-1 0 0,0-1 0 0 0,-1 0 1 0 0,1 1-1 0 0,0-1 0 0 0,0 0 1 0 0,0 1-1 0 0,0-1 0 0 0,0 0 1 0 0,0 1-1 0 0,0-1 1 0 0,0 0-1 0 0,0 1 0 0 0,0-1 1 0 0,0 0-1 0 0,0 1 0 0 0,0-1 1 0 0,0 0-1 0 0,0 1 0 0 0,0-1 1 0 0,0 0-1 0 0,0 1 0 0 0,0-1 1 0 0,0 0-1 0 0,0 1 9 0 0,1 1-19 0 0,0-1-1 0 0,0 1 1 0 0,-1 0 0 0 0,0 0 0 0 0,1 0-1 0 0,-1 0 1 0 0,0 0 0 0 0,0 0-1 0 0,0 0 1 0 0,0-1 0 0 0,0 2 19 0 0,-2 14-2 0 0,2-13 3 0 0,-1 0 0 0 0,1 0 0 0 0,0 0 1 0 0,0 0-1 0 0,0 0 0 0 0,0 0 1 0 0,1 0-1 0 0,-1 0 0 0 0,1 0 0 0 0,1 3-1 0 0,-1-5 14 0 0,-1 0-1 0 0,1 0 0 0 0,-1-1 1 0 0,0 1-1 0 0,1 0 1 0 0,-1 0-1 0 0,0 0 1 0 0,0 0-1 0 0,0 0 0 0 0,0 0 1 0 0,-1 0-1 0 0,1 1-13 0 0,-1 3 34 0 0,1 2-13 0 0,0-7-17 0 0,0 0 5 0 0,-1 1 0 0 0,1 0 0 0 0,0-1 0 0 0,0 1 0 0 0,0 0 0 0 0,1-1 0 0 0,-1 1 0 0 0,0 0 0 0 0,1-1 0 0 0,-1 1 0 0 0,1-1 0 0 0,-1 1 0 0 0,1-1 0 0 0,0 1 0 0 0,0 0-9 0 0,-1-1 8 0 0,1 0 0 0 0,-1 0 1 0 0,1 0-1 0 0,-1 0 0 0 0,0 0 0 0 0,0 0 1 0 0,0 0-1 0 0,0 0 0 0 0,1 0 0 0 0,-1 0 1 0 0,0 0-1 0 0,-1 0 0 0 0,1 0 0 0 0,0 0 1 0 0,0 0-1 0 0,0 0 0 0 0,-1 0 0 0 0,1 0 1 0 0,0-1-1 0 0,-1 1 0 0 0,1 0 0 0 0,-1 1-8 0 0,-1 5 38 0 0,6 34-38 0 0,-2-30 0 0 0,-1-6 0 0 0,-1-1 0 0 0,1 0 0 0 0,0 0 0 0 0,-1 0 0 0 0,0 1 0 0 0,0-1 0 0 0,0 36 0 0 0,-1-33 0 0 0,0-5 0 0 0,1 0 0 0 0,0 0 0 0 0,0 0 0 0 0,0 0 0 0 0,0 0 0 0 0,0 0 0 0 0,0 0 0 0 0,0-1 0 0 0,1 1 0 0 0,-1 0 0 0 0,1 0 0 0 0,-1 1 0 0 0,2-1 0 0 0,-2-2 0 0 0,0 0 0 0 0,0 1 0 0 0,0-1 0 0 0,1 0 0 0 0,-1 1 0 0 0,0-1 0 0 0,0 1 0 0 0,0-1 0 0 0,0 0 0 0 0,0 1 0 0 0,0-1 0 0 0,0 1 0 0 0,0-1 0 0 0,0 1 0 0 0,0-1 0 0 0,0 0 0 0 0,0 1 0 0 0,0-1 0 0 0,0 1 0 0 0,0-1 0 0 0,0 0 0 0 0,-1 1 0 0 0,1-1 0 0 0,0 0 0 0 0,0 1 0 0 0,0-1 0 0 0,-1 1 0 0 0,1-1 0 0 0,0 0 0 0 0,-1 1 0 0 0,0 1 0 0 0,1-1 0 0 0,1 18 0 0 0,-1 26 0 0 0,4-8 0 0 0,1 9 0 0 0,-2-38 0 0 0,-3-8 0 0 0,0 1 0 0 0,1 0 0 0 0,-1-1 0 0 0,1 1 0 0 0,-1-1 0 0 0,0 1 0 0 0,0 0 0 0 0,1-1 0 0 0,-1 1 0 0 0,0 0 0 0 0,0 0 0 0 0,0-1 0 0 0,0 1 0 0 0,1 0 0 0 0,-1-1 0 0 0,0 1 0 0 0,0 0 0 0 0,-1 0 0 0 0,1-1 0 0 0,0 1 0 0 0,5 32 0 0 0,0-14 0 0 0,-5 11 0 0 0,6-2 0 0 0,-6-15 667 0 0,1 0 0 0 0,2 10-667 0 0,-3-20 101 0 0,1 0 0 0 0,-1 0 0 0 0,0 0 0 0 0,0 1 0 0 0,0-1-1 0 0,0 2-100 0 0,-1 4-245 0 0,3-7-43 0 0,0-1 252 0 0,-1 10-174 0 0,-2-7 210 0 0,0 7 0 0 0,8 20 0 0 0,-5-23 10 0 0,1-2 33 0 0,-1 1-32 0 0,1-1-11 0 0,-2 2 0 0 0,-1-2 0 0 0,9 27 501 0 0,-8-33-516 0 0,-1 0 0 0 0,0 1-1 0 0,0-1 1 0 0,0 0 0 0 0,0 1 0 0 0,0-1 0 0 0,1 0-1 0 0,-1 1 1 0 0,0-1 0 0 0,0 1 0 0 0,0-1 0 0 0,0 0-1 0 0,0 1 1 0 0,0-1 0 0 0,0 1 0 0 0,0-1 0 0 0,-1 0-1 0 0,1 1 1 0 0,0-1 0 0 0,0 0 0 0 0,0 1 0 0 0,0-1 0 0 0,-1 1 15 0 0,1-1-1 0 0,0 0-1 0 0,0 0 1 0 0,0 0 0 0 0,-1 0 0 0 0,1 0 0 0 0,0 1 0 0 0,0-1 0 0 0,0 0 0 0 0,0 0 0 0 0,0 0 0 0 0,-1 1 0 0 0,1-1 0 0 0,0 0 0 0 0,0 0 0 0 0,0 0 0 0 0,0 1 0 0 0,0-1 0 0 0,0 0 0 0 0,0 0 0 0 0,0 1 0 0 0,0-1 0 0 0,0 0-1 0 0,0 0 1 0 0,0 1 0 0 0,0-1 0 0 0,0 0 0 0 0,0 0 0 0 0,0 0 0 0 0,0 1 0 0 0,0-1 0 0 0,0 0 0 0 0,0 0 0 0 0,0 1 0 0 0,0-1 0 0 0,0 0 0 0 0,0 0 0 0 0,0 0 0 0 0,1 1 1 0 0,-1-1 0 0 0,0 1 1 0 0,0 0-1 0 0,1 0 0 0 0,-1 0 1 0 0,0-1-1 0 0,0 1 0 0 0,0 0 1 0 0,0 0-1 0 0,0 0 0 0 0,0 0 1 0 0,0-1-1 0 0,0 1 1 0 0,-1 0-1 0 0,1 0 0 0 0,0 0 1 0 0,0-1-1 0 0,-1 1 0 0 0,1 0 1 0 0,0 0-1 0 0,-1-1 1 0 0,0 2-1 0 0,1-2 0 0 0,0 0 0 0 0,-1 1 0 0 0,1-1 0 0 0,0 1 0 0 0,0-1 0 0 0,0 1 0 0 0,-1-1 0 0 0,1 1 0 0 0,0-1 0 0 0,0 1 0 0 0,0-1 0 0 0,0 0 0 0 0,0 1 0 0 0,0-1 0 0 0,0 1 0 0 0,0 0 0 0 0,0-1 0 0 0,0 1 0 0 0,0-1 0 0 0,0 0 0 0 0,0 1 0 0 0,0-1 0 0 0,0 1 0 0 0,1-1 0 0 0,-1 1 0 0 0,0-1 0 0 0,0 1 0 0 0,0 4 0 0 0,-4 27 512 0 0,2-27-576 0 0,2-5 53 0 0,-1 1-1 0 0,1-1 1 0 0,0 1 0 0 0,0-1-1 0 0,0 1 1 0 0,-1-1-1 0 0,1 1 1 0 0,0-1 0 0 0,0 1-1 0 0,0-1 1 0 0,0 1-1 0 0,0-1 1 0 0,0 1-1 0 0,0 0 1 0 0,0-1 0 0 0,0 1-1 0 0,1-1 1 0 0,-1 1-1 0 0,0-1 1 0 0,0 1 0 0 0,0-1-1 0 0,0 1 1 0 0,1-1-1 0 0,-1 1 1 0 0,0-1 0 0 0,1 1 11 0 0,0 1 0 0 0,-1 2 0 0 0,0 12 0 0 0,-1-9 0 0 0,1-6 0 0 0,0 1 0 0 0,-1-1 0 0 0,1 1 0 0 0,0-1 0 0 0,0 1 0 0 0,0-1 0 0 0,1 0 0 0 0,-1 1 0 0 0,0-1 0 0 0,1 1 0 0 0,-1-1 0 0 0,0 0 0 0 0,1 1 0 0 0,0-1 0 0 0,-1 0 0 0 0,2 2 0 0 0,-2-3 0 0 0,0 0 0 0 0,0 1 0 0 0,1-1 0 0 0,-1 1 0 0 0,0-1 0 0 0,0 1 0 0 0,0-1 0 0 0,0 1 0 0 0,1-1 0 0 0,-1 1 0 0 0,0-1 0 0 0,0 1 0 0 0,0-1 0 0 0,0 1 0 0 0,0-1 0 0 0,0 1 0 0 0,0-1 0 0 0,0 1 0 0 0,0-1 0 0 0,-1 1 0 0 0,1-1 0 0 0,0 1 0 0 0,0-1 0 0 0,0 1 0 0 0,-1 0 0 0 0,1-1 0 0 0,0 1 0 0 0,0 0 0 0 0,0-1 0 0 0,0 1 0 0 0,0 0 0 0 0,0 0 0 0 0,1-1 0 0 0,-1 1 0 0 0,0 0 0 0 0,0-1 0 0 0,0 1 0 0 0,1 0 0 0 0,-1-1 0 0 0,0 1 0 0 0,1 0 0 0 0,-1-1 0 0 0,1 1 0 0 0,0 1 0 0 0,0-2 0 0 0,-1 1 0 0 0,0-1 0 0 0,0 0 0 0 0,0 0 0 0 0,1 0 0 0 0,-1 1 0 0 0,0-1 0 0 0,0 0 0 0 0,0 0 0 0 0,0 0 0 0 0,0 1 0 0 0,1-1 0 0 0,-1 0 0 0 0,0 0 0 0 0,0 1 0 0 0,0-1 0 0 0,0 0 0 0 0,0 0 0 0 0,0 1 0 0 0,0-1 0 0 0,0 0 0 0 0,0 1 0 0 0,0-1 0 0 0,0 0 0 0 0,0 0 0 0 0,0 1 0 0 0,0-1 0 0 0,0 0 0 0 0,0 0 0 0 0,-1 1 0 0 0,1 1 0 0 0,2-2 0 0 0,0 2 0 0 0,-2 14 0 0 0,1-8 0 0 0,-1-3 0 0 0,0 0 0 0 0,1-1 0 0 0,-1 1 0 0 0,-1 0 0 0 0,1 0 0 0 0,-2 3 0 0 0,0-4 0 0 0,2-4 0 0 0,2 2 0 0 0,-1 15 0 0 0,-1 25 0 0 0,0-42 0 0 0,0 1 0 0 0,0 0 0 0 0,0-1 0 0 0,-1 1 0 0 0,1 0 0 0 0,0-1 0 0 0,0 1 0 0 0,0 0 0 0 0,1-1 0 0 0,-1 1 0 0 0,0 0 0 0 0,0-1 0 0 0,0 1 0 0 0,0 0 0 0 0,0-1 0 0 0,1 1 0 0 0,-1-1 0 0 0,0 1 0 0 0,1 0 0 0 0,-1-1 0 0 0,8 13 0 0 0,-7-12 2 0 0,-1 1 0 0 0,1-1 1 0 0,-1 0-1 0 0,0 0 0 0 0,1 1 1 0 0,-1-1-1 0 0,0 0 0 0 0,0 1 1 0 0,0-1-1 0 0,0 0 0 0 0,0 1 1 0 0,0-1-1 0 0,0 0 0 0 0,0 1-2 0 0,0 0 3 0 0,-1 0 0 0 0,1 0 0 0 0,0-1 0 0 0,0 1-1 0 0,0 0 1 0 0,1 0 0 0 0,-1-1 0 0 0,0 1 0 0 0,1 0 0 0 0,-1 0 0 0 0,1 0-3 0 0,5 25 0 0 0,3-1 0 0 0,-8-20 0 0 0,-1-1 0 0 0,2 7 0 0 0,2-5 0 0 0,1 0 0 0 0,-1 0 0 0 0,-2 2 0 0 0,-3-7 0 0 0,1-2 0 0 0,0 0 0 0 0,0 0 0 0 0,-1 0 0 0 0,1 0 0 0 0,0 1 0 0 0,0-1 0 0 0,0 0 0 0 0,0 0 0 0 0,0 0 0 0 0,0 1 0 0 0,0-1 0 0 0,0 0 0 0 0,0 0 0 0 0,0 0 0 0 0,0 1 0 0 0,-1-1 0 0 0,1 0 0 0 0,0 0 0 0 0,0 0 0 0 0,1 1 0 0 0,-1-1 0 0 0,0 0 0 0 0,0 0 0 0 0,0 0 0 0 0,0 1 0 0 0,0-1 0 0 0,0 0 0 0 0,0 0 0 0 0,0 0 0 0 0,0 1 0 0 0,0-1 0 0 0,0 0 0 0 0,1 0 0 0 0,-1 0 0 0 0,0 0 0 0 0,0 1 0 0 0,0-1 0 0 0,0 0 0 0 0,1 0 0 0 0,3 17 0 0 0,5-3 0 0 0,-8-10 0 0 0,0 1 0 0 0,3 0 0 0 0,1-1 0 0 0,1 2 0 0 0,-1 1 0 0 0,-1-1 0 0 0,4 2 0 0 0,-6 1 0 0 0,1-4 0 0 0,3-1 0 0 0,-4 1 0 0 0,3 0 0 0 0,0-1 0 0 0,0 1 0 0 0,1 0 0 0 0,0 1 0 0 0,-7-3 0 0 0,0 0 0 0 0,7 7 0 0 0,-5-9 0 0 0,0 0 0 0 0,0 0 0 0 0,-1 0 0 0 0,1 0 0 0 0,0 0 0 0 0,0 0 0 0 0,-1 0 0 0 0,1 0 0 0 0,0 0 0 0 0,-1 0 0 0 0,1 1 0 0 0,-1-1 0 0 0,0 0 0 0 0,1 1 0 0 0,-1-1 0 0 0,0 0 0 0 0,0 0 0 0 0,0 1 0 0 0,0-1 0 0 0,5 32 64 0 0,-4-25-64 0 0,2-2 0 0 0,-2 1 0 0 0,-1-2 0 0 0,1 3 0 0 0,3-2 0 0 0,-3 2 0 0 0,0-2 0 0 0,3 6 0 0 0,-4-10 0 0 0,0 11 0 0 0,-1-11 0 0 0,5 13 0 0 0,-2-9 0 0 0,2 3 0 0 0,-4-9 0 0 0,3 11 0 0 0,-5 1 0 0 0,2 12 0 0 0,1-15 0 0 0,0-9 0 0 0,-1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0,1-1 0 0 0,-1 1 0 0 0,0 0 0 0 0,0 0 0 0 0,0 0 0 0 0,0 0 0 0 0,0 0 0 0 0,0 0 0 0 0,0 0 0 0 0,0 0 0 0 0,0 0 0 0 0,0 0 0 0 0,1 26 0 0 0,-2-24 0 0 0,1-1 0 0 0,0 0 0 0 0,0-1 0 0 0,-1 1 0 0 0,1 0 0 0 0,0 0 0 0 0,0-1 0 0 0,0 1 0 0 0,0 0 0 0 0,0 0 0 0 0,0-1 0 0 0,0 1 0 0 0,1 0 0 0 0,-1 0 0 0 0,0 0 0 0 0,0-1 0 0 0,0 1 0 0 0,1 0 0 0 0,-1-1 0 0 0,1 2 0 0 0,8 25 0 0 0,-6-18 0 0 0,-4-8 0 0 0,5 8 0 0 0,5 13 0 0 0,-4-13 0 0 0,-2-1 0 0 0,-4-6 0 0 0,6 14 0 0 0,-3-14 9 0 0,-1 0 12 0 0,0 15 2 0 0,4-1 82 0 0,-4-15-15 0 0,-1 14-178 0 0,0-8 56 0 0,0-5-9 0 0,1-1 39 0 0,0 0 0 0 0,-1-1-1 0 0,1 1 1 0 0,0 1 0 0 0,0-1 0 0 0,-1 0-1 0 0,1 0 1 0 0,-1 0 0 0 0,1 0 0 0 0,-1 0-1 0 0,0 0 1 0 0,1 1 0 0 0,-1-1 0 0 0,0 1 2 0 0,2 6 0 0 0,2-2 0 0 0,-2 3 0 0 0,6 18 0 0 0,-7-21 0 0 0,4 11 0 0 0,-1 1 0 0 0,-4-13 0 0 0,1 0 0 0 0,0 0 0 0 0,0 0 0 0 0,1-1 0 0 0,0 3 0 0 0,7 16 0 0 0,-5-13 14 0 0,-1 0 0 0 0,0 0 0 0 0,0 2-14 0 0,4 14 22 0 0,-4-10 5 0 0,1 2 10 0 0,-1-9-12 0 0,-3-6-11 0 0,1 0 1 0 0,0 0-1 0 0,0 0 1 0 0,0 0-1 0 0,0-1 1 0 0,1 1-1 0 0,-1 0 1 0 0,2 1-15 0 0,10 27 61 0 0,-6-12-55 0 0,-3-12-6 0 0,-4-6 0 0 0,1-1 0 0 0,-1 1 0 0 0,1 0 0 0 0,-1 0 0 0 0,0 0 0 0 0,1 0 0 0 0,-1 0 0 0 0,0-1 0 0 0,0 1 0 0 0,0 0 0 0 0,0 0 0 0 0,0 0 0 0 0,0 0 0 0 0,0 0 0 0 0,0 0 0 0 0,0 0 0 0 0,0 0 0 0 0,5 22 72 0 0,6 4-72 0 0,-10-24 5 0 0,1 1-1 0 0,-2-1 1 0 0,1 0 0 0 0,0 0 0 0 0,0 1 0 0 0,-1-1 0 0 0,0 1 0 0 0,0-1 0 0 0,0 4-5 0 0,0-5 4 0 0,0 0-1 0 0,0 0 1 0 0,0 0-1 0 0,0 0 0 0 0,0 0 1 0 0,1 0-1 0 0,-1 0 1 0 0,1 1-4 0 0,0 8 22 0 0,-1-7-15 0 0,0-1 1 0 0,0 1-1 0 0,1-1 1 0 0,-1 0-1 0 0,1 1 1 0 0,-1-1-1 0 0,2 2-7 0 0,0 19 57 0 0,-2-23-56 0 0,0 0 0 0 0,0 1-1 0 0,0-1 1 0 0,0 0 0 0 0,1 1-1 0 0,-1-1 1 0 0,0 0-1 0 0,1 1 1 0 0,-1-1 0 0 0,1 0-1 0 0,0 1 0 0 0,0 0 13 0 0,-1-1-1 0 0,0 10 17 0 0,4 36-29 0 0,-4-43 8 0 0,4 14 48 0 0,-3-16-56 0 0,-1 2 0 0 0,0 13 0 0 0,2-5 13 0 0,-1-10-9 0 0,0 1 1 0 0,0 0-1 0 0,-1 0 1 0 0,1-1-1 0 0,-1 1 0 0 0,0 0 1 0 0,0 0-1 0 0,0 0 1 0 0,0 0-5 0 0,5 122 144 0 0,-5-119-141 0 0,1-1 1 0 0,-1 1-1 0 0,1 0 0 0 0,2 4-3 0 0,-1-4 0 0 0,-1 0-1 0 0,0 0 0 0 0,0 0 1 0 0,0 5 0 0 0,3 21 0 0 0,1-7 0 0 0,-3-20 0 0 0,-1 1 0 0 0,0-1 0 0 0,0 1 0 0 0,0 0 0 0 0,-1 3 0 0 0,0-3 0 0 0,0-1 0 0 0,0 1 0 0 0,0 0 0 0 0,1-1 0 0 0,-1 1 0 0 0,1-1 0 0 0,1 2 0 0 0,-1-3 5 0 0,0 0 1 0 0,-1 0-1 0 0,1 0 1 0 0,-1 0 0 0 0,0 0-1 0 0,0 0-5 0 0,2 19 41 0 0,-1-17-34 0 0,0 1 0 0 0,-1-1 0 0 0,0 0 0 0 0,0 1 0 0 0,0 0-7 0 0,0-1 4 0 0,0 1-1 0 0,0-1 1 0 0,0 0 0 0 0,1 1 0 0 0,0 0-4 0 0,2 16 0 0 0,-4-21 0 0 0,2 1 0 0 0,-1 0 0 0 0,0 0 0 0 0,0 0 0 0 0,1 0 0 0 0,0 0 0 0 0,-1-1 0 0 0,1 1 0 0 0,4 26 0 0 0,-3-25-3 0 0,-1 0 1 0 0,0-1 0 0 0,-1 1 0 0 0,1 0 0 0 0,-1 0 0 0 0,1 0-1 0 0,-1-1 1 0 0,0 2 2 0 0,0 0-22 0 0,0 0-1 0 0,0 0 0 0 0,0 0 1 0 0,1 0-1 0 0,0 0 0 0 0,0 0 1 0 0,1 2 22 0 0,3 16 184 0 0,-1 1-184 0 0,-2-12 0 0 0,-2-10 0 0 0,0 1 0 0 0,0 0 0 0 0,0-1 0 0 0,1 1 0 0 0,-1 0 0 0 0,1-1 0 0 0,0 1 0 0 0,0 2 0 0 0,4 20 0 0 0,-5-17 0 0 0,-1-2-63 0 0,0-1 0 0 0,1 1 0 0 0,-1 0 1 0 0,1-1-1 0 0,0 1 0 0 0,1 0 0 0 0,-1-1 1 0 0,1 2 62 0 0,1 19 406 0 0,-2-22-461 0 0,0 1 0 0 0,0-1 1 0 0,1 0-1 0 0,-1 0 0 0 0,1 0 1 0 0,1 4 54 0 0,-1-7-16 0 0,-1 0-1 0 0,0 1 1 0 0,1-1 0 0 0,-1 0 0 0 0,0 1 0 0 0,0-1 0 0 0,1 0 0 0 0,-1 1 0 0 0,0-1 0 0 0,0 1 0 0 0,-1-1 0 0 0,1 0 0 0 0,0 2 16 0 0,-1 5 133 0 0,1 24 615 0 0,0 7-748 0 0,0-20-19 0 0,0-18-72 0 0,0-1-7 0 0,0 4-2564 0 0,0-4-2252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4:31.5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 4801 4608 0 0,'0'0'101'0'0,"0"0"22"0"0,0 0 5 0 0,0 0-7 0 0,0 0-27 0 0,0 0-13 0 0,-5-11 857 0 0,0-6 120 0 0,1 9-918 0 0,3 5 24 0 0,0 0-1 0 0,0 0 0 0 0,0 0 1 0 0,0 1-1 0 0,1-1 0 0 0,-1 0 1 0 0,1 0-1 0 0,0 0 0 0 0,0 0 1 0 0,0 0-1 0 0,0-2-163 0 0,0-3-1 0 0,0-28-219 0 0,2 23 341 0 0,1-13 62 0 0,-3 24-164 0 0,0 0 8 0 0,5-8-7 0 0,-3-9-86 0 0,5-11 90 0 0,-6 23 56 0 0,9-23 294 0 0,-10 27-347 0 0,1 0-30 0 0,-1 1 0 0 0,1-1-1 0 0,-1 1 1 0 0,1-1 0 0 0,0 1-1 0 0,0-1 1 0 0,0 1-1 0 0,0 0 1 0 0,0-1 0 0 0,2-1 3 0 0,4-12-234 0 0,2-6-20 0 0,-8 20 326 0 0,0-1 0 0 0,0 0 1 0 0,0 0-1 0 0,-1 1 1 0 0,1-1-1 0 0,-1 0 0 0 0,0-2-72 0 0,5-17 198 0 0,-4 15-182 0 0,2-3-4 0 0,-1-3 48 0 0,2 0 0 0 0,-3 3-38 0 0,-1 1 21 0 0,0 7-57 0 0,0 1 0 0 0,0-1 0 0 0,0 0 0 0 0,0 1 0 0 0,0-1 0 0 0,0 0 0 0 0,1 1 0 0 0,-1-1 0 0 0,1 0 0 0 0,-1 1 0 0 0,1-1 14 0 0,0-4-254 0 0,-1 4 9 0 0,2-3 375 0 0,-1-1 0 0 0,0 1 0 0 0,1-1 0 0 0,0 1 1 0 0,1 0-1 0 0,0-3-130 0 0,-2 7-37 0 0,0-8 37 0 0,0 1 0 0 0,2 3 10 0 0,-2 1 45 0 0,-1 4-54 0 0,0-1-1 0 0,0 0 0 0 0,0 1 1 0 0,0-1-1 0 0,0 1 1 0 0,0-1-1 0 0,0 0 0 0 0,0 1 1 0 0,0-1-1 0 0,0 1 1 0 0,0-1-1 0 0,0 0 1 0 0,0 1-1 0 0,1-1 0 0 0,-1 1 1 0 0,0-1-1 0 0,0 0 1 0 0,1 1-1 0 0,-1-1 1 0 0,0 1-1 0 0,1-1 0 0 0,-1 0 0 0 0,1-1 43 0 0,-1-5-32 0 0,0-2-11 0 0,0 7 6 0 0,0 1 1 0 0,0 0-1 0 0,0 0 1 0 0,0-1-1 0 0,0 1 1 0 0,0 0-1 0 0,1-1 1 0 0,-1 1-1 0 0,0 0 1 0 0,1 0-1 0 0,-1-1 1 0 0,1 1 0 0 0,-1 0-1 0 0,1 0-6 0 0,1-10 678 0 0,-2 10-702 0 0,0-1-1 0 0,1 1 1 0 0,-1 0 0 0 0,0-1-1 0 0,0 1 1 0 0,0-1 0 0 0,1 1-1 0 0,-1 0 1 0 0,1-1 0 0 0,-1 1-1 0 0,1 0 1 0 0,0-1 24 0 0,9-23 304 0 0,-9 17-382 0 0,4-22-177 0 0,4 5 308 0 0,-8 24-50 0 0,0 1 1 0 0,-1-1-1 0 0,1 0 0 0 0,-1 1 0 0 0,1-1 1 0 0,-1 0-1 0 0,1 1 0 0 0,-1-1 0 0 0,0 0 1 0 0,1 0-1 0 0,-1 0 0 0 0,0 1 0 0 0,1-1 1 0 0,-1 0-1 0 0,0 0 0 0 0,0 0 0 0 0,0 0 1 0 0,0 1-1 0 0,0-1 0 0 0,0 0 0 0 0,0 0 1 0 0,0 0-4 0 0,0-5 3 0 0,14-39 203 0 0,-13 35-140 0 0,-1 9-60 0 0,-1 0 1 0 0,1 0-1 0 0,0 0 1 0 0,0 0-1 0 0,0-1 0 0 0,0 1 1 0 0,0 0-1 0 0,0 0 1 0 0,1 0-1 0 0,-1 0 1 0 0,0 0-1 0 0,0 0 1 0 0,1 0-1 0 0,-1-1 1 0 0,1 1-1 0 0,-1 0 1 0 0,1 0-1 0 0,0 0-6 0 0,1-1 22 0 0,-1 0-1 0 0,0 0 0 0 0,0 0 1 0 0,0 0-1 0 0,0 0 1 0 0,0 0-1 0 0,0-1 1 0 0,0-1-22 0 0,2-6 15 0 0,-3 8-14 0 0,-1-1-2 0 0,6-14 15 0 0,-2 10 50 0 0,-2 4-8 0 0,-1-4-35 0 0,-1 5-19 0 0,1 0-1 0 0,0 1 0 0 0,0-1 1 0 0,1 0-1 0 0,-1 0 0 0 0,0 1 1 0 0,1-1-1 0 0,-1 0 1 0 0,0 1-1 0 0,2-2-1 0 0,-1-6-282 0 0,1 4 150 0 0,1 2 134 0 0,-1-10-6 0 0,-2 11 44 0 0,0-1 1 0 0,0 1 0 0 0,0 0-1 0 0,1-1 1 0 0,0 1 0 0 0,-1 0-1 0 0,1 0 1 0 0,0 0 0 0 0,0-1-1 0 0,0 1 1 0 0,0 0-41 0 0,6-13 470 0 0,-7 14-469 0 0,1 1-1 0 0,-1-1 1 0 0,0 1-1 0 0,1-1 1 0 0,-1 1 0 0 0,0-1-1 0 0,0 1 1 0 0,1-1-1 0 0,-1 0 1 0 0,0 1-1 0 0,0-1 1 0 0,0 1 0 0 0,0-1-1 0 0,0 0 1 0 0,0 1-1 0 0,0-1 1 0 0,0 1 0 0 0,0-1-1 0 0,0 0 1 0 0,0 1-1 0 0,0-1 1 0 0,-1 1 0 0 0,1-1-1 0 0,0-2 7 0 0,15-53 172 0 0,-2 11-158 0 0,-2 13 125 0 0,-9 28-137 0 0,0-1 1 0 0,0 0-1 0 0,0 1 1 0 0,-1-1-1 0 0,0 0 1 0 0,0-2-10 0 0,-1 5 113 0 0,0 1-61 0 0,1-1 0 0 0,-1 0 0 0 0,0 0 0 0 0,1 1 0 0 0,-1-1 0 0 0,1 0 0 0 0,-1 1 0 0 0,1-1 0 0 0,0 0-52 0 0,1-2-88 0 0,0 0 0 0 0,0 1 0 0 0,-1-1 0 0 0,1 0-1 0 0,-1-3 89 0 0,9-18 116 0 0,-1 1-103 0 0,-8 20-13 0 0,-1 1 0 0 0,1 0-1 0 0,0 0 1 0 0,0 0 0 0 0,1 0-1 0 0,-1 0 1 0 0,1 0 0 0 0,1-2 0 0 0,2-5 21 0 0,0 0 0 0 0,-1 0 1 0 0,2-7-22 0 0,0 0 53 0 0,2-2 31 0 0,-6 14-64 0 0,-1-4 33 0 0,-1 6-49 0 0,1 1-1 0 0,0-1 0 0 0,0 0 1 0 0,0 0-1 0 0,0 0 1 0 0,1 1-1 0 0,0-2-3 0 0,2-4 43 0 0,-2 2-42 0 0,0 0 1 0 0,0 0-1 0 0,1 0 1 0 0,-1 0 0 0 0,1 1-1 0 0,1-1 1 0 0,-1 1-2 0 0,5-11 0 0 0,-8 15 0 0 0,1 1 0 0 0,-1-1 0 0 0,0 0 0 0 0,0 1 0 0 0,1-1 0 0 0,-1 0 0 0 0,1 0 0 0 0,-1 1 0 0 0,1-1 0 0 0,-1 1 0 0 0,1-1 0 0 0,-1 0 0 0 0,1 1 0 0 0,0-1 0 0 0,-1 1 0 0 0,1-1 0 0 0,0 1 0 0 0,3-5 0 0 0,0 1 0 0 0,0-1 0 0 0,0 0 0 0 0,-1-1 0 0 0,0 1 0 0 0,1-2 0 0 0,5-8 0 0 0,-4 7 0 0 0,-3 4 0 0 0,15-2 0 0 0,-17 6 0 0 0,1 0 0 0 0,-1 0 0 0 0,0 0 0 0 0,1 0 0 0 0,-1 0 0 0 0,0-1 0 0 0,1 1 0 0 0,-1 0 0 0 0,0 0 0 0 0,0 0 0 0 0,1 0 0 0 0,-1-1 0 0 0,0 1 0 0 0,1 0 0 0 0,-1 0 0 0 0,0-1 0 0 0,0 1 0 0 0,0 0 0 0 0,1 0 0 0 0,-1-1 0 0 0,0 1 0 0 0,0 0 0 0 0,0-1 0 0 0,0 1 0 0 0,1 0 0 0 0,-1-1 0 0 0,0 1 0 0 0,0 0 0 0 0,0-1 0 0 0,0 1 0 0 0,0 0 0 0 0,0-1 0 0 0,1 0 0 0 0,14-49 0 0 0,-11 44 0 0 0,-1 7 0 0 0,0 3 0 0 0,-3-3 0 0 0,0-1 0 0 0,0 0 0 0 0,0 0 0 0 0,0 0 0 0 0,0 0 0 0 0,0 0 0 0 0,0 0 0 0 0,0 0 0 0 0,0 1 0 0 0,0-1 0 0 0,0 0 0 0 0,0 0 0 0 0,0 0 0 0 0,0 0 0 0 0,1 0 0 0 0,-1 0 0 0 0,0 0 0 0 0,0 0 0 0 0,0 1 0 0 0,0-1 0 0 0,0 0 0 0 0,0 0 0 0 0,0 0 0 0 0,1 0 0 0 0,-1 0 0 0 0,0 0 0 0 0,0 0 0 0 0,0 0 0 0 0,0 0 0 0 0,0 0 0 0 0,0 0 0 0 0,1 0 0 0 0,-1 0 0 0 0,0 0 0 0 0,0 0 0 0 0,0 0 0 0 0,0 0 0 0 0,0 0 0 0 0,0 0 0 0 0,1 0 0 0 0,-1 0 0 0 0,0 0 0 0 0,0 0 0 0 0,0 0 0 0 0,0 0 0 0 0,0 0 0 0 0,0-1 0 0 0,0 1 0 0 0,1 0 0 0 0,1-6 0 0 0,1-1 0 0 0,-1 1 0 0 0,-1-1 0 0 0,1 1 0 0 0,-1-1 0 0 0,0-1 0 0 0,1-4 0 0 0,2 0 0 0 0,-1-4 0 0 0,-2 11 0 0 0,3 11 0 0 0,0-10 0 0 0,1 10 0 0 0,0-12 0 0 0,-4 5 0 0 0,-1 1 0 0 0,1 0 0 0 0,-1-1 0 0 0,0 1 0 0 0,1-1 0 0 0,-1 1 0 0 0,1 0 0 0 0,-1-1 0 0 0,0 1 0 0 0,0-1 0 0 0,1 1 0 0 0,-1-1 0 0 0,0 1 0 0 0,0-1 0 0 0,1 1 0 0 0,-1-1 0 0 0,0 0 0 0 0,0 1 0 0 0,0-1 0 0 0,0 1 0 0 0,0-1 0 0 0,0 1 0 0 0,0-1 0 0 0,0 1 0 0 0,0-1 0 0 0,0 0 0 0 0,6-33 0 0 0,-6 29 7 0 0,1 2 9 0 0,-1 1 1 0 0,1 0 0 0 0,-1-1-1 0 0,1 1 1 0 0,0 0 0 0 0,0 0 0 0 0,0-1-1 0 0,0 1 1 0 0,1-1-17 0 0,3 8 37 0 0,-5-10-51 0 0,1 0-36 0 0,10-34 0 0 0,-7 31 50 0 0,1 3 0 0 0,0-3 0 0 0,-5 8 0 0 0,0 0 0 0 0,0 0 0 0 0,0 0 0 0 0,0 0 0 0 0,1 0 0 0 0,-1 0 0 0 0,0-1 0 0 0,0 1 0 0 0,0 0 0 0 0,0 0 0 0 0,0 0 0 0 0,0 0 0 0 0,0 0 0 0 0,0 0 0 0 0,0 0 0 0 0,0 0 0 0 0,0-1 0 0 0,1 1 0 0 0,-1 0 0 0 0,0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1 0 0 0,3 4 0 0 0,2 4 0 0 0,-3-10 0 0 0,-1-7 0 0 0,0-6 0 0 0,3 1 0 0 0,1 2 0 0 0,-3 9 0 0 0,2-9 0 0 0,0 0 75 0 0,-1 9 97 0 0,0 0 22 0 0,-2 0-112 0 0,0 0-21 0 0,10-5 325 0 0,-9 6-343 0 0,7-7-22 0 0,-8 7 33 0 0,1 0-1 0 0,4-2-32 0 0,-3 2 33 0 0,2-3-1 0 0,4-1-32 0 0,-2 1 22 0 0,2-1-32 0 0,1 1-1 0 0,-4 3 33 0 0,2-2-26 0 0,-4 1-30 0 0,-2 0 25 0 0,13-9 124 0 0,-10 7-72 0 0,-4 3 3 0 0,1 0-3 0 0,5-1 0 0 0,-5 2 0 0 0,10 9-1 0 0,-10-7-52 0 0,0-1 32 0 0,2-4-32 0 0,1 5-11 0 0,1-5 0 0 0,-1-2 0 0 0,4 2 0 0 0,16-2 112 0 0,-23 4-48 0 0,3-2-38 0 0,4-2 17 0 0,-3 1-22 0 0,-1 3 33 0 0,-3 0-1 0 0,5-2-32 0 0,-4 2 22 0 0,4-2-22 0 0,-4 2 22 0 0,2 0-32 0 0,3-2-1 0 0,-6 2 33 0 0,2 1-32 0 0,2-1-11 0 0,3-2 10 0 0,-2 3 33 0 0,-4 0-25 0 0,1-1 0 0 0,0 1 1 0 0,-1 0-1 0 0,1-1 0 0 0,-1 0 1 0 0,1 0-1 0 0,2-1-18 0 0,-4 2 1 0 0,-1 0 8 0 0,0 0-1 0 0,0 0 1 0 0,0-1 0 0 0,0 1-1 0 0,0 0 1 0 0,0-1-1 0 0,0 1 1 0 0,0-1-1 0 0,0 1 1 0 0,0-1 0 0 0,0 1-1 0 0,0-1 1 0 0,0 1-1 0 0,-1-1 1 0 0,1 0-1 0 0,0 0-8 0 0,1 0 6 0 0,0 1-1 0 0,-1-1 0 0 0,1 0 0 0 0,0 1 0 0 0,0-1 0 0 0,0 1 1 0 0,0-1-1 0 0,0 1 0 0 0,0 0 0 0 0,0 0 0 0 0,0 0 0 0 0,1 0-5 0 0,-3 0 3 0 0,8 1-1 0 0,1-1-8 0 0,14-10 84 0 0,-21 10-35 0 0,3 3-33 0 0,0-3-10 0 0,14-10 11 0 0,-17 8 32 0 0,2-1-22 0 0,-3 2 22 0 0,0 1-43 0 0,-1 0 0 0 0,0 0 1 0 0,1 0-1 0 0,-1 0 1 0 0,0 0-1 0 0,1 0 0 0 0,-1 0 1 0 0,0 0-1 0 0,1 0 0 0 0,-1 0 1 0 0,0 0-1 0 0,1 0 0 0 0,-1 0 1 0 0,0 0-1 0 0,1 0 0 0 0,-1-1 1 0 0,0 1-1 0 0,0 0 0 0 0,1 0 1 0 0,-1 0-1 0 0,0-1 0 0 0,1 1 1 0 0,-1 0-1 0 0,0 0 0 0 0,0-1 1 0 0,0 1-1 0 0,1 0 0 0 0,-1 0 1 0 0,0-1-1 0 0,0 1 0 0 0,0 0 1 0 0,0-1-1 0 0,0 1 0 0 0,1 0 0 0 0,-1 0 0 0 0,0-1 0 0 0,0 1 0 0 0,0 0 0 0 0,0 0 0 0 0,0 0 0 0 0,0-1 0 0 0,0 1 0 0 0,0 0 0 0 0,0 0 0 0 0,1 0 0 0 0,-1 0 0 0 0,0-1 0 0 0,0 1 0 0 0,0 0 0 0 0,0 0 0 0 0,0 0 0 0 0,1 0 0 0 0,-1 0 0 0 0,0-1 0 0 0,0 1 0 0 0,0 0 0 0 0,0 0 0 0 0,1 0 0 0 0,-1 0 0 0 0,0 0 0 0 0,0 0 0 0 0,0 0 0 0 0,1 0 0 0 0,-1 0 0 0 0,0 0 0 0 0,0 0-1 0 0,1 0 1 0 0,-1 0 0 0 0,6-1 0 0 0,2-2 11 0 0,-6 1 32 0 0,2-1-33 0 0,3-2 1 0 0,0 1 42 0 0,-4 2 1 0 0,3-4-43 0 0,-4 4-11 0 0,7 2 48 0 0,-7 0-33 0 0,0 0-5 0 0,-3 1 12 0 0,22-8 10 0 0,-19 7-19 0 0,-1 0-1 0 0,0 0 0 0 0,1-1 0 0 0,-1 1 0 0 0,1-1 0 0 0,-1 1 0 0 0,0-1 0 0 0,0 0 1 0 0,1 1-1 0 0,-1-1 0 0 0,0 0 0 0 0,0 0 0 0 0,0 0 0 0 0,1 0-12 0 0,1-2 93 0 0,-3 3-88 0 0,3-1 157 0 0,-1 4-120 0 0,16-1-402 0 0,-17-2 364 0 0,0 0-1 0 0,0 0 0 0 0,0 0 0 0 0,0 0 0 0 0,0 0 0 0 0,0 0 0 0 0,0 0 0 0 0,0 0 0 0 0,0 0 0 0 0,0 0 0 0 0,0-1 0 0 0,0 1 0 0 0,-1 0 0 0 0,1-1 0 0 0,0 1 0 0 0,0-1 0 0 0,0 1 0 0 0,0-1 0 0 0,0 1 0 0 0,-1-1 0 0 0,1 0 0 0 0,0 0-3 0 0,1-1 36 0 0,0 2 61 0 0,-2 0-1 0 0,0 0-33 0 0,0 0-131 0 0,1 0-21 0 0,3 3 21 0 0,2-5 54 0 0,2 4 14 0 0,-2-1 0 0 0,1-1 0 0 0,1-1 0 0 0,3-2 15 0 0,-10 2 4 0 0,4 2 1 0 0,1-2-11 0 0,-5 0-6 0 0,0-5-5 0 0,11-4 2 0 0,-9 9 5 0 0,0-1 2 0 0,1 0 0 0 0,0 0 0 0 0,0 0 0 0 0,0 1 0 0 0,0-1 0 0 0,1 1 0 0 0,1 0-7 0 0,10-4 10 0 0,-9 2 2 0 0,-4 2 49 0 0,-2 2-61 0 0,12-3 66 0 0,-3-2-119 0 0,0-1 39 0 0,-7 6 11 0 0,-2-1 3 0 0,-1 1 0 0 0,1-1 1 0 0,0 0-1 0 0,0 0 0 0 0,-1 0 0 0 0,1 1 0 0 0,0-1 0 0 0,0 0 1 0 0,-1 0-1 0 0,1 0 0 0 0,0 0 0 0 0,0 0 0 0 0,-1-1 0 0 0,1 1 1 0 0,0 0-1 0 0,0 0 0 0 0,-1 0 0 0 0,1-1 0 0 0,0 1 0 0 0,0 0 0 0 0,0-1 0 0 0,5-3 0 0 0,-1 0 0 0 0,-2 3 0 0 0,5 2 0 0 0,2 1 0 0 0,-10-2 0 0 0,1 0 0 0 0,-1 0 0 0 0,1 1 0 0 0,-1-1 0 0 0,0 0 0 0 0,1 0 0 0 0,-1 0 0 0 0,1 0 0 0 0,-1 0 0 0 0,1 0 0 0 0,-1 0 0 0 0,0 0 0 0 0,1 0 0 0 0,-1 0 0 0 0,1 0 0 0 0,-1 0 0 0 0,1-1 0 0 0,-1 1 0 0 0,0 0 0 0 0,1 0 0 0 0,-1 0 0 0 0,0-1 0 0 0,1 1 0 0 0,-1 0 0 0 0,1 0 0 0 0,-1-1 0 0 0,24-3 0 0 0,-17 4 0 0 0,-6 0 0 0 0,-1 0 0 0 0,1 1 0 0 0,0-1 0 0 0,0 0 0 0 0,0 0 0 0 0,0 0 0 0 0,0 0 0 0 0,0 0 0 0 0,1 0 0 0 0,-1 0 0 0 0,0 0 0 0 0,-1-1 0 0 0,1 1 0 0 0,0 0 0 0 0,0 0 0 0 0,0-1 0 0 0,0 1 0 0 0,1-1 0 0 0,4-1 14 0 0,14 0 52 0 0,-16 2-66 0 0,14-7 0 0 0,-9 3 0 0 0,-7 3 0 0 0,0 0 0 0 0,0 0 0 0 0,0 1 0 0 0,1-1 0 0 0,-1 0 0 0 0,0 1 0 0 0,0-1 0 0 0,1 1 0 0 0,-2 0 0 0 0,0 0 0 0 0,0 0 0 0 0,0 0 0 0 0,0 0 0 0 0,0-1 0 0 0,0 1 0 0 0,0 0 0 0 0,0 0 0 0 0,0-1 0 0 0,0 1 0 0 0,0-1 0 0 0,0 1 0 0 0,0-1 0 0 0,0 1 0 0 0,0-1 0 0 0,0 0 0 0 0,-1 0 0 0 0,2 0 0 0 0,-1 0 0 0 0,14-11 0 0 0,-4 0 0 0 0,-2 3 0 0 0,-8 7 0 0 0,1 0 0 0 0,-1 0 0 0 0,1 0 0 0 0,0 0 0 0 0,0 1 0 0 0,0-1 0 0 0,0 1 0 0 0,0-1 0 0 0,0 1 0 0 0,9-3 0 0 0,-7 7 0 0 0,-4-3 0 0 0,0 0 0 0 0,0 0 0 0 0,0 0 0 0 0,0 0 0 0 0,0 0 0 0 0,1 0 0 0 0,-1 1 0 0 0,0-1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 0 0 0 0,0-1 0 0 0,0 1 0 0 0,0 0 0 0 0,0 0 0 0 0,0 0 0 0 0,0 0 0 0 0,1 0 0 0 0,-1 0 0 0 0,0-1 0 0 0,1 1 0 0 0,0-2 0 0 0,0 1 0 0 0,0 0 0 0 0,0 0 0 0 0,-1 0 0 0 0,1 0 0 0 0,0 0 0 0 0,0-1 0 0 0,-1 1 0 0 0,1 0 0 0 0,-1-1 0 0 0,1 0 0 0 0,0 0 0 0 0,-1 1 0 0 0,1-1 0 0 0,0 0 0 0 0,0 1 0 0 0,0-1 0 0 0,0 1 0 0 0,0-1 0 0 0,1 1 0 0 0,-1 0 0 0 0,0 0 0 0 0,1-1 0 0 0,0 1 0 0 0,7-2 0 0 0,-2 9 0 0 0,-2-3 0 0 0,3-9 0 0 0,-1-3 0 0 0,-7 9 0 0 0,0 0 0 0 0,0 0 0 0 0,0 0 0 0 0,0 0 0 0 0,0-1 0 0 0,1 1 0 0 0,-1 0 0 0 0,0 0 0 0 0,0 0 0 0 0,0 0 0 0 0,0 0 0 0 0,0 0 0 0 0,1 0 0 0 0,-1 0 0 0 0,0-1 0 0 0,0 1 0 0 0,0 0 0 0 0,0 0 0 0 0,0 0 0 0 0,1 0 0 0 0,-1 0 0 0 0,0 0 0 0 0,0 0 0 0 0,0 0 0 0 0,0 0 0 0 0,1 0 0 0 0,-1 0 0 0 0,0 0 0 0 0,0 0 0 0 0,0 0 0 0 0,0 0 0 0 0,1 0 0 0 0,-1 1 0 0 0,0-1 0 0 0,0 0 0 0 0,0 0 0 0 0,0 0 0 0 0,0 0 0 0 0,1 0 0 0 0,-1 0 0 0 0,0 0 0 0 0,0 0 0 0 0,0 0 0 0 0,0 1 0 0 0,0-1 0 0 0,0 0 0 0 0,0 0 0 0 0,1 0 0 0 0,-1 0 0 0 0,0 0 0 0 0,0 1 0 0 0,0-1 0 0 0,0 0 0 0 0,0 0 0 0 0,0 0 0 0 0,0 0 0 0 0,2 7 0 0 0,3 2 0 0 0,-5-9 0 0 0,1 1 0 0 0,-1-1 0 0 0,0 0 0 0 0,0 0 0 0 0,0 0 0 0 0,0 0 0 0 0,0 1 0 0 0,0-1 0 0 0,0 0 0 0 0,0 0 0 0 0,1 0 0 0 0,-1 0 0 0 0,0 0 0 0 0,0 0 0 0 0,0 0 0 0 0,0 1 0 0 0,0-1 0 0 0,1 0 0 0 0,-1 0 0 0 0,0 0 0 0 0,0 0 0 0 0,0 0 0 0 0,0 0 0 0 0,1 0 0 0 0,-1 0 0 0 0,0 0 0 0 0,0 0 0 0 0,0 0 0 0 0,1 0 0 0 0,-1 0 0 0 0,0 0 0 0 0,0 0 0 0 0,0 0 0 0 0,0 0 0 0 0,1 0 0 0 0,-1 0 0 0 0,0 0 0 0 0,0-1 0 0 0,1 1 0 0 0,-1 0 0 0 0,0 0 0 0 0,0 0 0 0 0,0 0 0 0 0,1 0 0 0 0,-1-1 0 0 0,0 1 0 0 0,0 0 0 0 0,0 0 0 0 0,1 0 0 0 0,-1-1 0 0 0,0 1 0 0 0,0 0 0 0 0,0 0 0 0 0,0-1 0 0 0,0 1 0 0 0,1 0 0 0 0,-1 0 0 0 0,0-1 0 0 0,0 1 0 0 0,0 0 0 0 0,0-1 0 0 0,0 1 0 0 0,0 0 0 0 0,0 0 0 0 0,0-1 0 0 0,0 1 0 0 0,0 0 0 0 0,1-10 0 0 0,15-15 0 0 0,-12 20 0 0 0,2 0 0 0 0,-1 0 0 0 0,0-3 0 0 0,1 0 0 0 0,-2 8 0 0 0,12-11 0 0 0,-8 3 0 0 0,-8 7 0 0 0,16-9 0 0 0,-10 5 0 0 0,0 1 0 0 0,3 0 0 0 0,2-2 0 0 0,-9 5 0 0 0,7-1 0 0 0,-7 1 15 0 0,-1 1-1 0 0,0 0 1 0 0,1 0-1 0 0,-1-1 1 0 0,0 1-1 0 0,0-1 1 0 0,1 1-1 0 0,-1-1 0 0 0,0 0 1 0 0,0 1-1 0 0,0-1 1 0 0,0 0-1 0 0,0 0 1 0 0,1 0-15 0 0,10-8 117 0 0,44-28-63 0 0,-46 31-41 0 0,0-1-16 0 0,-8 5 23 0 0,0-1-1 0 0,0 1 1 0 0,0-1-1 0 0,0 1 0 0 0,0-1 1 0 0,-1 0-1 0 0,1 0-19 0 0,-2 2 3 0 0,0 1-2 0 0,0 0 0 0 0,0 0-1 0 0,0 0 1 0 0,0-1 0 0 0,0 1 0 0 0,0 0-1 0 0,0 0 1 0 0,0 0 0 0 0,0 0 0 0 0,0-1-1 0 0,0 1 1 0 0,0 0 0 0 0,1 0 0 0 0,-1 0-1 0 0,0 0 1 0 0,0 0 0 0 0,0-1-1 0 0,0 1 1 0 0,0 0 0 0 0,0 0 0 0 0,0 0-1 0 0,1 0 1 0 0,-1 0 0 0 0,0 0 0 0 0,0 0-1 0 0,0 0 1 0 0,0 0 0 0 0,0-1 0 0 0,1 1-1 0 0,-1 0 1 0 0,0 0 0 0 0,0 0 0 0 0,0 0-1 0 0,0 0 1 0 0,1 0 0 0 0,-1 0 0 0 0,0 0-1 0 0,0 0 1 0 0,0 0 0 0 0,0 0 0 0 0,1 0-1 0 0,-1 0 0 0 0,1 0 1 0 0,-1 0 0 0 0,0 0 0 0 0,1 0-1 0 0,-1 0 1 0 0,1 0 0 0 0,-1 0 0 0 0,1 0-1 0 0,-1 0 1 0 0,1 0 0 0 0,-1-1 0 0 0,1 1-1 0 0,-1 0 1 0 0,0 0 0 0 0,1-1 0 0 0,-1 1 0 0 0,1 0-1 0 0,-1 0 1 0 0,0-1 0 0 0,1 1 0 0 0,-1 0-1 0 0,0-1 1 0 0,0 1 0 0 0,1-1 0 0 0,-1 1-1 0 0,0 0 1 0 0,0-1 0 0 0,1 1 0 0 0,-1-1-1 0 0,0 0 0 0 0,9-15 12 0 0,-9 12 18 0 0,10-5 0 0 0,-7 6-85 0 0,-1-1-1 0 0,0 1 1 0 0,0-1-1 0 0,0 1 0 0 0,0-1 1 0 0,-1 0-1 0 0,2-2 56 0 0,1-4-23 0 0,-3 3 587 0 0,0 2-399 0 0,13-15-178 0 0,-12 18 13 0 0,-2 1 0 0 0,4-11 0 0 0,1 3 0 0 0,0 0 0 0 0,0 1-274 0 0,1-1 0 0 0,-1 0-1 0 0,2-8 275 0 0,0 2 274 0 0,8-27-545 0 0,-14 41 312 0 0,0 0-1 0 0,-1-1 0 0 0,1 1 0 0 0,-1 0 0 0 0,1-1 0 0 0,-1 1 0 0 0,0 0 0 0 0,0-1 0 0 0,1 1 1 0 0,-1-1-41 0 0,1-5 124 0 0,3-3-152 0 0,-1 3 32 0 0,0 0 1 0 0,0 0 0 0 0,-1-1-1 0 0,0 0 1 0 0,0 1 0 0 0,-1-2-5 0 0,-1 8 19 0 0,1-1 1 0 0,-1 1 0 0 0,0 0-1 0 0,1 0 1 0 0,-1 0-1 0 0,0 0 1 0 0,1 0 0 0 0,-1 0-1 0 0,1 0 1 0 0,0 1 0 0 0,-1-1-1 0 0,2-1-19 0 0,2-5 6 0 0,3-23 52 0 0,-6 26-59 0 0,0-1 1 0 0,0 0-1 0 0,0 0 1 0 0,0 0-1 0 0,1 1 1 0 0,0-1-1 0 0,0 1 0 0 0,0-1 1 0 0,1 0 0 0 0,0-1 0 0 0,0 0 0 0 0,-1 0 0 0 0,0 0 0 0 0,0 0 0 0 0,-1-1 0 0 0,5-11 0 0 0,7-24 0 0 0,-6 13 0 0 0,2-5 0 0 0,-9 28 0 0 0,0 5 0 0 0,0 1 0 0 0,0-1 0 0 0,0 0 0 0 0,0 0 0 0 0,0 1 0 0 0,0-1 0 0 0,0 0 0 0 0,0 0 0 0 0,0 1 0 0 0,0-1 0 0 0,0 0 0 0 0,1 1 0 0 0,-1-1 0 0 0,0 0 0 0 0,0 1 0 0 0,1-1 0 0 0,-1 0 0 0 0,1 1 0 0 0,-1-1 0 0 0,1 1 0 0 0,-1-1 0 0 0,1 1 0 0 0,0-1 0 0 0,1-3 0 0 0,4-13 0 0 0,-5 10 0 0 0,4-16 0 0 0,3-9 0 0 0,-8 30-8 0 0,3-7-44 0 0,-1-1 0 0 0,0 1 0 0 0,-1-6 52 0 0,2 7-416 0 0,-3 7 398 0 0,1 0-1 0 0,-1 1 1 0 0,1-1 0 0 0,-1 0 0 0 0,1 0 0 0 0,-1 0-1 0 0,0 0 1 0 0,0 0 0 0 0,0 0 0 0 0,1 0 0 0 0,-1 0-1 0 0,0 0 1 0 0,0 0 0 0 0,0 0 0 0 0,0 1-1 0 0,0-2 19 0 0,9-59 492 0 0,-4 31-588 0 0,-5 23 201 0 0,1-1-1 0 0,0 0 1 0 0,2-7-105 0 0,-1 7 48 0 0,-1 0 1 0 0,0 1 0 0 0,0-1-1 0 0,-1 0-48 0 0,1 3 0 0 0,-1 1 0 0 0,1-1 0 0 0,0 1 0 0 0,0-1 0 0 0,1-2 0 0 0,-1 3 0 0 0,0-1 0 0 0,0 1 0 0 0,0-1 0 0 0,0 1 0 0 0,-1-3 0 0 0,0 2 0 0 0,1-5 0 0 0,4-3 0 0 0,-1-9 16 0 0,-1 0 0 0 0,-1 0 0 0 0,-1 0 0 0 0,-1-15-16 0 0,0 34 0 0 0,5-65 0 0 0,-5 61 0 0 0,-1-3 0 0 0,1 1 0 0 0,1 0 0 0 0,0-1 0 0 0,1-4 0 0 0,3-45 0 0 0,-4 52 0 0 0,0-1 0 0 0,0 1 0 0 0,-1 0 0 0 0,0 0 0 0 0,0-1 0 0 0,-1 2 0 0 0,1 0 0 0 0,0 0 0 0 0,0 0 0 0 0,1 0 0 0 0,0 0 0 0 0,1-4 0 0 0,2-12 0 0 0,-3 15 0 0 0,4-26 0 0 0,-4 27 0 0 0,4-15 0 0 0,-1-24 0 0 0,-2 24 0 0 0,-2 18 0 0 0,0 0 0 0 0,0 0 0 0 0,1 0 0 0 0,-1 0 0 0 0,1 0 0 0 0,-1 0 0 0 0,1 0 0 0 0,5-17 0 0 0,-5 18 0 0 0,-1 0 0 0 0,1 0 0 0 0,-1-1 0 0 0,0 1 0 0 0,1 0 0 0 0,-1-1 0 0 0,0 1 0 0 0,-1-1 0 0 0,1 1 0 0 0,0-1 0 0 0,-1 0 0 0 0,1 0 0 0 0,0 0 0 0 0,0 0 0 0 0,0 0 0 0 0,0 0 0 0 0,0 0 0 0 0,1 0 0 0 0,3-11-29 0 0,-1 0 0 0 0,-1 0 0 0 0,0 0 0 0 0,-1 0 0 0 0,0-7 29 0 0,0 13-157 0 0,0 0 0 0 0,0 0 0 0 0,0 0 0 0 0,3-4 157 0 0,-2 4 153 0 0,0 0-1 0 0,-1-1 1 0 0,1 1 0 0 0,-1-6-153 0 0,-1 8-130 0 0,0 0 0 0 0,1 0 0 0 0,0 0 0 0 0,1-3 130 0 0,0-1 136 0 0,0 1 0 0 0,-1 0 1 0 0,0-1-1 0 0,0-6-136 0 0,-2 9 39 0 0,1 4-39 0 0,0 0 0 0 0,0-1 1 0 0,1 1-1 0 0,-1 0 0 0 0,1 0 1 0 0,-1 0-1 0 0,1 0 0 0 0,0-1 0 0 0,0 3-29 0 0,0-1-1 0 0,-1 0 0 0 0,1 1 1 0 0,-1-1-1 0 0,0 0 0 0 0,0 0 0 0 0,0 0 1 0 0,1 1-1 0 0,-2-1 0 0 0,1 0 1 0 0,0-2 29 0 0,-2-14-504 0 0,2 16 497 0 0,0-10 52 0 0,0 0 0 0 0,1 1-1 0 0,0-1 1 0 0,2-7-45 0 0,3-36-418 0 0,30-96-3476 0 0,-31 132 2513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4:38.9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4896 0 0,'0'0'108'0'0,"0"0"17"0"0,0 0 10 0 0,0 0 42 0 0,0 0 175 0 0,0 0 80 0 0,0 0 15 0 0,0 0-26 0 0,0 0-112 0 0,0 0-49 0 0,0 0-10 0 0,0 1-206 0 0,0 0 0 0 0,0-1 0 0 0,1 1 0 0 0,-1-1 0 0 0,0 1 0 0 0,0 0 0 0 0,0-1 0 0 0,1 1 0 0 0,-1-1 0 0 0,0 1 0 0 0,1-1 0 0 0,-1 1 0 0 0,0 0 0 0 0,1-1 0 0 0,-1 0 0 0 0,1 1-44 0 0,3 3 66 0 0,0 1 0 0 0,0 0 0 0 0,0-1 0 0 0,0 1 0 0 0,-1 0 0 0 0,0 1 0 0 0,0-1 0 0 0,0 2-66 0 0,5 11 0 0 0,-6-14 0 0 0,-1-1 0 0 0,1 0 0 0 0,-1 0 0 0 0,0 0 0 0 0,0 1 0 0 0,0-1 0 0 0,0 1 0 0 0,0-1 0 0 0,-1 2 0 0 0,0-3-1 0 0,0 0 1 0 0,1-1 0 0 0,-1 1-1 0 0,1 0 1 0 0,-1 0-1 0 0,1-1 1 0 0,-1 1 0 0 0,1 0-1 0 0,1 1 1 0 0,-2-2 5 0 0,1 1 0 0 0,0-1 0 0 0,0 1 0 0 0,-1 0-1 0 0,1 0 1 0 0,-1-1 0 0 0,0 1 0 0 0,1 0 0 0 0,-1 1-5 0 0,5 52 1094 0 0,-5-51-1037 0 0,0 1-1 0 0,0 0 0 0 0,1-1 0 0 0,0 1 0 0 0,0 0 1 0 0,1 3-57 0 0,-1-2 70 0 0,0 0 1 0 0,0 0-1 0 0,-1 1 0 0 0,0-1 1 0 0,0 0-1 0 0,0 0 1 0 0,-1 2-71 0 0,0 14 123 0 0,1 45 261 0 0,5-37-288 0 0,-5-24-105 0 0,1 0 0 0 0,0 0 0 0 0,0 0 0 0 0,1 0 0 0 0,-1 0 0 0 0,2 2 9 0 0,0-2 4 0 0,-1 0-1 0 0,-1 0 1 0 0,1 0 0 0 0,-1 1-1 0 0,0-1 1 0 0,0 3-4 0 0,3 45-384 0 0,3-26 1312 0 0,-3-9 36 0 0,1 22-1555 0 0,-5-40 609 0 0,0 0 1 0 0,0 0-1 0 0,0 0 0 0 0,0 0 0 0 0,0 0 1 0 0,0 0-1 0 0,1 0 0 0 0,-1 0 1 0 0,0 0-1 0 0,1-1 0 0 0,-1 1 1 0 0,1 0-1 0 0,-1 0 0 0 0,1 0-18 0 0,1 6 129 0 0,-2 80-159 0 0,5-48 302 0 0,0-13-304 0 0,0-21 48 0 0,-5-5-14 0 0,0 1 1 0 0,1-1-1 0 0,-1 1 1 0 0,0-1 0 0 0,0 0-1 0 0,1 1 1 0 0,-1-1 0 0 0,0 1-1 0 0,0-1 1 0 0,0 1-1 0 0,0-1 1 0 0,1 1 0 0 0,-1-1-1 0 0,0 1 1 0 0,0-1-1 0 0,0 1 1 0 0,0-1 0 0 0,0 1-1 0 0,0-1 1 0 0,0 0 0 0 0,-1 1-1 0 0,1-1 1 0 0,0 1-1 0 0,0-1 1 0 0,0 1 0 0 0,0-1-1 0 0,-1 1-2 0 0,1 1-6 0 0,0 21 6 0 0,-1-20 12 0 0,1 1-12 0 0,-1 0 1 0 0,1 0-1 0 0,0 0 1 0 0,0 0 0 0 0,0 0-1 0 0,1 1 1 0 0,0 3-1 0 0,1-5 0 0 0,-1 1 0 0 0,-1-1 0 0 0,1 1 0 0 0,-1 0 0 0 0,1-1 0 0 0,-1 1 0 0 0,0 0 0 0 0,0 0 0 0 0,-1 0 0 0 0,1-2 0 0 0,2 9 104 0 0,-1-10-95 0 0,-1 0 0 0 0,1 0 0 0 0,-1 0 0 0 0,0 0 0 0 0,1 0 0 0 0,-1 0 0 0 0,0 0 0 0 0,0 1 0 0 0,0-1 0 0 0,0 0 0 0 0,0 0 0 0 0,0 0 0 0 0,0 0 0 0 0,0 1-9 0 0,-1 6-68 0 0,1-7 60 0 0,0 1 0 0 0,0-1 1 0 0,0 1-1 0 0,1-1 0 0 0,-1 1 0 0 0,0-1 1 0 0,1 1-1 0 0,-1-1 0 0 0,1 1 0 0 0,-1-1 1 0 0,1 1-1 0 0,0-1 8 0 0,3 11 56 0 0,-1-1 0 0 0,0 0 0 0 0,-1 0 0 0 0,0 1 0 0 0,-1-1 0 0 0,0 4-56 0 0,-1-15 2 0 0,0 1 1 0 0,0-1-1 0 0,0 1 1 0 0,0-1-1 0 0,0 1 1 0 0,0-1-1 0 0,0 1 1 0 0,1-1-1 0 0,-1 1 1 0 0,0-1 0 0 0,0 1-1 0 0,0-1 1 0 0,1 1-1 0 0,-1-1 1 0 0,0 1-1 0 0,0-1 1 0 0,1 0-1 0 0,-1 1-2 0 0,1-1 2 0 0,-1 1-1 0 0,0-1 1 0 0,1 1 0 0 0,-1-1-1 0 0,0 1 1 0 0,0-1 0 0 0,1 1-1 0 0,-1-1 1 0 0,0 1-1 0 0,0-1 1 0 0,0 1 0 0 0,0-1-1 0 0,0 1 1 0 0,0-1 0 0 0,0 1-1 0 0,0-1 1 0 0,0 1 0 0 0,0 0-2 0 0,1 4-55 0 0,0 1 0 0 0,0 0 1 0 0,0 0-1 0 0,0 0 0 0 0,1-1 1 0 0,0 1 54 0 0,-1-4 17 0 0,-1 0 0 0 0,1 0 0 0 0,-1 0 0 0 0,0 0 0 0 0,0 0 0 0 0,0 0 0 0 0,0 0 0 0 0,0 0 1 0 0,0 0-1 0 0,0 0 0 0 0,-1 2-17 0 0,1-3 3 0 0,0 0-1 0 0,0 0 1 0 0,-1 0 0 0 0,1 0 0 0 0,0 0-1 0 0,0 0 1 0 0,0 0 0 0 0,1 0 0 0 0,-1 0-1 0 0,0 0 1 0 0,0 0 0 0 0,0 0 0 0 0,1 0-3 0 0,0 1 0 0 0,2 0 0 0 0,-2 8 0 0 0,4 14-106 0 0,4-2-116 0 0,-9-20 222 0 0,0 0 0 0 0,1 0 0 0 0,-1-1 0 0 0,0 1 0 0 0,1 0 0 0 0,-1 0 0 0 0,1-1 0 0 0,0 1 0 0 0,0-1 0 0 0,-1 1 0 0 0,2 1 0 0 0,1 2 0 0 0,14 40 0 0 0,-11-32 0 0 0,-5-12 0 0 0,1 2 0 0 0,-1-1 0 0 0,0 0 0 0 0,0 0 0 0 0,-1 0 0 0 0,1 0 0 0 0,0 0 0 0 0,-1 1 0 0 0,1-1 0 0 0,-1 0 0 0 0,0 1 0 0 0,0-1 0 0 0,0 0 0 0 0,0 2 0 0 0,1 2 0 0 0,6 25 988 0 0,-4-22-296 0 0,1 1-544 0 0,2 7-620 0 0,-3-7 356 0 0,-3-10 116 0 0,1 0 0 0 0,-1 1 0 0 0,0-1 0 0 0,0 1 0 0 0,1-1 0 0 0,-1 0 0 0 0,0 1 0 0 0,0-1 0 0 0,0 1 0 0 0,0-1 0 0 0,1 1 0 0 0,-1-1 0 0 0,0 0 0 0 0,0 1 0 0 0,0-1 0 0 0,0 1 0 0 0,0-1 0 0 0,0 1 0 0 0,0-1 0 0 0,0 1 0 0 0,0-1 0 0 0,-1 1 0 0 0,1-1 0 0 0,0 0 0 0 0,0 1 0 0 0,0-1 0 0 0,-1 1 0 0 0,1 0 0 0 0,-1 1 1 0 0,7 10 28 0 0,-1 10 347 0 0,0 0-498 0 0,-5-21 180 0 0,0 7 18 0 0,0-3-22 0 0,7 22 84 0 0,-2-11-84 0 0,0-2-43 0 0,-3-12 13 0 0,1 0-4 0 0,1 7-11 0 0,2 13-9 0 0,-6-20 0 0 0,0-1 0 0 0,1 0 0 0 0,-1 1 0 0 0,0-1 0 0 0,1 0 0 0 0,-1 0 0 0 0,1 0 0 0 0,-1 1 0 0 0,1-1 0 0 0,-1 0 0 0 0,1 0 0 0 0,0 0 0 0 0,0 0 0 0 0,-1 0 0 0 0,4 5 0 0 0,-3-4 23 0 0,0 0 0 0 0,0 0 0 0 0,0 0 0 0 0,0 0 0 0 0,0 0 0 0 0,1 0 0 0 0,-1 0 1 0 0,1 0-1 0 0,1 1-23 0 0,-3-3 7 0 0,1 0 0 0 0,-1 1-1 0 0,1-1 1 0 0,-1 1 0 0 0,0-1 0 0 0,1 0 0 0 0,-1 1 0 0 0,1-1 0 0 0,-1 1 0 0 0,0-1 0 0 0,0 1 0 0 0,1-1-1 0 0,-1 1 1 0 0,0-1 0 0 0,0 1 0 0 0,0 0 0 0 0,1-1 0 0 0,-1 1 0 0 0,0-1 0 0 0,0 1 0 0 0,0-1-1 0 0,0 1 1 0 0,0 0 0 0 0,0-1 0 0 0,0 1 0 0 0,0-1 0 0 0,0 1 0 0 0,-1-1-7 0 0,17 20-321 0 0,-9-7 328 0 0,1-1 2 0 0,-6-11-14 0 0,-1-1 7 0 0,-1 1-1 0 0,1-1 0 0 0,-1 0 1 0 0,1 1-1 0 0,-1-1 1 0 0,1 1-1 0 0,-1-1 0 0 0,0 1 1 0 0,1-1-1 0 0,-1 1 1 0 0,0-1-1 0 0,1 1 0 0 0,-1-1 1 0 0,0 1-1 0 0,0 0 1 0 0,1-1-1 0 0,-1 1 1 0 0,0-1-1 0 0,0 1 0 0 0,0-1 1 0 0,0 1-1 0 0,0 0 1 0 0,0 0-2 0 0,5 7 269 0 0,-4-8-237 0 0,0 1 0 0 0,-1-1-1 0 0,1 1 1 0 0,-1 0 0 0 0,1-1-1 0 0,-1 1 1 0 0,0 0 0 0 0,1-1-1 0 0,-1 1 1 0 0,1 0-1 0 0,-1 0 1 0 0,0-1 0 0 0,0 1-1 0 0,0 0 1 0 0,1 0 0 0 0,-1 0-1 0 0,0-1 1 0 0,0 1 0 0 0,0 0-1 0 0,0 0-31 0 0,0 0 55 0 0,10 17 69 0 0,-9-12-103 0 0,3 0 22 0 0,0-1-22 0 0,8 15 214 0 0,-8-13-214 0 0,-4-4 22 0 0,0 3-21 0 0,0-4 45 0 0,0-2 36 0 0,7 11 86 0 0,-6-10-180 0 0,1 0-8 0 0,-1 0 1 0 0,0-1-1 0 0,0 1 1 0 0,0 0-1 0 0,0 0 1 0 0,0 1-1 0 0,-1-1 1 0 0,1 0-1 0 0,0 0 1 0 0,0 0-1 0 0,-1 1 1 0 0,1-1-1 0 0,0 1-1 0 0,0-2 68 0 0,4 3-55 0 0,0 1-13 0 0,-2-3-16 0 0,0-1-48 0 0,5 5 48 0 0,0 3 20 0 0,-7-6-12 0 0,6 5 87 0 0,-6-5-36 0 0,5 8 3 0 0,3-2-18 0 0,-8-5-28 0 0,-1-2 0 0 0,1 0 0 0 0,-1-1 0 0 0,0 1 0 0 0,1 0 0 0 0,-1-1 0 0 0,0 1 0 0 0,1-1 0 0 0,-1 1 0 0 0,1 0 0 0 0,-1-1 0 0 0,1 1 0 0 0,-1-1 0 0 0,1 1 0 0 0,-1-1 0 0 0,1 0 0 0 0,0 1 0 0 0,0-1 0 0 0,4 5 0 0 0,0-1 0 0 0,0 4 0 0 0,-4-6-1 0 0,0-1 0 0 0,1 1 0 0 0,-1 0 0 0 0,0-1 0 0 0,1 1 0 0 0,-1-1 0 0 0,1 1 0 0 0,-1-1 0 0 0,1 0 0 0 0,1 1 1 0 0,1 1 24 0 0,16 9 350 0 0,-19-11-315 0 0,15 9-508 0 0,-8-6 419 0 0,-2 0 30 0 0,2-2 0 0 0,9 6 0 0 0,-14-6-1 0 0,-5-2-2 0 0,3 0 4 0 0,22 7 20 0 0,3 2-39 0 0,-5-1 81 0 0,-9-7 702 0 0,-10-1-663 0 0,-1 0-1 0 0,1 1 1 0 0,-1-1-1 0 0,1 0 1 0 0,0 0-1 0 0,-1 1 0 0 0,1-1 1 0 0,-1 1-1 0 0,1-1 1 0 0,-1 1-1 0 0,2 0-101 0 0,-1 0-11 0 0,0 1-1 0 0,0-1 1 0 0,1 0-1 0 0,-1-1 0 0 0,0 1 1 0 0,1 0-1 0 0,-1-1 0 0 0,1 1 1 0 0,-1-1-1 0 0,1 0 0 0 0,2 1 12 0 0,12 9-112 0 0,-16-9 128 0 0,1 0-1 0 0,-1 0 1 0 0,1 1 0 0 0,-1-1-1 0 0,0 0 1 0 0,0 1-1 0 0,0 0 1 0 0,0-1-1 0 0,0 1 1 0 0,0-1-1 0 0,0 1 1 0 0,0 0-1 0 0,0 0 1 0 0,-1 0-1 0 0,1-1 1 0 0,-1 1-1 0 0,1 1-15 0 0,0 4 0 0 0,3-12 0 0 0,1 0 0 0 0,1 2 0 0 0,0 2 0 0 0,2 1-10 0 0,18 3 28 0 0,-20 0-18 0 0,-4-1 0 0 0,-1 1 0 0 0,0 0 0 0 0,0 0 0 0 0,0 0 0 0 0,0 0 0 0 0,-1 0 0 0 0,1 0 0 0 0,-1 0 0 0 0,1 0 0 0 0,-1 3 0 0 0,0 0 0 0 0,1-1 0 0 0,-1 2 0 0 0,2-9 0 0 0,2-4 0 0 0,4-3-16 0 0,-7 8-60 0 0,13 0 76 0 0,-12 0 7 0 0,0 1-1 0 0,0 0 1 0 0,-1 0 0 0 0,1 0-1 0 0,0 1 1 0 0,-1-1 0 0 0,1 0-1 0 0,0 1 1 0 0,-1-1 0 0 0,1 1 0 0 0,-1-1-1 0 0,1 1 1 0 0,-1 0 0 0 0,1 0-1 0 0,0 0-6 0 0,5 3 0 0 0,0 1 0 0 0,-5-1 0 0 0,3-3 0 0 0,0 3 0 0 0,1 2 0 0 0,-2-3 0 0 0,6 0 0 0 0,-5-2 0 0 0,1 5 0 0 0,-5-3 0 0 0,1 0 0 0 0,-1 0 0 0 0,0 0 0 0 0,0 1 0 0 0,0-1 0 0 0,-1 0 0 0 0,1 1 0 0 0,-1 0 0 0 0,2 8 0 0 0,-2-12 0 0 0,0 1 0 0 0,0 0 0 0 0,0-1 0 0 0,0 1 0 0 0,0 0 0 0 0,1-1 0 0 0,-1 1 0 0 0,0 0 0 0 0,0-1 0 0 0,1 1 0 0 0,-1-1 0 0 0,0 1 0 0 0,1 0 0 0 0,-1-1 0 0 0,1 1 0 0 0,-1-1 0 0 0,0 1 0 0 0,1-1 0 0 0,0 1 0 0 0,-1-2 0 0 0,0 1 0 0 0,1 0 0 0 0,-1 0 0 0 0,0-1 0 0 0,0 1 0 0 0,1 0 0 0 0,-1-1 0 0 0,0 1 0 0 0,0 0 0 0 0,1-1 0 0 0,-1 1 0 0 0,0 0 0 0 0,0-1 0 0 0,0 1 0 0 0,0-1 0 0 0,1 1 0 0 0,-1-1 0 0 0,0 1 0 0 0,0 0 0 0 0,0-1 0 0 0,0 1 0 0 0,0-1 0 0 0,0 1 0 0 0,3-6 0 0 0,0 11 0 0 0,1 7 0 0 0,-4-11 0 0 0,0 3 0 0 0,11-20 0 0 0,-5 8 0 0 0,2 6 0 0 0,-7 1 0 0 0,0 1 0 0 0,-1 0 0 0 0,1 0 0 0 0,0 0 0 0 0,-1-1 0 0 0,1 1 0 0 0,0 0 0 0 0,-1 0 0 0 0,1-1 0 0 0,-1 1 0 0 0,1-1 0 0 0,0 1 0 0 0,-1-1 0 0 0,1 1 0 0 0,-1-1 0 0 0,1 1 0 0 0,-1-1 0 0 0,0 1 0 0 0,1-1 0 0 0,-1 1 0 0 0,5-4 0 0 0,16 2 0 0 0,-12 2 0 0 0,-2 0 0 0 0,2-4 0 0 0,0 4 0 0 0,-2 0 0 0 0,2 0 0 0 0,-2-1 0 0 0,1-2 0 0 0,-7 2 0 0 0,-1 1 0 0 0,1 0 0 0 0,0 0 0 0 0,-1-1 0 0 0,1 1 0 0 0,0 0 0 0 0,-1 0 0 0 0,1 0 0 0 0,0 0 0 0 0,-1 0 0 0 0,1 0 0 0 0,0 0 0 0 0,0 0 0 0 0,-1 0 0 0 0,1 0 0 0 0,0 0 0 0 0,-1 0 0 0 0,1 0 0 0 0,0 1 0 0 0,-1-1 0 0 0,1 0 0 0 0,0 1 0 0 0,-1-1 0 0 0,1 0 0 0 0,-1 1 0 0 0,1-1 0 0 0,-1 1 0 0 0,1-1 0 0 0,0 1 0 0 0,-1-1 0 0 0,1 1 0 0 0,-1 0 0 0 0,1 1 0 0 0,0 0 0 0 0,0 0 0 0 0,-1-1 0 0 0,1 1 0 0 0,-1 0 0 0 0,0 0 0 0 0,1-1 0 0 0,-1 2 0 0 0,1 4 0 0 0,2-1 0 0 0,-2-5 0 0 0,2-11 0 0 0,0-2 0 0 0,1 5 0 0 0,0 8 0 0 0,-2 7 0 0 0,-2-7 0 0 0,5 24 0 0 0,-1-18 25 0 0,0-11 36 0 0,2-14 103 0 0,-5 16-126 0 0,0-1 114 0 0,4-8-384 0 0,-2 9 257 0 0,0-1-1 0 0,-1 1 0 0 0,1-1 0 0 0,0 1 0 0 0,0 0 1 0 0,0 0-1 0 0,1 0 0 0 0,1-1-24 0 0,16-11-55 0 0,-20 14 59 0 0,0 0-1 0 0,0-1 0 0 0,0 1 1 0 0,0-1-1 0 0,0 1 1 0 0,0 0-1 0 0,0 0 1 0 0,0 0-1 0 0,0 0 1 0 0,0 0-1 0 0,0 0 0 0 0,0 0 1 0 0,0 0-1 0 0,0 0 1 0 0,0 0-1 0 0,0 0 1 0 0,1 1-1 0 0,-1-1 1 0 0,0 0-1 0 0,0 1 0 0 0,0-1 1 0 0,-1 1-1 0 0,1-1 1 0 0,1 1-4 0 0,3 13-182 0 0,-5-14 177 0 0,0 0-1 0 0,0 1 1 0 0,0-1-1 0 0,0 0 0 0 0,0 0 1 0 0,0 1-1 0 0,0-1 1 0 0,0 0-1 0 0,1 0 0 0 0,-1 0 1 0 0,0 0-1 0 0,0 1 1 0 0,0-1-1 0 0,0 0 0 0 0,0 0 1 0 0,1 0-1 0 0,-1 0 1 0 0,0 1-1 0 0,0-1 0 0 0,0 0 1 0 0,0 0-1 0 0,1 0 1 0 0,-1 0-1 0 0,0 0 0 0 0,0 0 1 0 0,1 0-1 0 0,-1 0 1 0 0,0 0-1 0 0,0 1 0 0 0,0-1 1 0 0,1 0-1 0 0,-1 0 0 0 0,0 0 6 0 0,1-1 1 0 0,0 1-1 0 0,0-1 0 0 0,-1 1 0 0 0,1-1 0 0 0,0 0 0 0 0,-1 1 0 0 0,1-1 0 0 0,-1 0 0 0 0,1 1 0 0 0,-1-1 0 0 0,1 0 0 0 0,-1 0 0 0 0,1 0 0 0 0,-1 1 0 0 0,0-1 0 0 0,1 0 0 0 0,-1 0 0 0 0,0 0 0 0 0,0 0 0 0 0,0 0 0 0 0,3-4 0 0 0,5 3 0 0 0,-2 3 2 0 0,-5-3-5 0 0,-1 2 4 0 0,0-1 0 0 0,0 0-1 0 0,0 1 1 0 0,0-1 0 0 0,0 0 0 0 0,1 1 0 0 0,-1-1-1 0 0,0 1 1 0 0,0-1 0 0 0,1 0 0 0 0,-1 1 0 0 0,0-1-1 0 0,1 1 1 0 0,-1-1 0 0 0,1 1 0 0 0,-1-1 0 0 0,1 1-1 0 0,-1 0 1 0 0,1-1 0 0 0,-1 1 0 0 0,1-1 0 0 0,-1 1-1 0 0,1 0 1 0 0,-1 0 0 0 0,1-1 0 0 0,0 1 0 0 0,-1 0-1 0 0,1 0 1 0 0,0 0 0 0 0,-1-1-1 0 0,2 1 53 0 0,0-1 1 0 0,-1 0-1 0 0,1 0 0 0 0,-1 0 1 0 0,1 0-1 0 0,-1 0 0 0 0,0 0 1 0 0,1 0-1 0 0,-1 0 0 0 0,0-1 1 0 0,1 0-54 0 0,13-13-602 0 0,15-8 1212 0 0,-28 22-535 0 0,6-3 76 0 0,3 1-139 0 0,0-4-173 0 0,-3 3-96 0 0,-8 4 255 0 0,1 0-1 0 0,-1 1 1 0 0,1-1 0 0 0,-1 0 0 0 0,1 0-1 0 0,-1 1 1 0 0,0-1 0 0 0,1 0-1 0 0,-1 1 1 0 0,0-1 0 0 0,1 0 0 0 0,-1 1-1 0 0,0-1 1 0 0,1 0 0 0 0,-1 1 0 0 0,0-1-1 0 0,0 1 1 0 0,1-1 0 0 0,-1 1 0 0 0,0-1-1 0 0,0 0 1 0 0,0 1 0 0 0,1 0 2 0 0,7 19 232 0 0,-8-20-230 0 0,0-1 0 0 0,0 1 1 0 0,0 0-1 0 0,1 0 0 0 0,-1 0 0 0 0,0-1 1 0 0,0 1-1 0 0,0 0 0 0 0,0 0 1 0 0,0 0-1 0 0,0 0 0 0 0,0-1 1 0 0,0 1-1 0 0,0 0 0 0 0,1 0 0 0 0,-1 0 1 0 0,0 0-1 0 0,0 0 0 0 0,0-1 1 0 0,0 1-1 0 0,1 0 0 0 0,-1 0 1 0 0,0 0-1 0 0,0 0 0 0 0,0 0 0 0 0,0 0 1 0 0,1 0-1 0 0,-1 0 0 0 0,0 0 1 0 0,0 0-1 0 0,0 0 0 0 0,1 0 0 0 0,-1 0 1 0 0,0 0-1 0 0,0 0 0 0 0,0 0 1 0 0,1 0-1 0 0,-1 0 0 0 0,0 0 1 0 0,0 0-1 0 0,0 0 0 0 0,1 0 0 0 0,-1 0 1 0 0,0 0-1 0 0,0 0 0 0 0,0 0 1 0 0,0 0-1 0 0,1 1 0 0 0,-1-1 0 0 0,0 0 1 0 0,0 0-1 0 0,0 0 0 0 0,0 0 1 0 0,0 0-1 0 0,0 0 0 0 0,1 1 1 0 0,-1-1-1 0 0,0 0 0 0 0,0 0 0 0 0,0 0 1 0 0,0 1-1 0 0,0-1 0 0 0,0 0-2 0 0,4-19-236 0 0,-4 17 197 0 0,9-22-274 0 0,-9 24 351 0 0,0-1 0 0 0,0 1-1 0 0,0-1 1 0 0,0 1 0 0 0,1-1 0 0 0,-1 1 0 0 0,0-1 0 0 0,0 1 0 0 0,1-1 0 0 0,-1 1 0 0 0,0-1 0 0 0,1 1-1 0 0,-1-1 1 0 0,0 1 0 0 0,1 0 0 0 0,0-1-38 0 0,-1 0-31 0 0,1 1 0 0 0,-1 0 0 0 0,1-1 1 0 0,-1 1-1 0 0,0-1 0 0 0,1 1 0 0 0,-1-1 0 0 0,1 1 0 0 0,-1-1 0 0 0,0 0 0 0 0,0 1 1 0 0,1-1-1 0 0,-1 1 0 0 0,0-1 0 0 0,0 0 0 0 0,0 1 0 0 0,0-1 31 0 0,1-2-199 0 0,8-10 124 0 0,2 2 1038 0 0,-6-3-909 0 0,0 8-44 0 0,-4 5-4 0 0,0 0-1 0 0,0 0 1 0 0,0-1-1 0 0,0 1 1 0 0,0 0 0 0 0,-1-1-1 0 0,1 1 1 0 0,0-1-1 0 0,-1 1 1 0 0,1-1-1 0 0,-1 1 1 0 0,0-1-1 0 0,1 1 1 0 0,-1-2-6 0 0,0 2 3 0 0,0 1 1 0 0,0-1 0 0 0,0 1-1 0 0,0-1 1 0 0,0 1-1 0 0,0-1 1 0 0,0 1 0 0 0,1-1-1 0 0,-1 1 1 0 0,0 0-1 0 0,0-1 1 0 0,0 1-1 0 0,1-1 1 0 0,-1 1 0 0 0,0-1-1 0 0,1 1 1 0 0,-1 0-1 0 0,0-1 1 0 0,1 1 0 0 0,-1 0-1 0 0,0-1 1 0 0,1 1-1 0 0,0-1-3 0 0,1 2 9 0 0,5-19-62 0 0,-6 15 40 0 0,9-11 62 0 0,-6 7-49 0 0,7-19 0 0 0,-6 11 0 0 0,1 7 0 0 0,-6 5 0 0 0,0 0 0 0 0,5-9 0 0 0,15-37 792 0 0,-18 44-871 0 0,1-1-99 0 0,-1 0 0 0 0,1 1 0 0 0,0 0-1 0 0,4-5 179 0 0,-2 3 0 0 0,-4-15 0 0 0,4 8 15 0 0,-2 13 32 0 0,-3 1-44 0 0,0 0-1 0 0,0 0 1 0 0,0 0-1 0 0,0 0 1 0 0,1 0-1 0 0,-1 0 1 0 0,0 0 0 0 0,0 0-1 0 0,0 0 1 0 0,0 0-1 0 0,0 0 1 0 0,0 0-1 0 0,1 0 1 0 0,-1 0 0 0 0,0 0-1 0 0,0 0 1 0 0,0 0-1 0 0,0 0 1 0 0,0-1-1 0 0,0 1 1 0 0,0 0 0 0 0,1 0-1 0 0,-1 0 1 0 0,0 0-1 0 0,0 0 1 0 0,0 0-1 0 0,0 0 1 0 0,0-1 0 0 0,0 1-1 0 0,0 0 1 0 0,0 0-1 0 0,0 0 1 0 0,0 0-1 0 0,0 0 1 0 0,0 0 0 0 0,0-1-1 0 0,0 1 1 0 0,0 0-1 0 0,0 0 1 0 0,0 0-1 0 0,0 0 1 0 0,0 0 0 0 0,0 0-1 0 0,0-1 1 0 0,0 1-1 0 0,0 0-2 0 0,5-17 404 0 0,-5 16-397 0 0,0 1-1 0 0,0-1 1 0 0,0 0-1 0 0,0 1 0 0 0,0-1 1 0 0,0 1-1 0 0,0-1 1 0 0,1 0-1 0 0,-1 1 0 0 0,0-1 1 0 0,0 1-1 0 0,1-1 1 0 0,-1 1-1 0 0,0-1 1 0 0,1 1-1 0 0,-1-1 0 0 0,1 1 1 0 0,-1-1-1 0 0,1 1 1 0 0,-1 0-1 0 0,0-1 0 0 0,1 1 1 0 0,0-1-1 0 0,-1 1-6 0 0,3-2 41 0 0,1-10-28 0 0,7-19-161 0 0,-4 9-289 0 0,-7 20 473 0 0,1 0 0 0 0,-1-1 0 0 0,1 1 0 0 0,-1 0 1 0 0,1 0-1 0 0,0 0 0 0 0,0 0 0 0 0,0 0 0 0 0,0 0 0 0 0,1-1-36 0 0,-2 3 9 0 0,1-1 0 0 0,-1 1 0 0 0,1-1 0 0 0,-1 1 0 0 0,1-1 0 0 0,-1 1 0 0 0,0-1 0 0 0,1 0 0 0 0,-1 1 0 0 0,0-1 0 0 0,1 1 0 0 0,-1-1 0 0 0,0 0 0 0 0,0 1 0 0 0,0-1 0 0 0,1 0 0 0 0,-1 1 0 0 0,0-1 0 0 0,0 0 0 0 0,0 1 0 0 0,0-1 0 0 0,0 0 0 0 0,0 0-9 0 0,-1-4 17 0 0,5-24-38 0 0,-4 27-96 0 0,1-1-66 0 0,0-1 131 0 0,0 0 9 0 0,0-1 0 0 0,0 1 0 0 0,0 0-1 0 0,1 0 1 0 0,0-2 43 0 0,-1 5 183 0 0,-1 1 17 0 0,1-14 6 0 0,-1 10-304 0 0,1 0-1 0 0,0 0 1 0 0,0 0-1 0 0,0 0 1 0 0,0 1-1 0 0,1-1 1 0 0,-1 0-1 0 0,1 0 0 0 0,1-1 99 0 0,3-5-103 0 0,5-9 156 0 0,-5 4-57 0 0,-2 3 1 0 0,3 2-32 0 0,-6 10 25 0 0,0-1 0 0 0,-1 1 0 0 0,1-1 0 0 0,-1 0 0 0 0,1 1 0 0 0,-1-1 0 0 0,1 0 0 0 0,-1 1 0 0 0,1-1 0 0 0,-1 0 0 0 0,1 0 0 0 0,-1 0 0 0 0,0 1 0 0 0,0-1 0 0 0,1 0 0 0 0,-1 0-1 0 0,0 0 1 0 0,0 0 10 0 0,1-3-14 0 0,-1 0 0 0 0,1 0 0 0 0,1 1-1 0 0,-1-1 1 0 0,0 0 0 0 0,1 1 0 0 0,0-1 0 0 0,-1 1-1 0 0,4-4 15 0 0,-1 1 214 0 0,13-43-204 0 0,-7 26-842 0 0,4-18 792 0 0,13-39 40 0 0,-22 73 22 0 0,-5 7-15 0 0,1-1 0 0 0,-1 1 0 0 0,1-1-1 0 0,-1 1 1 0 0,0 0 0 0 0,1-1 0 0 0,-1 1-1 0 0,0-1 1 0 0,1 1 0 0 0,-1-1 0 0 0,0 1 0 0 0,0-1-1 0 0,0 0 1 0 0,1 1 0 0 0,-1-1 0 0 0,0 1-1 0 0,0-1 1 0 0,0 1 0 0 0,0-1 0 0 0,0 1-7 0 0,1-6 26 0 0,0 1 0 0 0,0 0 0 0 0,1 0 0 0 0,0 0 0 0 0,0 0 0 0 0,0 0 1 0 0,0 1-1 0 0,1-2-26 0 0,0 0 479 0 0,0-6 410 0 0,-3 11-972 0 0,0 0 0 0 0,0 0 1 0 0,0 0-1 0 0,0 0 0 0 0,0 0 0 0 0,0 0 0 0 0,1 1 0 0 0,-1-1 0 0 0,0 0 1 0 0,1 0-1 0 0,-1 0 0 0 0,0 0 0 0 0,1 0 0 0 0,0 0 83 0 0,0-2-111 0 0,1 0 0 0 0,-1 0-1 0 0,0 0 1 0 0,0 0 0 0 0,0 0-1 0 0,0-2 112 0 0,0 2 12 0 0,0-1-1 0 0,0 1 0 0 0,0 0 1 0 0,0 0-1 0 0,1 0 0 0 0,-1 0 0 0 0,1 0 1 0 0,0-1-12 0 0,1 0 2 0 0,-1 0 0 0 0,0-1-1 0 0,-1 1 1 0 0,1 0 0 0 0,-1-1 0 0 0,1 1 0 0 0,-1-1 0 0 0,0-3-2 0 0,4-14-13 0 0,-4 18 13 0 0,0 1 0 0 0,0-1 0 0 0,0 0 0 0 0,0 0 0 0 0,-1 0 0 0 0,0-1 0 0 0,0 3 0 0 0,0 0 0 0 0,0 0 0 0 0,0 0 0 0 0,1 0 0 0 0,-1 0 0 0 0,0 0 0 0 0,1 0 0 0 0,-1 0 0 0 0,1 1 0 0 0,-1-1 0 0 0,1 0 0 0 0,0 0 0 0 0,0-1 0 0 0,3-5 0 0 0,3-24 0 0 0,-2 15 0 0 0,0 5 0 0 0,-3 11 0 0 0,0-1 0 0 0,3-19 0 0 0,-4 15 0 0 0,0 1 0 0 0,1 0 0 0 0,0 0 0 0 0,-1 0 0 0 0,3-3 0 0 0,-3 6 0 0 0,0-1-1 0 0,0 1 0 0 0,0-1 0 0 0,-1 1 0 0 0,1-1 0 0 0,-1 1 0 0 0,1-2 1 0 0,3-15 32 0 0,22-44 434 0 0,-21 46-833 0 0,-4 14 439 0 0,-1 0-1 0 0,1 0 0 0 0,0 0 0 0 0,1 0 1 0 0,-1 0-1 0 0,0 1 0 0 0,2-4-71 0 0,-2 5 0 0 0,0-1 0 0 0,-1 1 0 0 0,1 0 0 0 0,0-1 1 0 0,-1 0-1 0 0,0 1 0 0 0,1-1 0 0 0,-1 1 0 0 0,0-1 0 0 0,0 1 0 0 0,0-1 0 0 0,0 0 0 0 0,0 0 0 0 0,0 1-45 0 0,0-1 0 0 0,0 1 0 0 0,0-1 0 0 0,0 0 1 0 0,0 1-1 0 0,0-1 0 0 0,1 1 0 0 0,-1-1 0 0 0,1 1 0 0 0,-1-1 0 0 0,1 1 1 0 0,0-1-1 0 0,0-1 45 0 0,1 1-5 0 0,-1 0 1 0 0,0-1 0 0 0,1 1-1 0 0,-1 0 1 0 0,0-1 0 0 0,0 0-1 0 0,0 1 1 0 0,-1-1 0 0 0,1 0-1 0 0,-1 1 1 0 0,1-2 4 0 0,1-10 6 0 0,6-20 374 0 0,-6 27-443 0 0,0 1 0 0 0,0-1-1 0 0,-1 0 1 0 0,0 0 0 0 0,-1 0-1 0 0,1-1 64 0 0,1-3 0 0 0,0 1 0 0 0,1-1 0 0 0,1-5 0 0 0,0 5 0 0 0,-2-5 0 0 0,-1 13 0 0 0,-1-1 0 0 0,1 1 0 0 0,0 0 0 0 0,0-1 0 0 0,0 1 0 0 0,0 0 0 0 0,0 0 0 0 0,1-1 0 0 0,3-8 0 0 0,-1-7 0 0 0,8-27 0 0 0,2 5 0 0 0,-9 14 0 0 0,-4 19 0 0 0,0 1 0 0 0,0 5 0 0 0,5-15 0 0 0,-3 0 0 0 0,-1 11 0 0 0,0-15 0 0 0,-2 7-2597 0 0,0 14-3541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19:35:33.863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2874 7940 5960 0 0,'0'0'132'0'0,"0"0"17"0"0,0 0 12 0 0,0 0 62 0 0,5 3 1798 0 0,-4-2-1915 0 0,-1-1 0 0 0,1 0-1 0 0,-1 1 1 0 0,0-1-1 0 0,1 0 1 0 0,-1 0-1 0 0,1 1 1 0 0,-1-1 0 0 0,1 0-1 0 0,-1 0 1 0 0,1 0-1 0 0,-1 0 1 0 0,1 1 0 0 0,-1-1-1 0 0,1 0 1 0 0,0 0-106 0 0,0 0 330 0 0,-1 0-36 0 0,0 0-6 0 0,1 0 4 0 0,6 2 184 0 0,-6-1-304 0 0,1-1 0 0 0,-1 0-1 0 0,0 0 1 0 0,0 1 0 0 0,0-1 0 0 0,0 1 0 0 0,1-1 0 0 0,-1 1-1 0 0,0-1 1 0 0,1 2-172 0 0,-2-2 115 0 0,15 0 220 0 0,0 0 177 0 0,-11 0-420 0 0,-1 0 1 0 0,1 0 0 0 0,0 0-1 0 0,-1-1 1 0 0,0 0 0 0 0,3 0-93 0 0,-4 0 30 0 0,-2 1-38 0 0,12 0 524 0 0,-3 0-684 0 0,-7 0 175 0 0,1 1 0 0 0,0-1 0 0 0,-1 0 0 0 0,1-1 0 0 0,0 1 0 0 0,-1 0 0 0 0,1-1 0 0 0,-1 0 0 0 0,1 1 0 0 0,0-2-7 0 0,-2 2 18 0 0,0 0 0 0 0,1-1 1 0 0,-1 1-1 0 0,0 0 1 0 0,1 0-1 0 0,-1 0 1 0 0,0 0-1 0 0,1 0 1 0 0,0 0-19 0 0,8 0 132 0 0,10-3-43 0 0,0 0 0 0 0,1 2 0 0 0,-1 0 0 0 0,20 2-89 0 0,-5 0 54 0 0,-12-6-57 0 0,-19 4 6 0 0,0 0-1 0 0,0 0 1 0 0,0 1 0 0 0,0-1-1 0 0,0 1-2 0 0,-2 0 8 0 0,0 0 0 0 0,1-1 0 0 0,-1 1 1 0 0,0-1-1 0 0,0 0 0 0 0,0 1 0 0 0,0-1 0 0 0,1-1-8 0 0,0 1 9 0 0,-1 0 0 0 0,1 0 1 0 0,0 0-1 0 0,-1 0 0 0 0,1 1 0 0 0,0-1 1 0 0,0 1-1 0 0,2-1-9 0 0,-1 1 40 0 0,-2 0-30 0 0,1 0 0 0 0,0 0 1 0 0,0 0-1 0 0,0 0 0 0 0,0 0 0 0 0,0 0 0 0 0,0 1 0 0 0,-1 0 0 0 0,1-1 0 0 0,1 2-10 0 0,7-1 127 0 0,-3-1-70 0 0,17 0 52 0 0,-18 0-98 0 0,-4-1 14 0 0,-2 1-15 0 0,10 4 8 0 0,-5-1 67 0 0,17 3 126 0 0,-6-2-70 0 0,-6-3 286 0 0,0-1-363 0 0,5-1-129 0 0,-4 1-71 0 0,0 0 1 0 0,0 1-1 0 0,9 1 136 0 0,11 2 153 0 0,-6 0 36 0 0,-20-3-169 0 0,0 0 0 0 0,0 0-1 0 0,-1-1 1 0 0,1 0 0 0 0,0 0 0 0 0,2-1-20 0 0,10 0 27 0 0,-9 1-27 0 0,-2 0 0 0 0,-1 0 0 0 0,0 0 0 0 0,0 0 0 0 0,0-1 0 0 0,6-2 0 0 0,-6 2 8 0 0,1 1 0 0 0,-1-1 0 0 0,0 1 0 0 0,1 0 0 0 0,-1 0 1 0 0,1 1-9 0 0,13 0 31 0 0,66-1 40 0 0,-50-7-22 0 0,-31 6-42 0 0,0 1-1 0 0,0-1 1 0 0,0 0-1 0 0,0-1 0 0 0,-1 1 1 0 0,1-1-1 0 0,0 0 1 0 0,-1 0-1 0 0,1 0 0 0 0,1-1-6 0 0,-2 0 19 0 0,0 1 0 0 0,1 1-1 0 0,-1-1 1 0 0,0 1 0 0 0,1 0-1 0 0,0 0 1 0 0,-1 0 0 0 0,1 0-1 0 0,4 1-18 0 0,8-5 134 0 0,15 5-60 0 0,1 0-74 0 0,4-4 54 0 0,-34 4-46 0 0,1-1 0 0 0,0 1 0 0 0,-1-1 0 0 0,1 0 0 0 0,-1 0 0 0 0,0 0 0 0 0,3-1-8 0 0,12-4 18 0 0,13-4-7 0 0,-23 7-4 0 0,-1 0 0 0 0,0 1 0 0 0,1 0 1 0 0,-1 1-1 0 0,1-1 0 0 0,5 1-7 0 0,-10 1 2 0 0,1-1 1 0 0,-1 1 0 0 0,1-1-1 0 0,-1 0 1 0 0,2 0-3 0 0,-1 0 0 0 0,0 0-1 0 0,0 0 0 0 0,-1 0 1 0 0,1 1-1 0 0,2-1 1 0 0,41-3 54 0 0,0 0-44 0 0,-17 2 7 0 0,-24 1-11 0 0,0 0 0 0 0,0 1 0 0 0,0-1 0 0 0,0 1 0 0 0,0 1 0 0 0,0-1 0 0 0,0 1-1 0 0,5 1-5 0 0,13 3 0 0 0,-1-1 0 0 0,16 4 64 0 0,-12-3-64 0 0,33 6 0 0 0,-31-7 0 0 0,10 2 54 0 0,-22-2-51 0 0,-1-1 0 0 0,1-1 1 0 0,0 0-1 0 0,4-1-3 0 0,13 3 221 0 0,-6 1-113 0 0,4-1 78 0 0,2 0 134 0 0,-30-4-308 0 0,0 1 1 0 0,-1-1-1 0 0,1 1 0 0 0,0 0 1 0 0,-1 0-1 0 0,1 0 1 0 0,0 1-13 0 0,-1-1-14 0 0,0 0 0 0 0,1 0-1 0 0,-1 0 1 0 0,1 0 0 0 0,-1-1 0 0 0,4 1 14 0 0,17 3-144 0 0,5 1 376 0 0,55-5 56 0 0,-55-5-288 0 0,-24 5 0 0 0,1-1 0 0 0,0 0 0 0 0,-1 0 0 0 0,1 0 0 0 0,0-1 0 0 0,-1 0 0 0 0,0 1 0 0 0,0 0 0 0 0,0 0 0 0 0,5 0 0 0 0,-9 1 0 0 0,0 0 0 0 0,1 0-1 0 0,-1 0 1 0 0,0 0 0 0 0,1-1 0 0 0,-1 1-1 0 0,0 0 1 0 0,1-1 0 0 0,-1 1-1 0 0,1-1 1 0 0,9-1 15 0 0,47-6 109 0 0,-19 3-70 0 0,-22 5-45 0 0,-4 0-8 0 0,-1 0-1 0 0,0 1 0 0 0,0 0 0 0 0,2 1 0 0 0,-1 0-2 0 0,3 0 15 0 0,17 3 40 0 0,56 7 135 0 0,-56-7-116 0 0,-29-5-62 0 0,-1 1 0 0 0,1-1-1 0 0,0 0 1 0 0,-1 0 0 0 0,1 0-1 0 0,0-1 1 0 0,-1 1-1 0 0,3-1-9 0 0,15-2 67 0 0,-17 3-47 0 0,1-1-1 0 0,-1 0 0 0 0,1 1 0 0 0,-1-2 0 0 0,4 0-19 0 0,-4 0 11 0 0,1 1 0 0 0,-1 0 0 0 0,0 0 0 0 0,1 0 0 0 0,4 0-11 0 0,19-3 53 0 0,1 0-63 0 0,14-1 155 0 0,-43 5-144 0 0,11 1 65 0 0,0-2 0 0 0,0 0 0 0 0,8-1-66 0 0,-14 1 1 0 0,-1 1 1 0 0,1 0 0 0 0,-1 0-1 0 0,1 1 1 0 0,-1-1 0 0 0,2 1-2 0 0,18 1 11 0 0,-13-1 1 0 0,-1 0 1 0 0,1 1-1 0 0,-1 0 1 0 0,7 2-13 0 0,18 4 57 0 0,-7 0-23 0 0,-21-6-21 0 0,1 1 1 0 0,-1-2-1 0 0,8 2-13 0 0,36 9 144 0 0,-43-10-135 0 0,1 0 0 0 0,-1 0 0 0 0,-1 1 0 0 0,1 0 0 0 0,0 1-9 0 0,26 10-117 0 0,-9-4 184 0 0,-20-7-24 0 0,0-1 0 0 0,0 0-1 0 0,0 0 1 0 0,0-1-1 0 0,5 2-42 0 0,1-1 0 0 0,-1 1 0 0 0,10 3 0 0 0,20 5 0 0 0,-18-6 0 0 0,-11-3 0 0 0,-1 0 0 0 0,1 0 0 0 0,8-1 0 0 0,11 4 0 0 0,7-1 0 0 0,-3 0 0 0 0,17 1 0 0 0,57-1 196 0 0,108-4-152 0 0,-191-4-44 0 0,8-1 91 0 0,-28 5-80 0 0,0 0-1 0 0,0 0 1 0 0,0-1 0 0 0,0 1-1 0 0,3-2-10 0 0,35-7 0 0 0,-19 3 44 0 0,-15 5-13 0 0,-1-1 0 0 0,0-1 0 0 0,0 1 0 0 0,0-2-31 0 0,0 1 17 0 0,0 1-1 0 0,1 0 1 0 0,-1 0-1 0 0,1 0 1 0 0,0 1-17 0 0,16-3-56 0 0,25-3 45 0 0,-29 4 35 0 0,-17 2-18 0 0,0 1 1 0 0,-1-1 0 0 0,1 0 0 0 0,0 0 0 0 0,0 0-1 0 0,0 0-6 0 0,1-1 0 0 0,-1 1 0 0 0,0 0 0 0 0,1 0 0 0 0,-1 0 0 0 0,5 0 0 0 0,12-2 0 0 0,-13 1 0 0 0,-1 1 0 0 0,-1-1 0 0 0,1 1 0 0 0,7-1 0 0 0,11-2 0 0 0,83 4 0 0 0,-106 0 0 0 0,8 0 0 0 0,0 0 0 0 0,0-1 0 0 0,9-1 0 0 0,37-7 0 0 0,-47 8 0 0 0,0 0 0 0 0,0 1 0 0 0,0 0 0 0 0,8 1 0 0 0,5-1 0 0 0,-2 0 0 0 0,0 0 0 0 0,0 0 0 0 0,0 2 0 0 0,1 0 0 0 0,26 2 0 0 0,-36-2 0 0 0,0-2 0 0 0,0 1 0 0 0,8-2 0 0 0,-9 1 0 0 0,1 0 0 0 0,0 1 0 0 0,6 0 0 0 0,13 4 0 0 0,-8-4-2 0 0,-19-1 4 0 0,1 0 0 0 0,-1 1 0 0 0,1-1 1 0 0,-1 0-1 0 0,0 1 0 0 0,1 0-2 0 0,15 2 56 0 0,-4-2-59 0 0,30 4 3 0 0,9-1 64 0 0,-26 0-64 0 0,-21-3 7 0 0,-1 0 1 0 0,1 0-1 0 0,-1-1 0 0 0,1 0 0 0 0,-1-1 0 0 0,2 1-7 0 0,11-1 21 0 0,185 1 241 0 0,-168-4-252 0 0,10-1 1 0 0,77 5-22 0 0,-117 0 11 0 0,0-1 0 0 0,0 0 0 0 0,-1 0 0 0 0,2 0 0 0 0,21-3 0 0 0,10-1 0 0 0,7 1 0 0 0,75 4 75 0 0,-70 4-22 0 0,-38-3-79 0 0,-1-1-1 0 0,1 1 0 0 0,0 1 27 0 0,-3-1 28 0 0,0 0-1 0 0,0-1 1 0 0,8-1-28 0 0,1 1 35 0 0,33-5-102 0 0,-42 5 42 0 0,1-1-1 0 0,0-1 1 0 0,-1 0-1 0 0,1 0 1 0 0,1-1 25 0 0,10-3-4 0 0,65-15 710 0 0,-63 13-422 0 0,-18 6-287 0 0,-1 1 0 0 0,0-1-1 0 0,1 1 1 0 0,-1 0 0 0 0,1 0 0 0 0,0 1 0 0 0,0-1 3 0 0,3 1 0 0 0,0-1 0 0 0,0-1 0 0 0,0 1 0 0 0,-1-1 0 0 0,4-1 0 0 0,15-4 0 0 0,-8 3 0 0 0,0 2 0 0 0,0 0 0 0 0,3 1 0 0 0,17-4 0 0 0,-33 5 0 0 0,3 0 0 0 0,1 0 0 0 0,0 1 0 0 0,0 0 0 0 0,3 1 0 0 0,30 2 0 0 0,-39-3 0 0 0,6 0 0 0 0,0 1 0 0 0,-1-1 0 0 0,7-1 0 0 0,-4 1-7 0 0,1 1 0 0 0,-1 0 0 0 0,0 0 0 0 0,0 1 0 0 0,6 3 7 0 0,-2-1 75 0 0,3-1-75 0 0,-14-4 0 0 0,0 1 0 0 0,0 0 0 0 0,-1 0 0 0 0,1 0 0 0 0,-1 1 0 0 0,1-1 0 0 0,1 1 0 0 0,-3-1-1 0 0,0 1 0 0 0,1-2 0 0 0,-1 1 0 0 0,1 0 1 0 0,0 0-1 0 0,1-1 1 0 0,13 5 76 0 0,3-1 107 0 0,27 5-173 0 0,-21-5-10 0 0,-24-3 0 0 0,0-1 0 0 0,-1 1 0 0 0,1-1 0 0 0,0 0 0 0 0,-1 0 0 0 0,1 0 0 0 0,0 1 0 0 0,0-2 0 0 0,-1 1 0 0 0,1 0 0 0 0,0 0 0 0 0,6 0 0 0 0,4 1 0 0 0,1 0 0 0 0,-1 0 0 0 0,2-1 0 0 0,-3 0 0 0 0,0 0 0 0 0,-1 1 0 0 0,1 0 0 0 0,0 1 0 0 0,-7-2-2 0 0,1 1 0 0 0,0-1 0 0 0,0 1 0 0 0,0-2 0 0 0,5 1 2 0 0,-5-1-20 0 0,1 1 1 0 0,0 0 0 0 0,-1 0-1 0 0,5 1 20 0 0,26 4 0 0 0,-23-4 0 0 0,0 1 0 0 0,-1 0 0 0 0,1 1 0 0 0,1 1 0 0 0,-3-1 14 0 0,0-1 0 0 0,0 0 0 0 0,0 0 0 0 0,7-1-14 0 0,25 5 83 0 0,-27-3-33 0 0,-6 0-28 0 0,1-1 0 0 0,0 0 0 0 0,0-1-1 0 0,6 0-21 0 0,30 3 196 0 0,-33-4-196 0 0,0 1 0 0 0,0 0 0 0 0,1 1 0 0 0,3 0 0 0 0,-1 0 0 0 0,3-1 0 0 0,24 2 0 0 0,-18-1 0 0 0,1-1 0 0 0,17-2 0 0 0,-1 0 0 0 0,-1 0 0 0 0,-1-2 0 0 0,18-5 0 0 0,-17 4 11 0 0,0-1 53 0 0,34-3-11 0 0,-11 1-53 0 0,-39 4 0 0 0,-20 2 0 0 0,0 1 0 0 0,-1-1 0 0 0,1 0 0 0 0,-1 0 0 0 0,3-1 0 0 0,-2-1 32 0 0,1 2 0 0 0,0-1 0 0 0,0 1 0 0 0,4 0-32 0 0,18-4 118 0 0,-13 2-105 0 0,-11 2-14 0 0,0 0 0 0 0,0 0 1 0 0,0 0-1 0 0,2-1 1 0 0,1 0 0 0 0,1-1 0 0 0,0 1 0 0 0,9 0 0 0 0,2-1 0 0 0,36-6 0 0 0,-14 5 0 0 0,-32 3 0 0 0,-6 0 0 0 0,0 1 0 0 0,0-1 0 0 0,0 0 0 0 0,0 0 0 0 0,0 0 0 0 0,0-1 0 0 0,0 1 0 0 0,2-3 0 0 0,0 2 22 0 0,-1-1 0 0 0,1 1 0 0 0,0 0 0 0 0,0 0 0 0 0,0 0 0 0 0,0 1 0 0 0,0 0 0 0 0,0 0 0 0 0,0 1 0 0 0,0 0 0 0 0,4 0-22 0 0,28-4-202 0 0,161 4 202 0 0,-154 4 175 0 0,8 0-102 0 0,18 1-73 0 0,-62-6 18 0 0,0 1 0 0 0,0-1 0 0 0,6-1-18 0 0,-11 1 1 0 0,-1 1 0 0 0,1 0 1 0 0,0 0-1 0 0,-1 0 0 0 0,1 0 1 0 0,-1 0-1 0 0,1 1 1 0 0,1 0-2 0 0,17 2-1 0 0,-16-3 3 0 0,0 1-1 0 0,0-1 0 0 0,6 3-1 0 0,14 1-128 0 0,12 0 76 0 0,-31-4 106 0 0,36 0 71 0 0,35 5-125 0 0,-65-4-59 0 0,1-1 0 0 0,0 0 1 0 0,1-1 58 0 0,-1 0-66 0 0,1 1 1 0 0,9 1 65 0 0,32 1 321 0 0,-40-2-192 0 0,1 0 1 0 0,0 2 0 0 0,3 0-130 0 0,-12-1-39 0 0,1 0 0 0 0,-1-1 0 0 0,0 0 0 0 0,3-1 39 0 0,7 1 198 0 0,63-7-415 0 0,-26 2 586 0 0,-48 5-369 0 0,0-1 0 0 0,0 0 0 0 0,6-1 0 0 0,10-3 0 0 0,3 0 0 0 0,-20 3 0 0 0,1 0 0 0 0,0 1 0 0 0,0 0 0 0 0,5 0 0 0 0,-7 1 8 0 0,1-1 0 0 0,-1 0 0 0 0,0 0 0 0 0,2 0-8 0 0,-1-1 8 0 0,-1 1 0 0 0,0 0 0 0 0,1 1 0 0 0,2-1-8 0 0,109 1 0 0 0,-65-4 0 0 0,84 4 0 0 0,-119 1-14 0 0,-14 0 2 0 0,0-1 0 0 0,-1 0 1 0 0,1 0-1 0 0,0 0 0 0 0,-1 0 1 0 0,1 0-1 0 0,-1 0 0 0 0,2-1 12 0 0,3 0-6 0 0,0-1-1 0 0,-1 2 1 0 0,1-1-1 0 0,0 1 1 0 0,-1 0-1 0 0,1 1 1 0 0,0-1-1 0 0,0 1 7 0 0,-4 0 19 0 0,0-1 0 0 0,0 0 0 0 0,0 0-1 0 0,0 0 1 0 0,-1-1 0 0 0,1 1 0 0 0,2-1-19 0 0,14-1-4 0 0,1 2 4 0 0,0 1 0 0 0,1 1 0 0 0,-3 1 0 0 0,1-2 0 0 0,9 0 0 0 0,5 4 0 0 0,20-1 0 0 0,-46-4 0 0 0,1 1 0 0 0,-1 0 0 0 0,3 1 0 0 0,23 3 0 0 0,-30-5 0 0 0,0 0 0 0 0,1 1 0 0 0,-1-1 0 0 0,0 1 0 0 0,4 1 0 0 0,12 2 0 0 0,-1-3 0 0 0,1 0 0 0 0,-1 1 0 0 0,7 2 0 0 0,16 1 55 0 0,3 1 61 0 0,-28-3-90 0 0,0-1 0 0 0,1-1 0 0 0,-1-1 0 0 0,10 0-26 0 0,0-1 13 0 0,27 6-13 0 0,113-5 0 0 0,-130-5 0 0 0,-26 4 0 0 0,0-1 0 0 0,9 1 0 0 0,-9 1 0 0 0,0-1 0 0 0,8-2 0 0 0,17-2 0 0 0,-23 5 0 0 0,-1-2 0 0 0,0 1 0 0 0,0-2 0 0 0,0 1 0 0 0,5-3 0 0 0,0 0 0 0 0,15-1 0 0 0,0 0 0 0 0,15-5 0 0 0,-36 9 0 0 0,0 1 0 0 0,1 0 0 0 0,-1 0 0 0 0,4 1 0 0 0,28-3 0 0 0,-23 2 0 0 0,1 0 0 0 0,-1 1 0 0 0,5 1 0 0 0,13 0 0 0 0,-30-2 0 0 0,1 2 0 0 0,0-1 0 0 0,0 1 0 0 0,3 1 0 0 0,-9-2 0 0 0,1 0 0 0 0,-1 1 0 0 0,1-2 0 0 0,-1 1 0 0 0,1 0 0 0 0,-1 0 0 0 0,1-1 0 0 0,0 0 0 0 0,0 1 0 0 0,0-1 0 0 0,-1 1 0 0 0,1 0 0 0 0,0 0 0 0 0,2 0 0 0 0,0 1 1 0 0,15 2 25 0 0,1-1 1 0 0,8 0-27 0 0,-24-2 17 0 0,-1 1 1 0 0,0-1-1 0 0,1 1 0 0 0,3 1-17 0 0,-4 0 0 0 0,0-1-1 0 0,1-1 1 0 0,-1 1 0 0 0,5 0 0 0 0,-3-1-20 0 0,-1 1 0 0 0,1-1 0 0 0,0 2 1 0 0,-1-1 19 0 0,1 0 1 0 0,0 0 0 0 0,-1 0 1 0 0,1 0-1 0 0,0-1-1 0 0,-1 1 0 0 0,1-1 0 0 0,0 1 0 0 0,-1 0 0 0 0,1 1 0 0 0,0-1 0 0 0,-1 0 0 0 0,1 0 0 0 0,0-1 0 0 0,-1 1 0 0 0,33 3 0 0 0,5 0 0 0 0,59 3 11 0 0,46-9 42 0 0,-120-2-53 0 0,-23 2 0 0 0,0 1 0 0 0,0 1 0 0 0,0-1 0 0 0,0 1 0 0 0,0 0 0 0 0,1 0 0 0 0,8 1 0 0 0,-1-1 0 0 0,1 0 0 0 0,-1-1 0 0 0,1-1 0 0 0,9-2 0 0 0,-5 1 0 0 0,58-1 0 0 0,-58 2 0 0 0,1 0 0 0 0,4 1 0 0 0,39-3 64 0 0,-36 3-64 0 0,0 0 0 0 0,1-2 0 0 0,-1-1 0 0 0,0-1 0 0 0,4-3 0 0 0,-26 7 0 0 0,11-3 32 0 0,0 0 0 0 0,0 2 0 0 0,0-1 0 0 0,4 2-32 0 0,29-4 64 0 0,-27 4-84 0 0,-1 0 0 0 0,0-2 0 0 0,0-1 0 0 0,13-4 20 0 0,18 0 0 0 0,-39 5 0 0 0,1 0 0 0 0,1 2 0 0 0,-1-1 0 0 0,9 2 0 0 0,21-3 0 0 0,-22 1 0 0 0,0 1 0 0 0,21 2 0 0 0,-2 0 0 0 0,-32-1 0 0 0,23 0 0 0 0,27 3 0 0 0,-5 2 11 0 0,-49-4-4 0 0,1-1 1 0 0,-1 1 0 0 0,0-1-1 0 0,1 0 1 0 0,-1 0 0 0 0,0 0-1 0 0,5-1-7 0 0,-6 1 0 0 0,1 0 0 0 0,0 0 0 0 0,0 0 0 0 0,0 0 0 0 0,0 1 0 0 0,1-1 0 0 0,18 3 0 0 0,48 1 0 0 0,8 0 0 0 0,-28 0 0 0 0,29 1 0 0 0,0-1 0 0 0,-70-4 0 0 0,9 0 0 0 0,0 1 0 0 0,13 2 0 0 0,-12-2 0 0 0,1 0 0 0 0,-1-1 0 0 0,2-1 0 0 0,13 0 0 0 0,28-3 0 0 0,-28 0 0 0 0,-25 2 0 0 0,0 1 0 0 0,10-1 0 0 0,1 3 0 0 0,-11 0 0 0 0,-1-1 0 0 0,1 0 0 0 0,-1-1 0 0 0,1 0 0 0 0,-1-1 0 0 0,2 0 0 0 0,1-1 0 0 0,1 1 0 0 0,-1 0 0 0 0,7 0 0 0 0,-4 1 0 0 0,-1-1 0 0 0,10-3 0 0 0,-10 2 24 0 0,0 1-1 0 0,14 0-23 0 0,0 0 17 0 0,108-17-17 0 0,-94 17 0 0 0,1 0 0 0 0,-29 1 0 0 0,0 0 0 0 0,0 1 0 0 0,1 0 0 0 0,-2 1 0 0 0,1-1 0 0 0,-1-1 0 0 0,9-1 0 0 0,-7 0 0 0 0,0 1 0 0 0,0 1 0 0 0,13 1 0 0 0,7 0 0 0 0,87-1 0 0 0,-96-2 0 0 0,-21 1 0 0 0,1 0 0 0 0,-1 1 0 0 0,0-1 0 0 0,1 2 0 0 0,-1-1 0 0 0,2 0 0 0 0,14 3 18 0 0,0-1 0 0 0,1-1-1 0 0,16-2-17 0 0,-3 0 11 0 0,-32 1-11 0 0,0 0 0 0 0,-1-1 0 0 0,1 1 0 0 0,0-1 0 0 0,-1 1 0 0 0,3-2 0 0 0,-2 1 0 0 0,-1 0 0 0 0,1 0 0 0 0,0 1 0 0 0,-1-1 0 0 0,1 1 0 0 0,2-1 0 0 0,42-3 0 0 0,-41 4 0 0 0,-1 0 0 0 0,0 0 0 0 0,0 0 0 0 0,-1 1 0 0 0,1-1 0 0 0,0 1 0 0 0,2 1 0 0 0,-2-1 0 0 0,-1 0 0 0 0,1 0 0 0 0,0 0 0 0 0,0-1 0 0 0,0 1 0 0 0,0-1 0 0 0,56 4 0 0 0,-40-3 0 0 0,-12-1 0 0 0,0 0 0 0 0,0 0 0 0 0,0 0 0 0 0,0-1 0 0 0,0-1 0 0 0,1 0 0 0 0,-5 1 16 0 0,1 1 0 0 0,-1-1 0 0 0,1 1 0 0 0,-1 0 0 0 0,1 0 0 0 0,5 1-16 0 0,7 0-8 0 0,32 3-88 0 0,-5 0 96 0 0,-37-4 0 0 0,0 1 0 0 0,0-1 0 0 0,0 1 0 0 0,1 1 0 0 0,-6-2 0 0 0,0 1 0 0 0,0-1 0 0 0,0 0 0 0 0,0 0 0 0 0,0 0 0 0 0,1-1 0 0 0,-1 1 0 0 0,2-2 0 0 0,-2 2 0 0 0,0-1 0 0 0,1 1 0 0 0,-1-1 0 0 0,0 1 0 0 0,0 0 0 0 0,0 0 0 0 0,0 0 0 0 0,3 1 0 0 0,16 3 0 0 0,1-1 0 0 0,-1-1 0 0 0,1 0 0 0 0,0-2 0 0 0,52-3 0 0 0,-17-1 0 0 0,-13-1 0 0 0,-29 3 0 0 0,-1 1 0 0 0,3 0 0 0 0,-5 0 0 0 0,0 0 0 0 0,4-1 0 0 0,-3 0 0 0 0,-1 0 0 0 0,6 1 0 0 0,66-3 80 0 0,-65 4-88 0 0,5 1-32 0 0,0-2 0 0 0,12-2 40 0 0,-22 1 0 0 0,1 1 0 0 0,8 1 0 0 0,-9 1 0 0 0,0-2 0 0 0,9-1 0 0 0,-7 1 0 0 0,1 0 0 0 0,-1 1 0 0 0,5 1 0 0 0,12 0 0 0 0,-10-3 0 0 0,-18 2 0 0 0,1-1 0 0 0,-1 1 0 0 0,1 0 0 0 0,-1 1 0 0 0,5 0 0 0 0,10-1 0 0 0,5 1 0 0 0,-16 0 0 0 0,1 0 0 0 0,-1-1 0 0 0,0 0 0 0 0,1-1 0 0 0,16 0 11 0 0,-11 1 29 0 0,2 0-36 0 0,0 0 1 0 0,0-2-1 0 0,1 0-4 0 0,29-2 64 0 0,-39 3-43 0 0,1 0 0 0 0,-1 0 0 0 0,1 1 0 0 0,8 1-21 0 0,7 0 44 0 0,-7-1-28 0 0,0 0 0 0 0,0-2 0 0 0,1 0 0 0 0,5-2-16 0 0,-17 2 0 0 0,0 1 0 0 0,-1 0 0 0 0,5 0 0 0 0,-5 1 0 0 0,0 0 0 0 0,-1-1 0 0 0,1 0 0 0 0,2-1 0 0 0,-1 0-3 0 0,0 1 0 0 0,0 0 0 0 0,0 1 0 0 0,0-1 0 0 0,2 1 3 0 0,-1 0 2 0 0,0 0-1 0 0,0-1 1 0 0,4 0-2 0 0,35-7 10 0 0,-41 8-10 0 0,0-1 0 0 0,-1 1 0 0 0,1 1 0 0 0,-1-1 0 0 0,3 1 0 0 0,18 2 0 0 0,162-3 0 0 0,-146-5 0 0 0,-39 5-8 0 0,-1 0 1 0 0,0 0-1 0 0,0-1 0 0 0,0 1 1 0 0,-1-1-1 0 0,1 0 0 0 0,2 0 8 0 0,12-3-90 0 0,1-10-1343 0 0,-12 8 1114 0 0,-5 4-23 0 0,0 1-97 0 0,0-38-5180 0 0,-2 32 2893 0 0,1 4 1571 0 0,0-5-4523 0 0</inkml:trace>
  <inkml:trace contextRef="#ctx0" brushRef="#br0">20752 7289 7248 0 0,'0'0'209'0'0,"0"0"86"0"0,1 2 209 0 0,1 1-279 0 0,0 1 0 0 0,1-1-1 0 0,-1 1 1 0 0,1-1 0 0 0,0 0 0 0 0,0 0 0 0 0,0 0 0 0 0,1-1 0 0 0,-1 1 0 0 0,1-1-1 0 0,-1 0 1 0 0,1 0 0 0 0,0 0 0 0 0,0 0 0 0 0,0-1 0 0 0,0 1 0 0 0,0-1 0 0 0,2 0-225 0 0,-3 0 134 0 0,1 1 0 0 0,0-1 0 0 0,-1 1 0 0 0,1-1 0 0 0,1 2-134 0 0,14 7 746 0 0,0-2-22 0 0,-15-6-583 0 0,-1 0 0 0 0,1 0 0 0 0,0-1 0 0 0,0 1 0 0 0,0-1 0 0 0,0 0 1 0 0,2 0-142 0 0,9 2 429 0 0,-1 0 0 0 0,0 0-1 0 0,0 2 1 0 0,10 4-429 0 0,1-1 421 0 0,1 0-1 0 0,1-2 0 0 0,2-1-420 0 0,33 9 589 0 0,-27-5-59 0 0,24 11-530 0 0,-44-15 51 0 0,-7-3 3 0 0,-1 1 0 0 0,0 0 0 0 0,-1 0 0 0 0,1 0-1 0 0,3 3-53 0 0,-5-3 19 0 0,-1 0-4 0 0,0 0 1 0 0,0-1 0 0 0,0 2 0 0 0,0-1 0 0 0,0 0-1 0 0,-1 1 1 0 0,0-1 0 0 0,0 1 0 0 0,0 0 0 0 0,0 0-1 0 0,1 2-15 0 0,5 9-2 0 0,-8-13 3 0 0,0 0 0 0 0,0 0 0 0 0,0 0 0 0 0,0 0 0 0 0,0 0 0 0 0,0 0 0 0 0,0 0 0 0 0,0 0 0 0 0,-1 1 0 0 0,1-1 0 0 0,-1 0 0 0 0,0 0 0 0 0,1 2-1 0 0,-1 2 27 0 0,0 0 1 0 0,-1-1-1 0 0,0 1 0 0 0,1-1 0 0 0,-1 1 1 0 0,-1-1-1 0 0,1 0 0 0 0,-1 1 0 0 0,0-1-27 0 0,-1 1-5 0 0,3-3-2 0 0,-1-1 0 0 0,0 1 1 0 0,0-1-1 0 0,-1 0 0 0 0,1 1 0 0 0,0-1 0 0 0,-1 0 1 0 0,0 0-1 0 0,1 0 0 0 0,-1 0 0 0 0,0 1 7 0 0,-6 4 35 0 0,1 1 0 0 0,0 0 0 0 0,-2 2-35 0 0,2-1 34 0 0,0-1 1 0 0,0 0-1 0 0,-2 1-34 0 0,-53 46 0 0 0,-14 4 45 0 0,-70 53 49 0 0,117-92-470 0 0,0-2-1 0 0,-24 10 377 0 0,34-19-1210 0 0,0-1 0 0 0,-1-1 0 0 0,-1 0 1 0 0,1-2-1 0 0,-4 1 1210 0 0,0-2-5208 0 0</inkml:trace>
  <inkml:trace contextRef="#ctx0" brushRef="#br0">7770 4151 5960 0 0,'0'0'132'0'0,"0"0"17"0"0,0 0 12 0 0,0 0 50 0 0,-1-1 160 0 0,-29-2 4069 0 0,28 3-4115 0 0,2 0-112 0 0,0 0-47 0 0,0 0-8 0 0,0 0 9 0 0,0 1 56 0 0,-7 10 238 0 0,6-10-410 0 0,0 0 0 0 0,0 1 0 0 0,0-1-1 0 0,0 0 1 0 0,0 1 0 0 0,0-1 0 0 0,0 1 0 0 0,1 0 0 0 0,-1-1 0 0 0,1 1 0 0 0,-1-1 0 0 0,1 1 0 0 0,0 0 0 0 0,-1-1 0 0 0,1 1 0 0 0,0 0 0 0 0,0 0 0 0 0,0-1 0 0 0,0 1 0 0 0,1 0-51 0 0,1 11 58 0 0,-2-11-53 0 0,0 0-1 0 0,0 0 0 0 0,0 0 0 0 0,1 0 0 0 0,-1 0 0 0 0,0 0 0 0 0,1 0 0 0 0,0 0 0 0 0,0-1 0 0 0,-1 1 0 0 0,1 0 1 0 0,1 0-5 0 0,-1 1 8 0 0,1 0 1 0 0,-1 0-1 0 0,0 1 1 0 0,1-1-1 0 0,-2 0 1 0 0,1 0 0 0 0,0 1-1 0 0,0 1-8 0 0,2 10 65 0 0,1-6-54 0 0,-3-6-11 0 0,0-1 0 0 0,0 1 0 0 0,0 0 0 0 0,-1-1 0 0 0,1 1 0 0 0,-1 0 0 0 0,1-1 0 0 0,-1 1 0 0 0,0 4 33 0 0,1 1 1 0 0,0-1 0 0 0,2 7-34 0 0,-2-7 48 0 0,1 0-1 0 0,-1 0 1 0 0,0 7-48 0 0,3 42 284 0 0,-4-28-176 0 0,-1-11 101 0 0,1 0-1 0 0,1 1 0 0 0,0-1 0 0 0,2 2-208 0 0,-1 1 13 0 0,-2-16-13 0 0,0-1-1 0 0,0 0 1 0 0,1 0-1 0 0,-1 0 1 0 0,1 0 0 0 0,0 0 0 0 0,4 23 0 0 0,-5-22 13 0 0,1 0 0 0 0,-1 0 0 0 0,1 0 1 0 0,-1 0-1 0 0,0 3-13 0 0,-1-4 18 0 0,1 1 0 0 0,0-1 0 0 0,1 1 0 0 0,-1-1 0 0 0,0 0 0 0 0,2 3-18 0 0,-2-4 7 0 0,1-1 0 0 0,-1 1 0 0 0,0 0 0 0 0,0-1 0 0 0,0 1 0 0 0,0-1 0 0 0,0 1 0 0 0,0 1-7 0 0,-1-2 2 0 0,1 0 0 0 0,0 0-1 0 0,0 0 1 0 0,0 0 0 0 0,0 1 0 0 0,0-1-1 0 0,0 0 1 0 0,1 0 0 0 0,-1 0 0 0 0,0 1-2 0 0,2 1 0 0 0,-1 0 0 0 0,-1 1 0 0 0,1-1 0 0 0,0 0 0 0 0,-1 1 0 0 0,0-1 0 0 0,1 0 0 0 0,-1 1 0 0 0,-1-1 0 0 0,1 0 0 0 0,0 1 0 0 0,-1-1 0 0 0,0 0 0 0 0,0 0 0 0 0,-1 3 0 0 0,2-4 4 0 0,-1 1 0 0 0,1-1 1 0 0,0 0-1 0 0,0 1 0 0 0,0-1 1 0 0,0 0-1 0 0,0 1 0 0 0,0 0-4 0 0,1 0 5 0 0,-1 0 0 0 0,0 0 0 0 0,0-1 0 0 0,0 1 0 0 0,-1 0 0 0 0,1 1-5 0 0,-4 20-136 0 0,1 1 1 0 0,1 0 0 0 0,1 0 0 0 0,1 0 0 0 0,1 0 135 0 0,0 22-116 0 0,3-1 813 0 0,-4-23-533 0 0,-1-16-105 0 0,1 1 0 0 0,0 0 0 0 0,0 0 0 0 0,1 0 0 0 0,0-1 0 0 0,2 7-59 0 0,-2 11 0 0 0,2-17 0 0 0,-1 0 0 0 0,-1-1 0 0 0,1 1 0 0 0,-1 0 0 0 0,-1 0 0 0 0,1 0 0 0 0,-1 1 0 0 0,4 34 0 0 0,-4-37 8 0 0,1 1 0 0 0,0 0 0 0 0,1-1-1 0 0,1 6-7 0 0,-1-6 9 0 0,-1 2-1 0 0,1-1 0 0 0,-1 0 0 0 0,0 6-8 0 0,-1 371 310 0 0,4-338-310 0 0,-4 160-54 0 0,-4-161 54 0 0,4-31 0 0 0,1-1 0 0 0,2 10 0 0 0,-2-14 0 0 0,-1-1 0 0 0,0 1 0 0 0,-1 7 0 0 0,1-7 0 0 0,0 0 0 0 0,0-1 0 0 0,1 8 0 0 0,2 5 0 0 0,-2 0 0 0 0,0 13 0 0 0,3 28 0 0 0,-5-29 35 0 0,0-19 1 0 0,1-1 1 0 0,0 0-1 0 0,2 6-36 0 0,2 36 224 0 0,1-4-165 0 0,4 23-179 0 0,-7-40 107 0 0,-2-26 14 0 0,1-1-1 0 0,-1 0 1 0 0,1 1-1 0 0,1 0 0 0 0,1 21 41 0 0,-2-12-4 0 0,1 10-9 0 0,-1 1 1 0 0,-2 11-29 0 0,0 0 9 0 0,1 128-9 0 0,-4-107 0 0 0,-2-1 0 0 0,6-44 0 0 0,-1 0 0 0 0,-2 14 0 0 0,0-4 0 0 0,1 1 0 0 0,1-1 0 0 0,2 9 0 0 0,-1-3 0 0 0,-5 3 0 0 0,0 25 0 0 0,5-48 0 0 0,-2 1 0 0 0,0-1 0 0 0,0 0 0 0 0,-1 4 0 0 0,-3 8 0 0 0,-12 53 0 0 0,13-62 0 0 0,4-12 0 0 0,1 0 0 0 0,-1 0 0 0 0,0 0 0 0 0,1 0 0 0 0,-1 0 0 0 0,1 1 0 0 0,0 0 0 0 0,-5 32 0 0 0,5-27 0 0 0,-1 0 0 0 0,0 0 0 0 0,-1 0 0 0 0,-1 5 0 0 0,-3 12 0 0 0,-1 2 0 0 0,5-20 0 0 0,0-1 0 0 0,1 1 0 0 0,-1 0 0 0 0,2 0 0 0 0,-1 4 0 0 0,-4 35 0 0 0,5-41 0 0 0,0 1 0 0 0,-1 0 0 0 0,0 0 0 0 0,-2 3 0 0 0,2-3 0 0 0,0-1 0 0 0,0 1 0 0 0,0-1 0 0 0,0 4 0 0 0,1 2 0 0 0,0-1 0 0 0,-1 1 0 0 0,-1 0 0 0 0,-2 9 0 0 0,3-13 0 0 0,0-1 0 0 0,0 1 0 0 0,1 0 0 0 0,0-1 0 0 0,1 7 0 0 0,0 9 0 0 0,-1 51 192 0 0,4-34-333 0 0,-4 266 130 0 0,-4-271 11 0 0,4-28 0 0 0,0-1 0 0 0,0 1 0 0 0,-1-1 0 0 0,0 1 0 0 0,0 0 0 0 0,-1 1 0 0 0,1-1 0 0 0,0-1 0 0 0,1 0 0 0 0,-1 0 0 0 0,1 0 0 0 0,0 0 0 0 0,1 0 0 0 0,-1 1 0 0 0,1 11 0 0 0,-1 108 0 0 0,0-122 0 0 0,1 1 0 0 0,-1-1 0 0 0,1 0 0 0 0,0 1 0 0 0,0-1 0 0 0,0 1 0 0 0,0 0 0 0 0,0 0 0 0 0,0-1 0 0 0,0 1 0 0 0,-1-1 0 0 0,1 1 0 0 0,-1 1 0 0 0,0 0 0 0 0,0 8 0 0 0,0-1 0 0 0,-1 0 0 0 0,-1 8 0 0 0,1-18 0 0 0,1-1 0 0 0,0 1 0 0 0,0 0 0 0 0,0 0 0 0 0,0 0 0 0 0,0 0 0 0 0,1 0 0 0 0,-1 0 0 0 0,1 1 0 0 0,1 11 0 0 0,-2 10 0 0 0,-1-9 0 0 0,1-1 0 0 0,1 1 0 0 0,0 0 0 0 0,2 2 0 0 0,-2-12 13 0 0,-1 1-1 0 0,1 0 1 0 0,-1 0-1 0 0,0 0 1 0 0,-1-1-1 0 0,1 1 1 0 0,-2 3-13 0 0,-1 21 2 0 0,7 13-92 0 0,-4-35 90 0 0,-1-1 0 0 0,0 1 0 0 0,-1 4 0 0 0,1-5 0 0 0,-1 0 0 0 0,2 0 0 0 0,-1 5 0 0 0,-5 21 0 0 0,2 39 0 0 0,0-27 0 0 0,-2-15 0 0 0,2 15 0 0 0,-1-8 0 0 0,1 15 0 0 0,4-44 0 0 0,-1 0 0 0 0,0 0 0 0 0,0 1 0 0 0,-1-1 0 0 0,2-4 0 0 0,-1 0 0 0 0,1 0-1 0 0,0 0 1 0 0,0 0-1 0 0,1 0 1 0 0,-1 0-1 0 0,1 1 1 0 0,0-1 0 0 0,2 22 19 0 0,-3-8 182 0 0,0 0-107 0 0,0 0 0 0 0,1-1 0 0 0,2 4-94 0 0,-1 0 63 0 0,0 1 0 0 0,-1 0-1 0 0,-1 3-62 0 0,0-11 9 0 0,4 27-9 0 0,2-2 54 0 0,-2 28-44 0 0,-4 117-683 0 0,-1-173 823 0 0,0 0 1 0 0,0 0-1 0 0,-1 0-150 0 0,0 0 110 0 0,1 0-1 0 0,-1 0 1 0 0,2 1-110 0 0,-4 54 53 0 0,4-60-53 0 0,0 9 4 0 0,-1 0 0 0 0,0 0-1 0 0,-1 1-3 0 0,-8 48 117 0 0,6-23-117 0 0,1-13 0 0 0,0 6 0 0 0,-15 55 54 0 0,15-53-41 0 0,1-10-16 0 0,-16 87 67 0 0,8-59-64 0 0,6 1 400 0 0,1-39-448 0 0,2 0-1 0 0,0 10 49 0 0,-5 8-199 0 0,6-8 199 0 0,1-5 0 0 0,-2 0 0 0 0,0 0 0 0 0,-2 3 0 0 0,2-13-46 0 0,0 0 0 0 0,1-1 0 0 0,1 8 46 0 0,0 3-154 0 0,3 33-570 0 0,-4-53 727 0 0,0 15 292 0 0,0-1 0 0 0,1 1 0 0 0,3 9-295 0 0,0 15 0 0 0,0-5 0 0 0,-3-28 7 0 0,0 1 0 0 0,-1-1 0 0 0,0 0-1 0 0,0 1-6 0 0,0-2 6 0 0,-1 0 1 0 0,2 0-1 0 0,-1 0 0 0 0,1-1 0 0 0,-1 1 0 0 0,3 6-6 0 0,1 16 0 0 0,1 2 362 0 0,-4-25-384 0 0,-1 1 0 0 0,1 0-1 0 0,-1-1 1 0 0,0 1 0 0 0,-1-1 0 0 0,1 2 22 0 0,-1-2-46 0 0,1 1 1 0 0,-1 0-1 0 0,2 0 0 0 0,-1 0 0 0 0,1 5 46 0 0,4 19 102 0 0,-1 1 0 0 0,-2-1-1 0 0,-1 1 1 0 0,-3 22-102 0 0,1 1 137 0 0,1-36-129 0 0,0 0-171 0 0,0 0 1 0 0,1 0-1 0 0,2 3 163 0 0,-2-8 119 0 0,0-1-1 0 0,0 1 0 0 0,-2 6-118 0 0,1-6 114 0 0,0 0 0 0 0,1 0-1 0 0,0 4-113 0 0,1 15 0 0 0,-2-25 0 0 0,0 0 0 0 0,1-1 0 0 0,0 1 0 0 0,1 4 0 0 0,-1-3-35 0 0,1 1 0 0 0,-1-1 0 0 0,0 0 0 0 0,-1 5 35 0 0,4 51-620 0 0,-4-56 617 0 0,1 1-1 0 0,0-1 1 0 0,2 8 3 0 0,1 19-54 0 0,1 5 54 0 0,-5-21 0 0 0,0-15 0 0 0,0-1 0 0 0,0 0 0 0 0,0 0 0 0 0,0 0 0 0 0,0 0 0 0 0,1 3 0 0 0,2 7 15 0 0,0 1-1 0 0,-2-1 0 0 0,1 12-14 0 0,2 18 21 0 0,-2-5-21 0 0,-1-26 0 0 0,-1 1 0 0 0,3 7 0 0 0,1 8 0 0 0,0 8 0 0 0,1 8 0 0 0,-4-22 0 0 0,0 0 0 0 0,-1-1 0 0 0,-1 2 0 0 0,0 15 0 0 0,1-13 0 0 0,1 0 0 0 0,3 14 0 0 0,-4-34 0 0 0,1-1 0 0 0,-1 0 0 0 0,-1 0 0 0 0,1 0 0 0 0,-1 1 0 0 0,0 2 0 0 0,-2 19 0 0 0,9 90-157 0 0,-7-74-11 0 0,1-4-258 0 0,1 0 1 0 0,2 11 425 0 0,-1-23-292 0 0,-1-17 54 0 0,-1-1-1 0 0,1 1 1 0 0,1 3 238 0 0,2 2-474 0 0,-1 1-1201 0 0,1 1 0 0 0,2 3 1675 0 0,-5-13-3331 0 0,-1-6 1622 0 0</inkml:trace>
  <inkml:trace contextRef="#ctx0" brushRef="#br0">7441 4469 8232 0 0,'0'0'182'0'0,"0"0"29"0"0,0 0 14 0 0,0 1-27 0 0,1 6-158 0 0,4-2 52 0 0,17 14 3368 0 0,-22-19-3358 0 0,1 1 0 0 0,0-1 1 0 0,0 0-1 0 0,0 0 1 0 0,0 0-1 0 0,-1 0 1 0 0,1 0-1 0 0,0 0 0 0 0,0 0 1 0 0,0 0-1 0 0,0 0 1 0 0,-1 0-1 0 0,1 0 1 0 0,1 0-103 0 0,-1 0 171 0 0,2-1 3 0 0,-1 1 0 0 0,1 0 0 0 0,0-1 0 0 0,0 1 0 0 0,-1-1 0 0 0,1 0 0 0 0,0 0 0 0 0,-1 0 1 0 0,1-1-1 0 0,-1 1 0 0 0,1 0 0 0 0,-1-1 0 0 0,0 0 0 0 0,1 0-174 0 0,1-1 166 0 0,1-1 0 0 0,-1 0 1 0 0,0-1-1 0 0,0 1 0 0 0,-1-1 0 0 0,1-1-166 0 0,12-15 361 0 0,-11 15-266 0 0,0 0 0 0 0,0-1 0 0 0,-1 1-1 0 0,0-1 1 0 0,3-6-95 0 0,-4 4 84 0 0,1 1 0 0 0,1 0 0 0 0,3-5-84 0 0,11-20 176 0 0,13-26 113 0 0,11-25 186 0 0,-15 35-296 0 0,-14 23 127 0 0,-10 19-226 0 0,1 3-64 0 0,-1 3-5 0 0,-2 1 32 0 0,1 0-22 0 0,-1 0 22 0 0,-1 0-46 0 0,0 0 1 0 0,0 0 0 0 0,0 0-1 0 0,0 0 1 0 0,0 0 0 0 0,0 0-1 0 0,0 0 1 0 0,0 1-1 0 0,0-1 1 0 0,0 0 0 0 0,0 1-1 0 0,0-1 1 0 0,0 1 0 0 0,0-1-1 0 0,0 1 1 0 0,0-1 0 0 0,0 1-1 0 0,-1 0 1 0 0,2 0 2 0 0,0 0-9 0 0,-1 0 11 0 0,1 0 0 0 0,0 0 0 0 0,-1 0-1 0 0,1 1 1 0 0,-1-1 0 0 0,1 0 0 0 0,-1 1 0 0 0,1-1-1 0 0,-1 0 1 0 0,0 1 0 0 0,0 0 0 0 0,0-1-1 0 0,0 1 1 0 0,0 0 0 0 0,0-1 0 0 0,0 1-1 0 0,-1 0 1 0 0,1 0 0 0 0,0 0-2 0 0,4 10 20 0 0,-2-5 12 0 0,0 0 1 0 0,0 0-1 0 0,-1 0 0 0 0,1 1 1 0 0,-2-1-1 0 0,1 2-32 0 0,0 1 23 0 0,1 0 0 0 0,3 9-23 0 0,-3-10 34 0 0,-1-1 0 0 0,0 1 0 0 0,0 0 0 0 0,-1-1 0 0 0,0 7-34 0 0,2 16 167 0 0,12 36 10 0 0,-11-35-31 0 0,-3-19 16 0 0,1 1 0 0 0,1 0 0 0 0,0 1-162 0 0,5 21 179 0 0,3 7-102 0 0,-2-12-77 0 0,-6-20 0 0 0,1-1 0 0 0,0 1 0 0 0,0-1 0 0 0,5 9 0 0 0,-4-11-273 0 0,-2 1 0 0 0,1-1 0 0 0,-1 3 273 0 0,-1-5-271 0 0,0 0-1 0 0,1 0 0 0 0,-1-1 1 0 0,1 1-1 0 0,3 4 272 0 0,8 8-2921 0 0,-9-14 916 0 0</inkml:trace>
  <inkml:trace contextRef="#ctx0" brushRef="#br1">4154 4067 3664 0 0,'0'0'103'0'0,"0"0"78"0"0,0 0 226 0 0,-6 5 1644 0 0,-10 4-231 0 0,15-8-1750 0 0,1-1 0 0 0,-1 1-1 0 0,0-1 1 0 0,0 1 0 0 0,0 0-1 0 0,1-1 1 0 0,-1 1 0 0 0,0 0-1 0 0,1 0 1 0 0,-1 0-1 0 0,1-1 1 0 0,-1 1 0 0 0,1 0-1 0 0,-1 0 1 0 0,1 0 0 0 0,0 0-1 0 0,-1 0-69 0 0,-3 4 268 0 0,3-5-218 0 0,-1 2-19 0 0,1 1 0 0 0,0-1 1 0 0,0 0-1 0 0,0 0 0 0 0,0 0 1 0 0,1 1-1 0 0,-1-1 0 0 0,1 0 1 0 0,-1 1-1 0 0,1-1 0 0 0,0 0-31 0 0,-4 14 152 0 0,4 4 69 0 0,-3-13-18 0 0,3-7-198 0 0,-1 1 0 0 0,1-1 0 0 0,0 0 0 0 0,0 1 0 0 0,-1-1 0 0 0,1 0 0 0 0,0 1 0 0 0,0-1 0 0 0,0 1 0 0 0,0-1 0 0 0,0 0 0 0 0,-1 1 0 0 0,1-1 0 0 0,0 1 0 0 0,0-1 0 0 0,0 1 0 0 0,0-1 0 0 0,0 0 0 0 0,0 1 0 0 0,0-1 0 0 0,1 1 0 0 0,-1-1 0 0 0,0 1 0 0 0,0-1-5 0 0,1 2-9 0 0,3 21 466 0 0,0 5-41 0 0,0-3-112 0 0,-4-22-276 0 0,1-1 0 0 0,-1 0 1 0 0,0 0-1 0 0,1 0 1 0 0,-1 0-1 0 0,1 0 0 0 0,0 0 1 0 0,0 2-29 0 0,0-2 24 0 0,0 0 1 0 0,0-1 0 0 0,-1 1-1 0 0,1 0 1 0 0,-1 0-1 0 0,1 0 1 0 0,-1 0 0 0 0,0 1-25 0 0,4 43 140 0 0,-1-20-38 0 0,-2-21-73 0 0,-1 0 0 0 0,1 0 0 0 0,-1 0 0 0 0,0 1 0 0 0,0-1 0 0 0,-1 1-29 0 0,-1 13 125 0 0,0-1 0 0 0,2 5-125 0 0,-1-4 91 0 0,0 0 0 0 0,-2 4-91 0 0,-2 21 45 0 0,3-24-10 0 0,-3 17-35 0 0,3-26 50 0 0,1 0 1 0 0,1-1 0 0 0,0 1-1 0 0,1 6-50 0 0,0 11 127 0 0,3 21 469 0 0,1-10 56 0 0,-6-32-481 0 0,1 0-165 0 0,0-1 1 0 0,0 0-1 0 0,1 0 0 0 0,0 0 0 0 0,0 0 0 0 0,1 4-6 0 0,3 14 11 0 0,-5-21 25 0 0,1 0 1 0 0,-1 0 0 0 0,1 0-1 0 0,-1 0 1 0 0,0 0 0 0 0,0 0 0 0 0,0 0-1 0 0,-1 1-36 0 0,0 7 87 0 0,-1 1 16 0 0,2-11-81 0 0,0 0 1 0 0,-1 0 0 0 0,1 1-1 0 0,0-1 1 0 0,0 1 0 0 0,-1-1-1 0 0,1 0 1 0 0,0 1-1 0 0,0-1 1 0 0,1 0 0 0 0,-1 2-23 0 0,2 10-68 0 0,0 0 0 0 0,-1 1 0 0 0,0 0 0 0 0,-2-1 0 0 0,0 7 68 0 0,0 11-84 0 0,1-18 84 0 0,0-4 0 0 0,0 0 0 0 0,0-1 0 0 0,1 1 0 0 0,0-1 0 0 0,1 3 0 0 0,-1-7 0 0 0,0 0 0 0 0,-1 0 0 0 0,0 1 0 0 0,1-1 0 0 0,-1 1 0 0 0,-1-1 0 0 0,1 0 0 0 0,1 0 0 0 0,-1-1 0 0 0,1 1 0 0 0,-1 0 0 0 0,2 1 0 0 0,-1 11 0 0 0,-1-3 0 0 0,2-4 0 0 0,0 3 0 0 0,0 1 0 0 0,0 10 0 0 0,4 9 0 0 0,-6-29 0 0 0,0 0 0 0 0,0 0 0 0 0,1 0 0 0 0,-1 0 0 0 0,1 1 0 0 0,0-1 0 0 0,0 0 0 0 0,0 0 0 0 0,0 0 0 0 0,1 1 0 0 0,-1-2 0 0 0,0 0 0 0 0,0 0 0 0 0,0 0 0 0 0,0 0 0 0 0,-1 0 0 0 0,1 0 0 0 0,-1 1 0 0 0,1 1 0 0 0,1 6 0 0 0,4 11 0 0 0,3 7 0 0 0,-8-24 0 0 0,0-1 0 0 0,0 1 0 0 0,-1 0 0 0 0,1 0 0 0 0,-1-1 0 0 0,1 1 0 0 0,-1 1 0 0 0,0 12 0 0 0,1-8 0 0 0,-1 0 0 0 0,-1 0 0 0 0,1 0 0 0 0,-2 0 0 0 0,0 4 0 0 0,1-9 0 0 0,1 0 0 0 0,-1 1 0 0 0,1-1 0 0 0,0 0 0 0 0,0 0 0 0 0,1 0 0 0 0,-1 2 0 0 0,1-3 0 0 0,-1 1 0 0 0,0 0 0 0 0,0 0 0 0 0,0 0 0 0 0,0-1 0 0 0,0 1 0 0 0,-1 1 0 0 0,-2 9 0 0 0,1-1 0 0 0,1 0 0 0 0,0 1 0 0 0,1-1 0 0 0,0 1 0 0 0,1-1 0 0 0,0 20 0 0 0,-1-14 92 0 0,0-6 136 0 0,0 1 0 0 0,-1 0 0 0 0,-2 12-228 0 0,2-16 0 0 0,0-1 0 0 0,1 1 0 0 0,-1-1 0 0 0,2 5 0 0 0,0-5 0 0 0,-1 1 0 0 0,-1-1 0 0 0,1 0 0 0 0,-2 5 0 0 0,1-3-58 0 0,0-1 1 0 0,0 1 0 0 0,1 0 0 0 0,1 5 57 0 0,0 12 13 0 0,-1 135-557 0 0,1-154 620 0 0,0 0 0 0 0,0-1 0 0 0,1 2-76 0 0,-1-2 113 0 0,0 1 0 0 0,0 0 1 0 0,0 0-114 0 0,-1-5 2 0 0,1 0 1 0 0,-1 0-1 0 0,1 0 1 0 0,0 0 0 0 0,2 3-3 0 0,2 12-357 0 0,7 39 753 0 0,-7-27-980 0 0,-3-16 572 0 0,-1 0 0 0 0,0 0 0 0 0,0 6 12 0 0,4 16 0 0 0,0 22 0 0 0,-1 9 820 0 0,2 7-656 0 0,-6-59-164 0 0,0 1 0 0 0,3 12 0 0 0,1 47-976 0 0,2-40 1004 0 0,-5-31 102 0 0,0 0 1 0 0,-1 1 0 0 0,1-1 0 0 0,-1 2-131 0 0,1 13 363 0 0,1-7-348 0 0,-1 1 0 0 0,-1 0-1 0 0,-1 14-14 0 0,0 3 12 0 0,1-8 27 0 0,-2 0 0 0 0,0-1 1 0 0,-3 6-41 0 0,2 3 1 0 0,2-7 0 0 0,-4 17 0 0 0,0 30 0 0 0,1-44 265 0 0,1-1-1 0 0,1 1 1 0 0,1 16-265 0 0,-4-10-443 0 0,5-10 366 0 0,0-5 37 0 0,0 0-1 0 0,-1-1 0 0 0,-2 10 41 0 0,2-15 0 0 0,0 0 0 0 0,0 0 0 0 0,1 0 0 0 0,1 6 0 0 0,0 10 0 0 0,-5 49 52 0 0,0-1 14 0 0,-2-41-45 0 0,6-24-3 0 0,-1-1-1 0 0,-2 8-17 0 0,1-7 9 0 0,1-1 0 0 0,0 8-9 0 0,-5 17 54 0 0,5-23-31 0 0,0 0 0 0 0,-2 7-23 0 0,-1 21 28 0 0,-1-1 90 0 0,0-2-44 0 0,1-9-74 0 0,0 23 75 0 0,-2-25-22 0 0,5-14-33 0 0,1 9 24 0 0,1-16-35 0 0,-1 0 0 0 0,0 1 0 0 0,0-1 0 0 0,-1 0-1 0 0,0 5-8 0 0,-1 12 44 0 0,-3 50 36 0 0,5-66-69 0 0,-1 1-1 0 0,0-1 0 0 0,-1 6-10 0 0,0-5 8 0 0,1-1 1 0 0,0 1-1 0 0,0 0 0 0 0,0 1-8 0 0,1-2-4 0 0,1 9-45 0 0,-2 0 1 0 0,0-1 0 0 0,-1 3 48 0 0,0 13 220 0 0,2-24-251 0 0,0 0-1 0 0,-1 0 1 0 0,1 0-1 0 0,-1 0 1 0 0,-1 1 31 0 0,1-2 28 0 0,1 0 0 0 0,-1 1 0 0 0,1-1 0 0 0,0 1 0 0 0,0-1 0 0 0,1 4-28 0 0,0 9 62 0 0,-2-12-62 0 0,2 0 0 0 0,-1-1 0 0 0,1 1 0 0 0,0 0 0 0 0,1 4 0 0 0,0-2 10 0 0,-1 0 1 0 0,-1 1-1 0 0,0-1 0 0 0,0 0 0 0 0,-1 6-10 0 0,0 9 13 0 0,5 45 27 0 0,-4 108-24 0 0,5-126-16 0 0,0 3 118 0 0,-5 63-116 0 0,5-80-266 0 0,-1 6 227 0 0,-4 100 306 0 0,-4-76-734 0 0,4-50 502 0 0,0-3 106 0 0,0 1 0 0 0,-1-1-1 0 0,-2 11-142 0 0,2-14-58 0 0,0 1 0 0 0,0 0 0 0 0,1 0-1 0 0,1 7 59 0 0,0 10-127 0 0,-1-24 103 0 0,0 1 0 0 0,0 0 0 0 0,-1 0 0 0 0,0-1 0 0 0,0 1 0 0 0,0 0 24 0 0,-1 3 0 0 0,2 0 0 0 0,-1 1-1 0 0,1-1 1 0 0,0 0 0 0 0,1 4 0 0 0,0 9 20 0 0,-1 235-39 0 0,-5-176 269 0 0,5-60-91 0 0,0 0 0 0 0,-3 8-159 0 0,1-9 0 0 0,1 0 0 0 0,1 1 0 0 0,1 2 0 0 0,0 14 0 0 0,-1 332 46 0 0,-5-329-36 0 0,5 56-74 0 0,-5-52 75 0 0,1 27 42 0 0,0 9-53 0 0,-2-39 0 0 0,6-20-64 0 0,-4 17 64 0 0,3-22-6 0 0,0 0-1 0 0,1 1 1 0 0,1 5 6 0 0,0-5-17 0 0,0 0 0 0 0,-3 15 17 0 0,-1 6-88 0 0,2-1 0 0 0,1 5 88 0 0,0-7-319 0 0,-2-16 295 0 0,1-15 25 0 0,0-1-1 0 0,1 1 0 0 0,-1-1 1 0 0,1 1-1 0 0,0-1 1 0 0,0 1-1 0 0,0 0 1 0 0,0-1-1 0 0,1 2 0 0 0,-1 1 25 0 0,1 0 0 0 0,-1-1 0 0 0,0 1 0 0 0,0 0 0 0 0,0 0-1 0 0,-1 2-24 0 0,0 15 109 0 0,1-20-106 0 0,0 18 47 0 0,-1 1-1 0 0,-2 8-49 0 0,1-6 0 0 0,1 0 0 0 0,2 20 0 0 0,0-3 0 0 0,-5 35 0 0 0,-2-25 0 0 0,4 0-57 0 0,-2 0 0 0 0,-4 10 57 0 0,-1 7-30 0 0,-1-12 30 0 0,6-37 0 0 0,3-14 0 0 0,0 1 0 0 0,0 0 0 0 0,1 0 0 0 0,-1 4 0 0 0,-5 40 0 0 0,6-35-14 0 0,-2-1 0 0 0,0 0 0 0 0,0 1 0 0 0,-2-1 0 0 0,0 0 14 0 0,-1 7-18 0 0,-2 15 18 0 0,0-6-13 0 0,5-22 0 0 0,0 1-1 0 0,1-1 1 0 0,0 1 0 0 0,0 0-1 0 0,0 1 14 0 0,0-3-4 0 0,1 1 0 0 0,-2-1-1 0 0,1 1 1 0 0,-1-1-1 0 0,0 0 1 0 0,0 1-1 0 0,-2 1 5 0 0,-6 22-29 0 0,3 0-62 0 0,3-14-76 0 0,0 0 0 0 0,-1 0 1 0 0,0-1-1 0 0,-2 1 167 0 0,4-7-117 0 0,0-1 1 0 0,0 0-1 0 0,1 1 0 0 0,0 0 118 0 0,0 1-195 0 0,-1-1 1 0 0,1 1-1 0 0,-3 1 194 0 0,2-3-156 0 0,0 1 0 0 0,1-1 0 0 0,0 0-1 0 0,0 0 1 0 0,1 1 0 0 0,0 0 156 0 0,1-9-1 0 0,-10 59-1339 0 0,0-14-488 0 0,2-9 808 0 0,-2-5-4 0 0</inkml:trace>
  <inkml:trace contextRef="#ctx0" brushRef="#br1">7879 4363 5328 0 0,'0'0'116'0'0,"0"0"17"0"0,0 0 12 0 0,-1 5 13 0 0,-4 7 142 0 0,3-10-141 0 0,1 1 1 0 0,0-1-1 0 0,0 0 0 0 0,0 1 0 0 0,0-1 0 0 0,1 1 0 0 0,-1-1 0 0 0,1 1 0 0 0,-1 1-159 0 0,1 6 313 0 0,-2-1 1 0 0,1 1 0 0 0,-1-1-1 0 0,-1 0 1 0 0,-2 6-314 0 0,-1 3-2 0 0,2-7 314 0 0,0 1 0 0 0,1 0 0 0 0,0 3-312 0 0,-4 8 571 0 0,6-19-480 0 0,0 0 0 0 0,-1 0 0 0 0,1 0 1 0 0,1 0-1 0 0,-1 0 0 0 0,0 2-91 0 0,-3 45 0 0 0,0 7 0 0 0,8-2 72 0 0,0-15 1296 0 0,-3-33-1203 0 0,0 0-1 0 0,0 0 1 0 0,0-1 0 0 0,2 5-165 0 0,-1-4-38 0 0,0 0 0 0 0,0 0 0 0 0,-1 0-1 0 0,0 5 39 0 0,-1 1 10 0 0,2-1 0 0 0,0 1-1 0 0,1 0-9 0 0,-1 0 27 0 0,0 0 0 0 0,0 0 0 0 0,-1 2-27 0 0,-1 173 0 0 0,-4-130 0 0 0,4-52 0 0 0,-1 18 0 0 0,2-1 0 0 0,2 7 0 0 0,-1-17 0 0 0,-2 0 0 0 0,1 0 0 0 0,-2 9 0 0 0,0 9 0 0 0,-3 34 41 0 0,3-41 317 0 0,1-11-12 0 0,0 1 0 0 0,0-1 0 0 0,2 1 1 0 0,0 2-347 0 0,0 10 244 0 0,-2-23-249 0 0,0 0-1 0 0,0-1 1 0 0,1 1-1 0 0,-1 0 1 0 0,1 0 0 0 0,1 2 5 0 0,2 22-348 0 0,0 3 196 0 0,1 9 416 0 0,0-1 8 0 0,-3-29-272 0 0,0 0 0 0 0,-1 0 0 0 0,-1 1 0 0 0,0 6 0 0 0,5 70-472 0 0,-5-63 478 0 0,1-9 32 0 0,-2 1 0 0 0,1 0 0 0 0,-4 14-38 0 0,3-21 63 0 0,0 1 1 0 0,1 0 0 0 0,0 0 0 0 0,0-1 0 0 0,1 1 0 0 0,1 1-64 0 0,1 28-278 0 0,-3-35 247 0 0,-1 4 84 0 0,2 0 1 0 0,-1 0 0 0 0,1 0-1 0 0,0 0 1 0 0,1 4-54 0 0,-1-6 2 0 0,0 1 1 0 0,0-1-1 0 0,-1 0 0 0 0,0 1 0 0 0,0-1 0 0 0,-1 1 1 0 0,0-1-1 0 0,-1 3-2 0 0,-1 27 0 0 0,3-30 0 0 0,0 11 0 0 0,-1 0 0 0 0,-2 14 0 0 0,-7 36-168 0 0,2 9 332 0 0,3-31-242 0 0,0 26 2 0 0,2-38 154 0 0,1-6-30 0 0,0-10-48 0 0,0 1 0 0 0,1 6 0 0 0,-4 29 0 0 0,5 228 0 0 0,5-232 0 0 0,-3-19 0 0 0,-1-23 0 0 0,-1 1 0 0 0,0 0 0 0 0,0 0 0 0 0,-1-1 0 0 0,0 5 0 0 0,0-8 0 0 0,1 1 0 0 0,0-1 0 0 0,0 1 0 0 0,0-1 0 0 0,1 1 0 0 0,-1-1 0 0 0,1 1 0 0 0,2 18 0 0 0,1 23 0 0 0,-4 38 254 0 0,6-51-28 0 0,-2 4-198 0 0,-2-27-5 0 0,-1 0 0 0 0,0 9-23 0 0,3 52 136 0 0,2-31-197 0 0,-6 71 445 0 0,-6-69-277 0 0,2 3-34 0 0,4-25-42 0 0,-1-1 1 0 0,0 1-1 0 0,-2 1-31 0 0,2-11 18 0 0,-1 0 0 0 0,2 1 0 0 0,0-1-18 0 0,-6 33 89 0 0,6-37-26 0 0,0-3-23 0 0,0-1 0 0 0,0 1 1 0 0,0-1-1 0 0,0 1 0 0 0,-1-1 0 0 0,1 1 1 0 0,-1-1-1 0 0,0 0 0 0 0,1 1 0 0 0,-1-1-40 0 0,-1 4-5 0 0,1-1-1 0 0,0 0 0 0 0,0 0 0 0 0,0 6 6 0 0,-2 11-250 0 0,2-18 254 0 0,0 1 1 0 0,0-1-1 0 0,1 1 0 0 0,0-1 1 0 0,0 0-1 0 0,0 1 0 0 0,1 0-4 0 0,-1-1 41 0 0,1-1 0 0 0,-1 1 0 0 0,0-1 0 0 0,0 1 0 0 0,-1-1-1 0 0,1 1 1 0 0,-1-1 0 0 0,1 0 0 0 0,-1 1 0 0 0,-1 0-41 0 0,-4 19-105 0 0,3-11 31 0 0,-1 29 269 0 0,-1 5-185 0 0,1 0-10 0 0,2-16 0 0 0,2-26 0 0 0,0 1 0 0 0,0-1 0 0 0,0 0 0 0 0,-1 1 0 0 0,0-1 0 0 0,0 3 0 0 0,-4 26 0 0 0,4-27 0 0 0,0 0 0 0 0,1 0 0 0 0,0 0 0 0 0,0 0 0 0 0,0 0 0 0 0,1 1 0 0 0,0 13 0 0 0,-1 64 0 0 0,-5-51 0 0 0,5 94 0 0 0,0-127 0 0 0,0 6 0 0 0,0 0 0 0 0,0 0 0 0 0,0 0 0 0 0,-1 0 0 0 0,0 0 0 0 0,-2 3 0 0 0,3-5 0 0 0,-1 1 0 0 0,0-1 0 0 0,1 0 0 0 0,0 0 0 0 0,0 0 0 0 0,0 0 0 0 0,1 5 0 0 0,0 7 0 0 0,-1 437 0 0 0,5-423 0 0 0,-10 29 0 0 0,5 94 0 0 0,5-122 0 0 0,-1 1 0 0 0,-2-23 0 0 0,-1 0 0 0 0,0 0 0 0 0,0 3 0 0 0,-1 1 78 0 0,-1-5 24 0 0,1 0 1 0 0,0 0-1 0 0,1-1 1 0 0,0 1-1 0 0,0 0 0 0 0,2 2-102 0 0,-2-5-61 0 0,-1 1 0 0 0,1-1 0 0 0,-1 0 0 0 0,0 0 0 0 0,0 0 0 0 0,0 0 0 0 0,-1 1 61 0 0,0 11 439 0 0,2-10-273 0 0,-1-1-270 0 0,0 1 0 0 0,0-1-1 0 0,-1 0 1 0 0,0 0 0 0 0,0 0-1 0 0,-1 4 105 0 0,1-5 83 0 0,0 0-1 0 0,0 0 1 0 0,1 0-1 0 0,0-1 1 0 0,0 1-1 0 0,0 0 1 0 0,1 2-83 0 0,0 11 130 0 0,4 25-931 0 0,-5-32 1028 0 0,0 1-230 0 0,0 0 0 0 0,1 0-1 0 0,2 10 4 0 0,-2-15 102 0 0,0-1 0 0 0,-1 1 0 0 0,0 0 0 0 0,0 6-102 0 0,0-7 200 0 0,-1 0 0 0 0,2 0 0 0 0,-1 0 0 0 0,1 0 0 0 0,0 4-200 0 0,1-1-242 0 0,-1 0 0 0 0,-1 0 0 0 0,0-1 0 0 0,0 1 1 0 0,-1 3 241 0 0,0 12 1308 0 0,1-15-1229 0 0,0 0-58 0 0,0 0 1 0 0,0-1 0 0 0,-1 1-1 0 0,-2 5-21 0 0,2-5 0 0 0,-1 0 0 0 0,1 0 0 0 0,1 0 0 0 0,-1 6 0 0 0,-4 26 0 0 0,5 55 0 0 0,0-90 0 0 0,1 0 0 0 0,0-1 0 0 0,0 1 0 0 0,1 3 0 0 0,-1-3 0 0 0,0-1 0 0 0,0 1 0 0 0,0-1 0 0 0,0 4 0 0 0,3 51 0 0 0,-4-50 0 0 0,1 1 0 0 0,2 9 0 0 0,-2-11 0 0 0,0 1 0 0 0,-1-1 0 0 0,0 1 0 0 0,-1 7 0 0 0,0 8 0 0 0,2-7 0 0 0,-1-8 0 0 0,0 1 0 0 0,0-1 0 0 0,-1 1 0 0 0,-2 8 0 0 0,2-16 0 0 0,1 1 0 0 0,0-1 0 0 0,0 1 0 0 0,0-1 0 0 0,0 0 0 0 0,0 1 0 0 0,1-1 0 0 0,-1 1 0 0 0,1-1 0 0 0,1 1 0 0 0,-2-2 0 0 0,0 0 0 0 0,0 0 0 0 0,0 0 0 0 0,0 0 0 0 0,0 0 0 0 0,-1 0 0 0 0,1 0 0 0 0,-1 1 0 0 0,-1 11 0 0 0,2-2 0 0 0,0 1 0 0 0,0 1 0 0 0,-1-1 0 0 0,-2 11 0 0 0,3-20 0 0 0,-1 1 0 0 0,1-1 0 0 0,0 1 0 0 0,0-1 0 0 0,0 1 0 0 0,1-1 0 0 0,-1 1 0 0 0,1 0 0 0 0,2 21 0 0 0,1 8 0 0 0,-4-29 0 0 0,1 0 0 0 0,-1 1 0 0 0,1-1 0 0 0,0 1 0 0 0,1 4 0 0 0,-1-5 0 0 0,0 0 0 0 0,-1 0 0 0 0,1-1 0 0 0,-1 1 0 0 0,0 0 0 0 0,0 0 0 0 0,-1 2 0 0 0,0 11 0 0 0,5 23 0 0 0,-4 17 0 0 0,-4-28 0 0 0,4 54 0 0 0,4-50 0 0 0,-4-17 0 0 0,0-6 0 0 0,0-1 0 0 0,0 1 0 0 0,1-1 0 0 0,2 10 0 0 0,-3-17 0 0 0,1 0 0 0 0,-1 0 0 0 0,0 0 0 0 0,0 0 0 0 0,0 0 0 0 0,0 1 0 0 0,-1-1 0 0 0,1 0 0 0 0,0 0 0 0 0,0 0 0 0 0,0 0 0 0 0,0 0 0 0 0,1 0 0 0 0,0 0 0 0 0,2 11 0 0 0,0-8 0 0 0,-1 1 0 0 0,-1 0 0 0 0,1-1 0 0 0,-1 1 0 0 0,0 5 0 0 0,5 21 0 0 0,-6-25 0 0 0,1-1 0 0 0,0 0 0 0 0,1 3 0 0 0,2 20 0 0 0,0 8 0 0 0,-4-32 0 0 0,0 0 0 0 0,1 0 0 0 0,-1-1 0 0 0,1 1 0 0 0,0 0 0 0 0,1 2 0 0 0,-1-5 0 0 0,-1 0 0 0 0,1 0 0 0 0,-1 0 0 0 0,0 0 0 0 0,0 0 0 0 0,0 1 0 0 0,0-1 0 0 0,-1 1 0 0 0,1-1 0 0 0,0 0 0 0 0,0 1 0 0 0,0-1 0 0 0,0 1 0 0 0,0-1 0 0 0,1 2 0 0 0,0 0 0 0 0,0 0 0 0 0,0 0 0 0 0,-1 1 0 0 0,0-1 0 0 0,0 0 0 0 0,0 0 0 0 0,0 0 0 0 0,-1 0 0 0 0,0 0 0 0 0,0 3 0 0 0,-2 3 0 0 0,2 1 0 0 0,-1-1 0 0 0,2 1 0 0 0,-1 9 0 0 0,-3 16 0 0 0,0 14 460 0 0,4-38-422 0 0,0-5-120 0 0,0 0 0 0 0,0 0 0 0 0,-1-1 0 0 0,0 1 0 0 0,-1 3 82 0 0,1-4 61 0 0,0 1 0 0 0,1-1-1 0 0,0 1 1 0 0,0-1 0 0 0,1 7-61 0 0,0 5-216 0 0,-2 5 314 0 0,1-8-144 0 0,0-1 0 0 0,1 1-1 0 0,2 13 47 0 0,-2-21-5 0 0,0-1 0 0 0,-1 1 0 0 0,0-1 0 0 0,0 1 0 0 0,-1-1 0 0 0,0 0 0 0 0,0 1 0 0 0,-1 0 5 0 0,1-2 71 0 0,0 0-1 0 0,1 1 1 0 0,0-1-1 0 0,0 0 1 0 0,0 1 0 0 0,1 0-71 0 0,0 16 137 0 0,-1-15-139 0 0,-1 9-29 0 0,2 1 0 0 0,2 14 31 0 0,-2-27 8 0 0,-1 0-1 0 0,0 0 1 0 0,0 0 0 0 0,-1 0-1 0 0,0 4-7 0 0,-1 15 41 0 0,2 88 32 0 0,4-70-73 0 0,0 18-488 0 0,-4 304 888 0 0,4-271-400 0 0,-2-15-136 0 0,3 5 136 0 0,-3-43-200 0 0,3 17-325 0 0,-3-41 185 0 0,1 7-321 0 0,-1-17 143 0 0,-2-4 299 0 0,0-1 0 0 0,0 0 0 0 0,1 0 0 0 0,-1 1 1 0 0,0-1-1 0 0,1 0 0 0 0,-1 0 0 0 0,1 0 0 0 0,-1 1 1 0 0,1-1-1 0 0,0 0 0 0 0,0 0 0 0 0,0 1 219 0 0,0-1-1238 0 0</inkml:trace>
  <inkml:trace contextRef="#ctx0" brushRef="#br1">9500 7739 7136 0 0,'0'0'165'0'0,"0"0"22"0"0,-1 1 6 0 0,-12 17 6 0 0,13-16-63 0 0,-1-1 0 0 0,0 1 0 0 0,0-1 0 0 0,0 1 0 0 0,0 0 0 0 0,0-1 0 0 0,0 0 0 0 0,-1 2-136 0 0,2-3 79 0 0,-1 1-1 0 0,1-1 1 0 0,-1 1 0 0 0,1-1 0 0 0,-1 1-1 0 0,1 0 1 0 0,-1-1 0 0 0,1 1 0 0 0,0 0-1 0 0,0-1 1 0 0,-1 1 0 0 0,1 0-1 0 0,0-1 1 0 0,0 1 0 0 0,0 0 0 0 0,-1-1-79 0 0,1 1 388 0 0,0-1-4 0 0,0 2-64 0 0,-2 1-243 0 0,0 1 0 0 0,0-1 1 0 0,0 1-1 0 0,1 0 0 0 0,0 0 1 0 0,0 0-1 0 0,0 0 0 0 0,0 0 1 0 0,1 0-1 0 0,0 0-77 0 0,-1 45 1030 0 0,1-28-873 0 0,2 29-1051 0 0,4 29 894 0 0,0-17-994 0 0,-4-46 922 0 0,4 24-1131 0 0,5 12 1203 0 0,-7-37-639 0 0,-4 1-7 0 0</inkml:trace>
  <inkml:trace contextRef="#ctx0" brushRef="#br1">11407 7910 4712 0 0,'0'0'135'0'0,"-1"1"-2"0"0,-5 9-98 0 0,4-8 9 0 0,1-1-1 0 0,0 1 0 0 0,-1 0 0 0 0,1 0 0 0 0,0 0 0 0 0,0 0 0 0 0,1 0 0 0 0,-1 0 0 0 0,0 0 0 0 0,1 0 0 0 0,-1 2-43 0 0,1-4 41 0 0,0 0 0 0 0,0 0 0 0 0,0 1-1 0 0,0-1 1 0 0,0 0 0 0 0,-1 0 0 0 0,1 1-1 0 0,0-1 1 0 0,0 0 0 0 0,0 0 0 0 0,0 1 0 0 0,0-1-1 0 0,-1 0 1 0 0,1 0 0 0 0,0 1 0 0 0,0-1 0 0 0,-1 0-1 0 0,1 0 1 0 0,0 0 0 0 0,0 0 0 0 0,0 1 0 0 0,-1-1-41 0 0,0 1 165 0 0,-6 6 576 0 0,0 1 0 0 0,1 0 0 0 0,0 0 0 0 0,0 0 0 0 0,1 1 0 0 0,0 1-741 0 0,3-6 111 0 0,0 0 0 0 0,1 1-1 0 0,-1 0 1 0 0,1-1 0 0 0,-1 4-111 0 0,1-3 384 0 0,0 0 0 0 0,0 0 0 0 0,-1 1 0 0 0,-2 3-384 0 0,2-4-90 0 0,1-1-1 0 0,0 1 1 0 0,0 0 0 0 0,0 0 0 0 0,0 0 0 0 0,1 0 0 0 0,0 0 0 0 0,0 0 0 0 0,0 0 0 0 0,1 2 90 0 0,0 11-547 0 0,-1-9 475 0 0,1-1-1 0 0,1 0 1 0 0,-1 0 0 0 0,3 5 72 0 0,1 7-493 0 0,-3-11-7 0 0,3 0-10 0 0</inkml:trace>
  <inkml:trace contextRef="#ctx0" brushRef="#br1">13276 4013 4384 0 0,'0'0'127'0'0,"-1"0"-1"0"0,1 1-106 0 0,0-1-1 0 0,-1 0 1 0 0,1 1-1 0 0,0-1 1 0 0,-1 0-1 0 0,1 1 0 0 0,0-1 1 0 0,-1 0-1 0 0,1 0 1 0 0,0 1-1 0 0,-1-1 1 0 0,1 0-1 0 0,-1 0 1 0 0,1 0-1 0 0,0 0 1 0 0,-1 1-1 0 0,1-1 1 0 0,-1 0-1 0 0,1 0 0 0 0,-1 0 1 0 0,1 0-1 0 0,0 0 1 0 0,-1 0-1 0 0,1 0 1 0 0,-1 0-1 0 0,0 0-19 0 0,0-1 178 0 0,-18 11 2198 0 0,18-9-2243 0 0,-1 0-1 0 0,1 0 1 0 0,-1 0-1 0 0,1 0 1 0 0,-1 0 0 0 0,0 0-1 0 0,0-1 1 0 0,1 1-1 0 0,-1 0 1 0 0,0-1-1 0 0,0 0 1 0 0,-1 1-133 0 0,2-1 96 0 0,-1 1 1 0 0,1-1-1 0 0,0 1 0 0 0,-1 0 1 0 0,1-1-1 0 0,0 1 1 0 0,-1 0-1 0 0,1 0 1 0 0,0 0-1 0 0,0 0 0 0 0,0 0 1 0 0,0 0-1 0 0,0 0 1 0 0,0 1-1 0 0,0-1 0 0 0,1 0 1 0 0,-1 1-1 0 0,0 0-96 0 0,-7 9 959 0 0,5-8-825 0 0,0 0 0 0 0,1 0 0 0 0,0 1 0 0 0,-1 0 0 0 0,1-1 0 0 0,1 1 0 0 0,-1 0 0 0 0,0 0-1 0 0,1 0 1 0 0,0 0 0 0 0,0 0 0 0 0,0 2-134 0 0,-1 7 206 0 0,0 0 0 0 0,1 0 1 0 0,1 6-207 0 0,0 9 193 0 0,1 10 150 0 0,-5 34-343 0 0,2-45 131 0 0,1-1 0 0 0,2 14-131 0 0,0 2 95 0 0,-1-28-66 0 0,-1-1 1 0 0,-3 14-30 0 0,3-17-17 0 0,1-1 1 0 0,0 1 0 0 0,0 0 0 0 0,1-1 0 0 0,1 7 16 0 0,1 24 489 0 0,1 3-185 0 0,1 2-304 0 0,0-2 0 0 0,-4-29 0 0 0,-1 10 0 0 0,0-18 0 0 0,0 1 0 0 0,0 0 0 0 0,0 0 0 0 0,2 2 0 0 0,0 17 0 0 0,-2 238-432 0 0,-5-193 368 0 0,5-47 70 0 0,0-4 33 0 0,0 0 0 0 0,1 0-1 0 0,2 4-38 0 0,-2-11 74 0 0,0-1-1 0 0,0 1 1 0 0,-2 0-74 0 0,1 1 8 0 0,1 0 1 0 0,0 3-9 0 0,0-4-95 0 0,0 0 1 0 0,-1 0 0 0 0,-1 2 94 0 0,1 7-69 0 0,-2 3 69 0 0,1-20 0 0 0,0 1 0 0 0,1 0 0 0 0,0-1 0 0 0,0 6 0 0 0,2 12 0 0 0,0-1 0 0 0,-2 9 0 0 0,0-22 0 0 0,6 16 0 0 0,-2 42 0 0 0,-4 12 544 0 0,4-37-560 0 0,-4-37-58 0 0,1-1 0 0 0,-1 1 1 0 0,1 0-1 0 0,0-1 1 0 0,1 2 73 0 0,-2-5-11 0 0,0 1 1 0 0,0-1-1 0 0,0 0 1 0 0,0 1-1 0 0,0-1 1 0 0,0 0-1 0 0,0 1 1 0 0,0-1-1 0 0,-1 0 1 0 0,1 1-1 0 0,-1-1 1 0 0,1 0 10 0 0,-3 11-26 0 0,3 55 410 0 0,6-32-232 0 0,-6 40-688 0 0,4-50 649 0 0,-4-20-17 0 0,0 5-104 0 0,0 0-1 0 0,1 0 0 0 0,0 0 0 0 0,1-1 9 0 0,2 29-166 0 0,-4-35 212 0 0,1 0 1 0 0,-1 0-1 0 0,0 0 1 0 0,0 0-1 0 0,0-1 1 0 0,0 3-47 0 0,-1-2 43 0 0,1 0 1 0 0,0 0-1 0 0,0 0 1 0 0,0 0-1 0 0,1 0 1 0 0,-1 0 0 0 0,1 0-44 0 0,-1-1 0 0 0,1 0 0 0 0,-1 0 0 0 0,1-1 0 0 0,-1 1 0 0 0,0 0 0 0 0,0 0 0 0 0,0-1 0 0 0,0 1 0 0 0,0 0 0 0 0,0 0 0 0 0,0 0 0 0 0,-1-1 0 0 0,1 1 0 0 0,-1 0 0 0 0,1 1 0 0 0,-1-1 3 0 0,1 0 1 0 0,-1 0-1 0 0,1 1 1 0 0,0-1-1 0 0,0 0 1 0 0,0 0-1 0 0,0 1 1 0 0,0-1 0 0 0,1 0-1 0 0,-1 0 1 0 0,1 1-1 0 0,0 1-3 0 0,2 15 22 0 0,-6-4-1 0 0,2-13-18 0 0,1-1-1 0 0,-1 0 1 0 0,1 1 0 0 0,0-1-1 0 0,-1 1 1 0 0,1-1 0 0 0,0 1-1 0 0,0-1 1 0 0,0 1 0 0 0,0-1-1 0 0,0 1 1 0 0,0-1 0 0 0,0 1-1 0 0,1-1 1 0 0,-1 1 0 0 0,1-1-3 0 0,0 1 0 0 0,-1-1 0 0 0,0-1 0 0 0,0 0 0 0 0,1 1 0 0 0,-1-1 0 0 0,0 1 0 0 0,0-1 0 0 0,0 1 0 0 0,1-1 0 0 0,-1 1 0 0 0,0-1 0 0 0,0 1 0 0 0,0-1 0 0 0,0 1 0 0 0,0-1 0 0 0,0 1 0 0 0,0-1 0 0 0,0 1 0 0 0,0 0 0 0 0,0-1 0 0 0,0 1 0 0 0,-1-1 0 0 0,1 1 0 0 0,0-1 0 0 0,0 0 0 0 0,0 1 0 0 0,-1-1 0 0 0,1 1 0 0 0,0 0 0 0 0,-1 1 0 0 0,0 1 0 0 0,0 1 0 0 0,0 0 0 0 0,1 0 0 0 0,0 0 0 0 0,0-1 0 0 0,0 1 0 0 0,0 0 0 0 0,1 1 0 0 0,0 9 0 0 0,-1 104 192 0 0,5-85-128 0 0,-5 43 398 0 0,-5-48-669 0 0,5-20 207 0 0,0-1 0 0 0,0 0 0 0 0,0-1 0 0 0,-1 1 0 0 0,0 0 0 0 0,-1 2 0 0 0,-2 29 0 0 0,3-36 0 0 0,1 0 0 0 0,0 0 0 0 0,0 0 0 0 0,0 0 0 0 0,0 0 0 0 0,0 0 0 0 0,1 0 0 0 0,-1 0 0 0 0,1 2 0 0 0,0-3 0 0 0,-1 1 0 0 0,1 0 0 0 0,-1 0 0 0 0,0 0 0 0 0,0-1 0 0 0,0 1 0 0 0,0 0 0 0 0,0 0 0 0 0,0 1 0 0 0,-3 12 54 0 0,1 0-1 0 0,1 0 1 0 0,1 0-1 0 0,0 1 1 0 0,1 2-54 0 0,0 18 60 0 0,-5 27 171 0 0,3-53-174 0 0,0 0 1 0 0,0 1-1 0 0,-2 4-57 0 0,0 1 21 0 0,0-1-157 0 0,2 1 0 0 0,0 12 136 0 0,0-25 0 0 0,1-1 0 0 0,0 1 0 0 0,-1 0 0 0 0,1-1 0 0 0,-1 1 0 0 0,0-1 0 0 0,-1 2 0 0 0,1-1 0 0 0,1-1 0 0 0,-1 0 0 0 0,0 0 0 0 0,1 0 0 0 0,-1 1 0 0 0,1-1 0 0 0,0 2 0 0 0,-1 6 11 0 0,0 0 0 0 0,0 0 0 0 0,-1 1-11 0 0,0-2 10 0 0,0 1 1 0 0,1 0-1 0 0,1 0-10 0 0,0 7 38 0 0,-1-1-1 0 0,-2 14-37 0 0,2-23 8 0 0,-1 1-1 0 0,2 0 1 0 0,-1 0 0 0 0,1 0-1 0 0,0-1 1 0 0,1 1-1 0 0,1 4-7 0 0,-1-3 13 0 0,0 0-1 0 0,-1 0 0 0 0,0 0 0 0 0,-1 7-12 0 0,0 8 15 0 0,-3 23-15 0 0,4 23 0 0 0,-6-42 0 0 0,6-2 0 0 0,-1-14 0 0 0,1 1 0 0 0,1 0 0 0 0,0 0 0 0 0,0-1 0 0 0,2 5 0 0 0,-2-10 0 0 0,0 1 0 0 0,0-1 0 0 0,-1 1 0 0 0,0-1 0 0 0,-1 7 0 0 0,0 7 0 0 0,1 163 64 0 0,-6-151-64 0 0,2 26 0 0 0,0-25 32 0 0,2-25-21 0 0,1 0 0 0 0,0-1-1 0 0,0 2-10 0 0,-4 21 0 0 0,5-13-6 0 0,-1-5-8 0 0,1 0-1 0 0,1 0 1 0 0,0 0-1 0 0,3 8 15 0 0,-3-15 0 0 0,-1 1 0 0 0,1-1 0 0 0,-1 0 0 0 0,0 1 0 0 0,-1 1 0 0 0,0 11 0 0 0,-4 14 0 0 0,5-28 0 0 0,0 0 0 0 0,1 1 0 0 0,0-1 0 0 0,0 0 0 0 0,1 2 0 0 0,-1-1 0 0 0,0 1 0 0 0,-1-1 0 0 0,0 1 0 0 0,0 0 0 0 0,0-1 0 0 0,-1 3 0 0 0,0 10 0 0 0,-4 25 0 0 0,4-30 0 0 0,0 1 0 0 0,-1 1 0 0 0,-1 0 0 0 0,2-1 0 0 0,0 3 0 0 0,1-15 0 0 0,0-1 0 0 0,0 1 0 0 0,0-1 0 0 0,-1 1 0 0 0,1-1 0 0 0,-1 1 0 0 0,0-1 0 0 0,1 1 0 0 0,-2-1 0 0 0,2 0 0 0 0,-1 0 0 0 0,1 0 0 0 0,0 0 0 0 0,-1 0 0 0 0,1 0 0 0 0,0 0 0 0 0,0 0 0 0 0,0 0 0 0 0,0 0 0 0 0,1 0 0 0 0,-1 0 0 0 0,0 0 0 0 0,0 1 0 0 0,1-1 0 0 0,-1 0 0 0 0,0 1 0 0 0,-1-1 0 0 0,1 2 0 0 0,-2 10 0 0 0,0-1 0 0 0,1 0 0 0 0,0 1 0 0 0,1-1 0 0 0,1 8 0 0 0,0 13 0 0 0,-1 99 0 0 0,5-81 0 0 0,-5 102 0 0 0,5-104 0 0 0,-5-35 0 0 0,0-1 0 0 0,0-1 0 0 0,1 1 0 0 0,2 9 0 0 0,-2-16 22 0 0,0 1-1 0 0,-1-1 0 0 0,0 1 0 0 0,0 0-21 0 0,-1-2 28 0 0,1 1-1 0 0,1-1 1 0 0,-1 0-1 0 0,1 0 1 0 0,0 1-28 0 0,0-2-16 0 0,0 0 0 0 0,-1 0 0 0 0,1 0 0 0 0,-1 0 0 0 0,-1 3 16 0 0,1-4-20 0 0,0 0 0 0 0,0 0-1 0 0,0 0 1 0 0,1 1-1 0 0,-1-1 1 0 0,1 0-1 0 0,1 1 21 0 0,-1 0 195 0 0,-1 0-1 0 0,1 1 0 0 0,-1-1 1 0 0,0 0-1 0 0,0 0 0 0 0,0 0 1 0 0,-1 1-195 0 0,0 11 406 0 0,1 153-1882 0 0,-5-135 1185 0 0,5-34 291 0 0,0 5 0 0 0,0 0 0 0 0,0 0 0 0 0,0 0 0 0 0,1 0 0 0 0,0 0 0 0 0,2 3 0 0 0,-3-5 29 0 0,1 0-1 0 0,-1 0 1 0 0,1 1-1 0 0,-1-1 0 0 0,0 0 1 0 0,-1 0-1 0 0,1 1 0 0 0,-1-1 1 0 0,0 0-1 0 0,0 0 0 0 0,-1 4-28 0 0,1-5-22 0 0,0 0-1 0 0,1 0 0 0 0,-1 0 0 0 0,1 0 0 0 0,0 0 0 0 0,0 0 0 0 0,0 3 23 0 0,1-3-21 0 0,-1 0-1 0 0,0-1 0 0 0,0 1 1 0 0,-1 0-1 0 0,1 0 0 0 0,0-1 0 0 0,-2 4 22 0 0,2-4 19 0 0,-1 1-1 0 0,1 0 0 0 0,-1-1 1 0 0,1 1-1 0 0,0 0 0 0 0,0-1 1 0 0,0 1-1 0 0,1 0 0 0 0,-1 0-18 0 0,1 0 25 0 0,-1 1-1 0 0,0-1 1 0 0,0 1-1 0 0,0-1 1 0 0,0 0-1 0 0,-1 4-24 0 0,-2 12 0 0 0,3-15 0 0 0,-1 0 0 0 0,1 0 0 0 0,-1 0 0 0 0,0 0 0 0 0,-2 3 0 0 0,3 0 0 0 0,0 31 0 0 0,0-33 0 0 0,-1-1 0 0 0,1 1 0 0 0,-1-1 0 0 0,0 1 0 0 0,0 1 0 0 0,0-4 0 0 0,1 1 0 0 0,-1-1 0 0 0,1 0 0 0 0,0 0 0 0 0,0 1 0 0 0,0-1 0 0 0,0 0 0 0 0,0 1 0 0 0,0-1 0 0 0,1 0 0 0 0,-1 1 0 0 0,1 0 0 0 0,0 3 0 0 0,0 1 0 0 0,0 0 0 0 0,0 5 0 0 0,-2-8 0 0 0,1 0 0 0 0,1 0 0 0 0,-1 0 0 0 0,1 0 0 0 0,-1-1 0 0 0,1 1 0 0 0,1 2 0 0 0,-1-1 0 0 0,0 0 0 0 0,0 1 0 0 0,-1-1 0 0 0,0 0 0 0 0,0 0 0 0 0,0 0 0 0 0,-1 2 0 0 0,0 10 0 0 0,1 138 256 0 0,-5-121-505 0 0,0 20 602 0 0,5-12-353 0 0,0 87 0 0 0,5-107 0 0 0,-6-22 0 0 0,1 1 0 0 0,0 0 0 0 0,0 0 0 0 0,0-1 0 0 0,0 1 0 0 0,0 0 0 0 0,0-1 0 0 0,0 1 0 0 0,0 0 0 0 0,0-1 0 0 0,1 1 0 0 0,-1 0 0 0 0,0-1 0 0 0,0 1 0 0 0,0 0 0 0 0,1-1 0 0 0,-1 1 0 0 0,0-1 0 0 0,1 1 0 0 0,-1 0 0 0 0,1 0 0 0 0,-1-1 0 0 0,0 0 0 0 0,1 0 0 0 0,-1 0 0 0 0,0 1 0 0 0,0-1 0 0 0,0 0 0 0 0,0 0 0 0 0,1 1 0 0 0,-1-1 0 0 0,0 0 0 0 0,0 0 0 0 0,0 1 0 0 0,0-1 0 0 0,0 0 0 0 0,0 0 0 0 0,0 1 0 0 0,0-1 0 0 0,0 0 0 0 0,0 1 0 0 0,0-1 0 0 0,0 0 0 0 0,0 0 0 0 0,0 1 0 0 0,0-1 0 0 0,0 6-22 0 0,0 3-122 0 0,0-1 0 0 0,1 1 0 0 0,0-1 0 0 0,1 6 144 0 0,-1-6 126 0 0,0 0 1 0 0,-1 1-1 0 0,0-1 1 0 0,0 0-1 0 0,-1 3-126 0 0,1 12-155 0 0,0 39 155 0 0,4-33-405 0 0,-5-19 539 0 0,1-8-98 0 0,0 1-1 0 0,0 0 1 0 0,0-1 0 0 0,0 1-1 0 0,0-1 1 0 0,1 1 0 0 0,-1-1-1 0 0,1 1 1 0 0,0-1 0 0 0,0 1-1 0 0,1 1-35 0 0,-2-2 0 0 0,1 0 0 0 0,-1 0 0 0 0,1 1 0 0 0,-1-1 0 0 0,0 0 0 0 0,0 0 0 0 0,0 0 0 0 0,0 1 0 0 0,-1 1 0 0 0,0 19 0 0 0,6 5 0 0 0,-5-18 0 0 0,-1-5 0 0 0,1 0 0 0 0,0 1 0 0 0,1-1 0 0 0,-1 0 0 0 0,1 0 0 0 0,1 5 0 0 0,-1-8 0 0 0,0 2 0 0 0,-2 11 0 0 0,5 28-526 0 0,-1-29 800 0 0,0 5-22 0 0,-3 127-6 0 0,1-88-326 0 0,1-40 55 0 0,-2-14 28 0 0,0-1-1 0 0,0 1 1 0 0,1-1 0 0 0,0 0 0 0 0,-1 1 0 0 0,1-1-1 0 0,1 1-2 0 0,-2-3 0 0 0,0-1 0 0 0,0 1 0 0 0,1-1 0 0 0,-1 0 0 0 0,0 1 0 0 0,0-1 0 0 0,0 1 0 0 0,0-1 0 0 0,0 1 0 0 0,0-1 0 0 0,0 1 0 0 0,0-1 0 0 0,0 0 0 0 0,0 1 0 0 0,0-1 0 0 0,0 1 0 0 0,0 0 0 0 0,0-1 0 0 0,-1 1 0 0 0,1-1 0 0 0,0 1 0 0 0,0-1 0 0 0,0 1 0 0 0,0-1 0 0 0,0 1 0 0 0,0 0 0 0 0,0-1 0 0 0,0 1 0 0 0,0-1 0 0 0,1 1 0 0 0,-1-1 0 0 0,0 1 0 0 0,0-1 0 0 0,1 1 0 0 0,0 2-8 0 0,0 1 0 0 0,0-1 0 0 0,-1 1 0 0 0,1-1 0 0 0,-1 1 0 0 0,0 0 0 0 0,0-1 0 0 0,0 1 8 0 0,5 22 0 0 0,-6-22 0 0 0,3 6 0 0 0,0-3 0 0 0,4 17 0 0 0,-5-23 0 0 0,-1 0 0 0 0,0 10 0 0 0,0-5 4 0 0,-1-1 6 0 0,1-1 0 0 0,0 1 0 0 0,1 0 0 0 0,-1-1 0 0 0,1 1 0 0 0,1 3-10 0 0,2 14-81 0 0,-2 3-454 0 0,1-17 387 0 0,-2-5 229 0 0,0 0 0 0 0,0 0-1 0 0,0 0 1 0 0,0 1 0 0 0,0-1-1 0 0,-1 1-80 0 0,0 0 32 0 0,1 0 0 0 0,-1 0 0 0 0,1 0 0 0 0,0 0 0 0 0,1 2-32 0 0,2 16 48 0 0,-4-19-71 0 0,0 1-1 0 0,0-1 1 0 0,0 1-1 0 0,1-1 0 0 0,0 0 1 0 0,0 1-1 0 0,0 1 24 0 0,4 17-539 0 0,-3-4 500 0 0,-2-15 40 0 0,0-1 0 0 0,0 1 0 0 0,0-1 0 0 0,1 0 0 0 0,-1 1 0 0 0,1-1-1 0 0,-1 1 1 0 0,2 1-1 0 0,-1-2 2 0 0,1 1-1 0 0,-1 0 1 0 0,0 0-1 0 0,0 0 0 0 0,0 0 1 0 0,-1 0-1 0 0,1 0 1 0 0,-1 0-1 0 0,1 1 0 0 0,-1 1-1 0 0,0-4 6 0 0,0 12 417 0 0,-1-6-485 0 0,2 1-1 0 0,-1-1 0 0 0,1 1 0 0 0,0 0 1 0 0,0 1 62 0 0,1-1 44 0 0,-1 0 0 0 0,-1 0 0 0 0,0 1 0 0 0,0-1 1 0 0,-1 4-45 0 0,0 14-37 0 0,1 71 229 0 0,-4-52-491 0 0,0 1 100 0 0,-2-12 199 0 0,6-20 0 0 0,-1-1 0 0 0,0 1 0 0 0,-1 2 0 0 0,1-6 43 0 0,0 0-1 0 0,1 0 1 0 0,0 0-1 0 0,1 7-42 0 0,0 7 121 0 0,-1 9 6 0 0,1-15-47 0 0,-1 0-1 0 0,-1 1 1 0 0,0-1-1 0 0,-2 1-79 0 0,2-12 0 0 0,0 1 0 0 0,1 0 0 0 0,0-1 0 0 0,0 1 0 0 0,1 2 0 0 0,0-3 0 0 0,0 0 0 0 0,-1 0 0 0 0,0 0 0 0 0,-1 0 0 0 0,1 0 0 0 0,-2 0 0 0 0,-1 12-26 0 0,1-1-1 0 0,1 1 0 0 0,1 0 1 0 0,1 15 26 0 0,0 3-22 0 0,-1 110-42 0 0,-5-105 64 0 0,5-37 0 0 0,1 3 0 0 0,-2 0 0 0 0,1 0 0 0 0,-1 0 0 0 0,-1 5 0 0 0,1-8 0 0 0,0-1 0 0 0,1 1 0 0 0,-1-1 0 0 0,1 1 0 0 0,0-1 0 0 0,-1 20 0 0 0,-2-7 0 0 0,1 0 0 0 0,1 0 0 0 0,0 11 0 0 0,0-5-36 0 0,-1 0-1 0 0,-3 15 37 0 0,0 4-188 0 0,-4 28-495 0 0,4-37 86 0 0,3-26 413 0 0,1 0 0 0 0,1 0 0 0 0,0 0 0 0 0,-1-1 0 0 0,2 1 0 0 0,0 2 184 0 0,0 13-117 0 0,-1 4-2586 0 0,0-19 1681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38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0 409 6160 0 0,'0'0'133'0'0,"0"0"23"0"0,0 0 13 0 0,0 0 37 0 0,0 0 103 0 0,0 0 47 0 0,0 0 11 0 0,0 0 9 0 0,0 0 34 0 0,0 0 20 0 0,0 0 2 0 0,0 0 1 0 0,0 0 6 0 0,0 0 1 0 0,0 0 0 0 0,0 0-26 0 0,0 0-106 0 0,0 0-48 0 0,0 0-10 0 0,0 0 10 0 0,0 0 49 0 0,0 0 19 0 0,0 0 7 0 0,0 0-18 0 0,0 0-77 0 0,0 0-31 0 0,0 0-7 0 0,0 0 2 0 0,0 0 17 0 0,0 0 10 0 0,0 0 1 0 0,1 0-39 0 0,2-5-154 0 0,-1-4-29 0 0,1 0 45 0 0,-3 9-46 0 0,0 0-1 0 0,1-1 1 0 0,-1 1 0 0 0,0 0 0 0 0,0-1 0 0 0,0 1 0 0 0,0-1-1 0 0,1 1 1 0 0,-1 0 0 0 0,0-1 0 0 0,0 1 0 0 0,1 0 0 0 0,-1 0-1 0 0,0-1 1 0 0,0 1 0 0 0,1 0 0 0 0,-1 0 0 0 0,0-1 0 0 0,1 1-1 0 0,-1 0 1 0 0,0 0 0 0 0,1 0 0 0 0,-1-1 0 0 0,1 1-9 0 0,14-7 115 0 0,-14 6-115 0 0,-1 1 0 0 0,1-1 0 0 0,0 1 0 0 0,-1-1 0 0 0,1 1 0 0 0,0 0 0 0 0,-1 0 0 0 0,1-1 0 0 0,0 1 0 0 0,0 0 0 0 0,-1 0 0 0 0,1 0 0 0 0,0 0 0 0 0,0-1 0 0 0,0 1 0 0 0,3 0 0 0 0,1 0 0 0 0,-1-1 0 0 0,1 0 0 0 0,-1 0 0 0 0,1 0 0 0 0,0-1 0 0 0,16-2 0 0 0,45 4 128 0 0,-60-1-128 0 0,0-3 0 0 0,3 0 0 0 0,3-1 17 0 0,-6 4 19 0 0,3 0-25 0 0,-3-2-1 0 0,-5 2 44 0 0,0 2-1 0 0,2 2-32 0 0,-1-2-15 0 0,0-1 0 0 0,0 0 0 0 0,0 1 0 0 0,0-1 0 0 0,0 0 0 0 0,-1 0 0 0 0,1-1 0 0 0,1 1-6 0 0,2 0 5 0 0,14 0-5 0 0,-15 2 0 0 0,0 0 0 0 0,1-1 0 0 0,3-1 0 0 0,-7 0 0 0 0,0 0 0 0 0,0-1 0 0 0,0 1 0 0 0,0 0 0 0 0,0 0 0 0 0,0 0 0 0 0,0 1 0 0 0,0-1 0 0 0,0 0 0 0 0,0 0 0 0 0,0 0 0 0 0,0 1 0 0 0,0-1 0 0 0,0 1 0 0 0,0-1 0 0 0,0 1 0 0 0,-1-1 0 0 0,1 1 0 0 0,0-1 0 0 0,0 1 0 0 0,3 2-2 0 0,-1-1-30 0 0,-1-3 1 0 0,9 3 16 0 0,-5 1 26 0 0,-5-1 32 0 0,4 2-33 0 0,4 0 1 0 0,-4 0 669 0 0,-5-3-2044 0 0,2 0-4398 0 0,-2-1 1390 0 0</inkml:trace>
  <inkml:trace contextRef="#ctx0" brushRef="#br0" timeOffset="1624.736">585 155 4632 0 0,'0'0'101'0'0,"0"0"22"0"0,0 0 5 0 0,-7 3 2346 0 0,-2-3-1804 0 0,9 0-340 0 0,0 0 12 0 0,0 0 2 0 0,0 0 0 0 0,0 0-3 0 0,0 0-10 0 0,0 0-3 0 0,0 0 0 0 0,0 0-2 0 0,0 0-6 0 0,0 0-6 0 0,0 0-2 0 0,0 0-19 0 0,0 0-77 0 0,0 0-31 0 0,0 0-7 0 0,0-1-141 0 0,-1 1 1 0 0,1-1 0 0 0,0 1-1 0 0,0-1 1 0 0,0 0 0 0 0,0 1 0 0 0,0-1-1 0 0,1 1 1 0 0,-1-1 0 0 0,0 0-1 0 0,0 1 1 0 0,0-1 0 0 0,0 1 0 0 0,1-1-38 0 0,1-1 60 0 0,2-2 132 0 0,1-14-92 0 0,-3 14-84 0 0,0-1 1 0 0,1 0 0 0 0,0 1 0 0 0,0 0 0 0 0,0 0-1 0 0,0 0 1 0 0,0 0 0 0 0,1 0 0 0 0,0 0 0 0 0,3-2-17 0 0,1 0-2 0 0,-6 5 3 0 0,-1 1 0 0 0,0-1 0 0 0,0 0 0 0 0,1 0 0 0 0,-1 0 1 0 0,0-1-1 0 0,0 1 0 0 0,0 0 0 0 0,0 0 0 0 0,0-1 0 0 0,0 1-1 0 0,2-3 7 0 0,0 0-1 0 0,0 0 1 0 0,1 0-1 0 0,0 0 1 0 0,0 1-1 0 0,0 0 0 0 0,3-3-6 0 0,8-6 9 0 0,3 3-9 0 0,-12 5 13 0 0,2 3 51 0 0,-5 2-25 0 0,-1-1-1 0 0,0 1 1 0 0,-1 0 0 0 0,1 0-1 0 0,0-1 1 0 0,0 1 0 0 0,0 0-1 0 0,1 1-38 0 0,-2-2 23 0 0,0 1-1 0 0,0-1 0 0 0,0 1 1 0 0,0-1-1 0 0,0 1 1 0 0,0-1-1 0 0,0 1 0 0 0,0 0 1 0 0,0 0-1 0 0,1 0-22 0 0,1 2 22 0 0,3 8-9 0 0,-5-10-13 0 0,-1 0-1 0 0,1 0 1 0 0,-1 0 0 0 0,1 0 0 0 0,-1 0-1 0 0,1 0 1 0 0,-1 0 0 0 0,0 0 0 0 0,1 0-1 0 0,-1 0 1 0 0,0 1 0 0 0,0-2 1 0 0,0 0-1 0 0,0 1 1 0 0,0-1-1 0 0,0 0 1 0 0,0 0-1 0 0,0 0 1 0 0,0 0 0 0 0,0 0-1 0 0,0 0 1 0 0,0 0-1 0 0,0 0 1 0 0,0 0-1 0 0,0 0 1 0 0,0 1-1 0 0,0-1 1 0 0,0 0-1 0 0,0 0 1 0 0,0 0-1 0 0,0 0 1 0 0,0 0 0 0 0,0 0-1 0 0,0 0 1 0 0,0 0-1 0 0,0 0 1 0 0,0 0-1 0 0,0 0 1 0 0,0 1-1 0 0,0-1 1 0 0,1 0-1 0 0,-1 0 1 0 0,0 0-1 0 0,0 0 1 0 0,0 0 0 0 0,0 0-1 0 0,0 0 1 0 0,0 0-1 0 0,0 0 1 0 0,0 0-1 0 0,0 0 1 0 0,0 0-1 0 0,0 0 1 0 0,1 0-1 0 0,-1 0 1 0 0,0 0-1 0 0,0 0 1 0 0,0 0 0 0 0,0 0-1 0 0,0 0 1 0 0,0 0-1 0 0,0 0 0 0 0,3 2 19 0 0,-1 8-11 0 0,-3-8-8 0 0,1-1 0 0 0,5 11 0 0 0,-5-9 0 0 0,1 0 0 0 0,-1 1 0 0 0,0-1 0 0 0,0 0 0 0 0,0 1 0 0 0,0-1 0 0 0,0 0 0 0 0,-1 1 0 0 0,0-1 0 0 0,1 0 0 0 0,-1 0 0 0 0,0 0 0 0 0,-1 0 0 0 0,0 2 0 0 0,-1 3 0 0 0,-2 17 0 0 0,2-10 0 0 0,3-13 0 0 0,0 0 0 0 0,0 1 0 0 0,-1-1 0 0 0,1 0 0 0 0,-1 0 0 0 0,0 1 0 0 0,0-1 0 0 0,-2 5-8 0 0,1 0 0 0 0,-1 1 0 0 0,1-1 0 0 0,0 0 0 0 0,1 1 0 0 0,0-1 0 0 0,0 0 0 0 0,1 2 8 0 0,0-7 0 0 0,-1-1 0 0 0,1 1 0 0 0,0-1 0 0 0,-1 1 0 0 0,1-1 0 0 0,-1 1 0 0 0,0-1 0 0 0,1 0 0 0 0,-1 1 0 0 0,0-1 0 0 0,0 0 0 0 0,0 1 0 0 0,-7 13 0 0 0,5-6 0 0 0,0 0 0 0 0,-1 0 0 0 0,0-1 0 0 0,-1 0 0 0 0,1 0 0 0 0,-2 0 0 0 0,1 0 0 0 0,-1-1 0 0 0,0 0 0 0 0,-1 0 0 0 0,-2 2 0 0 0,6-6 0 0 0,0 1 0 0 0,0 0 0 0 0,0 0 0 0 0,1 0 0 0 0,-1 0 0 0 0,1 0 0 0 0,0 1 0 0 0,-1 3 0 0 0,-10 19 0 0 0,11-23 0 0 0,0 0 0 0 0,0 0 0 0 0,1 1 0 0 0,-1-1 0 0 0,1 0 1 0 0,0 2-1 0 0,0-3-2 0 0,0 1 0 0 0,0 0 0 0 0,-1-1 0 0 0,1 1 0 0 0,-1-1 0 0 0,-1 2 2 0 0,2-2-6 0 0,0-1 1 0 0,0 0-1 0 0,0 1 1 0 0,0-1-1 0 0,0 1 1 0 0,0 2 5 0 0,0-3-3 0 0,1 0 1 0 0,-1 0-1 0 0,0 0 1 0 0,1 0-1 0 0,-1 1 1 0 0,0-1-1 0 0,-1 0 1 0 0,0 1 2 0 0,1-2-2 0 0,1 0 0 0 0,-1 0 0 0 0,0 1 1 0 0,1-1-1 0 0,-1 0 0 0 0,1 0 0 0 0,-1 1 1 0 0,1-1-1 0 0,-1 1 0 0 0,1-1 1 0 0,0 0-1 0 0,0 1 0 0 0,0-1 0 0 0,0 1 1 0 0,0-1-1 0 0,0 0 0 0 0,0 1 0 0 0,0-1 1 0 0,1 1 1 0 0,-1 23-31 0 0,0-24-33 0 0,0 1 0 0 0,0 3 0 0 0,6-8 0 0 0,3-2 64 0 0,-4 2-10 0 0,-1 0 0 0 0,0-1 0 0 0,0 0 0 0 0,0 0 0 0 0,0 0 1 0 0,1-2 9 0 0,-1 0-5 0 0,-3 3 5 0 0,0 2 0 0 0,-1 0 0 0 0,0 0 0 0 0,1 1 0 0 0,-1-1 0 0 0,1 0 0 0 0,-1 0 0 0 0,1 1 0 0 0,-1-1 0 0 0,1 0 0 0 0,-1 1 0 0 0,1-1 0 0 0,0 1 0 0 0,-1-1 0 0 0,1 0 0 0 0,0 1 0 0 0,0-1 0 0 0,2-1 0 0 0,-1 0 0 0 0,0 0 0 0 0,0-1 0 0 0,0 1 0 0 0,0-1 0 0 0,1-1 0 0 0,4-8 0 0 0,2 5 0 0 0,-2 3 96 0 0,-6 3-79 0 0,1 1 0 0 0,-1-1 0 0 0,0 0 0 0 0,1 0 0 0 0,-1 1 0 0 0,0-1 0 0 0,0 0 0 0 0,0 0 0 0 0,0 0 0 0 0,1-1-17 0 0,0 1 43 0 0,7-4-32 0 0,-4 1-1 0 0,-4 4-7 0 0,-1 0 0 0 0,0 1 1 0 0,1-1-1 0 0,-1 0 0 0 0,1 0 0 0 0,-1 0 0 0 0,0 0 0 0 0,1 1 0 0 0,-1-1 1 0 0,1 0-1 0 0,-1 0 0 0 0,0 1 0 0 0,1-1 0 0 0,-1 0 0 0 0,0 0 0 0 0,1 1 1 0 0,-1-1-4 0 0,0 0 0 0 0,1 1 0 0 0,-1-1 0 0 0,1 0 0 0 0,0 1 0 0 0,-1-1 0 0 0,1 0-1 0 0,-1 1 1 0 0,1-1 0 0 0,-1 1 0 0 0,1-1 0 0 0,-1 1 0 0 0,0-1 0 0 0,1 1 0 0 0,-1-1 0 0 0,1 1 0 0 0,-1 0 0 0 0,0-1 0 0 0,0 1 0 0 0,1-1 0 0 0,-1 1 0 0 0,0 0 0 0 0,0 0 0 0 0,0 1 15 0 0,1 1 87 0 0,-1-2-89 0 0,4 9 84 0 0,-3-9-94 0 0,-1-1-1 0 0,0 1 0 0 0,0-1 1 0 0,1 1-1 0 0,-1-1 0 0 0,0 1 1 0 0,0-1-1 0 0,0 1 0 0 0,0-1 1 0 0,0 1-1 0 0,0-1 0 0 0,0 1 1 0 0,0-1-1 0 0,0 1 0 0 0,0-1 1 0 0,0 1-1 0 0,0 0-2 0 0,0 3 14 0 0,3 1-6 0 0,-3-4 8 0 0,1 0 1 0 0,-1 0-1 0 0,1 1 0 0 0,-1-1 0 0 0,0 0 1 0 0,0 0-1 0 0,1 0 0 0 0,-1 1 1 0 0,0-1-1 0 0,0 0 0 0 0,0 0 1 0 0,0 2-17 0 0,0-2 28 0 0,0-1 0 0 0,0 1 0 0 0,0 0 1 0 0,0 0-1 0 0,0 0 0 0 0,0-1 0 0 0,0 1 1 0 0,1 0-1 0 0,-1 0 0 0 0,0-1 0 0 0,1 1 1 0 0,-1 0-1 0 0,0 0 0 0 0,1-1 0 0 0,-1 1 1 0 0,1 0-29 0 0,0 0 204 0 0,-1 0-197 0 0,1 1 0 0 0,-1-1 0 0 0,1 1 0 0 0,-1-1 0 0 0,1 1 0 0 0,0-1 0 0 0,0 1 0 0 0,-1-1 0 0 0,1 0 0 0 0,0 1 0 0 0,1-1 0 0 0,-1 0 1 0 0,0 0-8 0 0,0 0-1 0 0,0 0 2 0 0,0 0 0 0 0,0 0 0 0 0,0 0-1 0 0,0-1 1 0 0,0 1 0 0 0,0 0 0 0 0,0-1-1 0 0,0 1 1 0 0,0-1 0 0 0,1 1 0 0 0,-1-1-1 0 0,0 0 1 0 0,0 1 0 0 0,0-1 0 0 0,1 0 0 0 0,0 0-1 0 0,48 0 316 0 0,-36-4-332 0 0,30-11-971 0 0,-38 15 574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43.26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17 239 4976 0 0,'0'0'108'0'0,"0"0"17"0"0,0 0 13 0 0,0 0 63 0 0,0 0 221 0 0,0 0 98 0 0,0 0 22 0 0,0-8 2099 0 0,-1 5-2421 0 0,0 0 1 0 0,0 0-1 0 0,1 0 0 0 0,-1 0 1 0 0,1 0-1 0 0,0 0 0 0 0,0 0 0 0 0,0 0 1 0 0,1 0-1 0 0,-1 0 0 0 0,1 0 1 0 0,-1 0-1 0 0,2-1-220 0 0,-2 3 102 0 0,0 0 1 0 0,1 0-1 0 0,-1 0 1 0 0,0 0-1 0 0,0 0 0 0 0,1 0 1 0 0,-1 0-1 0 0,0 0 1 0 0,0 0-1 0 0,0 0 1 0 0,0 0-1 0 0,0 0 0 0 0,0 0-102 0 0,0 0 16 0 0,-1 1-1 0 0,1-1 1 0 0,0 1-1 0 0,0-1 1 0 0,0 1-1 0 0,0 0 0 0 0,0-1 1 0 0,0 1-1 0 0,0-1 1 0 0,0 1-1 0 0,1-1 1 0 0,-1 1-1 0 0,0-1 0 0 0,0 1 1 0 0,0 0-1 0 0,0-1 1 0 0,1 1-1 0 0,-1-1 0 0 0,0 1 1 0 0,0 0-1 0 0,1-1 1 0 0,-1 1-1 0 0,0 0 1 0 0,0-1-1 0 0,1 1 0 0 0,-1 0 1 0 0,1-1-16 0 0,-1 1 12 0 0,0 0-1 0 0,0 0 1 0 0,0-1-1 0 0,0 1 1 0 0,0 0 0 0 0,0 0-1 0 0,0 0 1 0 0,0-1 0 0 0,0 1-1 0 0,0 0 1 0 0,0 0-1 0 0,0 0 1 0 0,0-1 0 0 0,0 1-1 0 0,0 0 1 0 0,0 0-1 0 0,0 0 1 0 0,-1-1 0 0 0,1 1-1 0 0,0 0 1 0 0,0 0 0 0 0,0 0-1 0 0,0-1 1 0 0,0 1-1 0 0,-1 0 1 0 0,1 0 0 0 0,0 0-1 0 0,0 0 1 0 0,0 0 0 0 0,0 0-12 0 0,-1-1 13 0 0,1 1 0 0 0,0 0 0 0 0,0 0 0 0 0,0 0 0 0 0,0 0 0 0 0,-1 0 0 0 0,1-1 0 0 0,0 1 0 0 0,0 0 0 0 0,0 0 0 0 0,0 0 0 0 0,0 0 0 0 0,0-1 0 0 0,0 1 0 0 0,-1 0 0 0 0,1 0 0 0 0,0 0 0 0 0,0-1 0 0 0,0 1 0 0 0,0 0 0 0 0,0 0 1 0 0,0-1-1 0 0,0 1 0 0 0,0 0 0 0 0,0 0 0 0 0,0 0 0 0 0,0-1 0 0 0,0 1 0 0 0,0 0 0 0 0,0 0-13 0 0,1-1 82 0 0,0 0-1 0 0,0 0 1 0 0,-1 0 0 0 0,1 0 0 0 0,0 0 0 0 0,-1 0-1 0 0,1 0 1 0 0,-1 0 0 0 0,0 0 0 0 0,1-1-82 0 0,4-10 250 0 0,-2 5-159 0 0,-2 3-75 0 0,1 0 0 0 0,0 0 0 0 0,0 0 0 0 0,0 1 0 0 0,0-1 0 0 0,0 1 0 0 0,1 0 0 0 0,-1-1 0 0 0,1 1 0 0 0,3-2-16 0 0,2-2 63 0 0,0 1-1 0 0,0 1 0 0 0,5-3-62 0 0,6-4 37 0 0,-7 4-38 0 0,9-7 1 0 0,-17 13 0 0 0,-1 0 0 0 0,1 0 0 0 0,-1 1 0 0 0,1 0 0 0 0,0-1 0 0 0,-1 2 0 0 0,1-1 0 0 0,0 0 0 0 0,4 0 0 0 0,5-1 0 0 0,-5 1 0 0 0,0 0 0 0 0,1 0 0 0 0,-1 1 0 0 0,1 0 0 0 0,1 1 0 0 0,14 0 0 0 0,-18 0 0 0 0,0-1 0 0 0,0 2 0 0 0,0-1 0 0 0,0 0 0 0 0,0 1 0 0 0,3 2 0 0 0,15 4 0 0 0,-3 3-60 0 0,-14-6 48 0 0,6 4 12 0 0,-10-4 0 0 0,-2-5 1 0 0,-1 2-2 0 0,1-1 1 0 0,8 5 0 0 0,-5-1 0 0 0,8 38-157 0 0,-12-42 148 0 0,0 0 0 0 0,0 0 0 0 0,0 0 0 0 0,0 0 0 0 0,0-1 0 0 0,0 1 0 0 0,0 0 0 0 0,0 0 0 0 0,-1 0-1 0 0,1 0 1 0 0,0 0 0 0 0,0-1 0 0 0,-1 1 0 0 0,1 0 0 0 0,-1 0 0 0 0,1 0 0 0 0,-1-1 0 0 0,1 1 0 0 0,-1 0 0 0 0,1-1 0 0 0,-1 1 9 0 0,-3 6-108 0 0,-28 60-236 0 0,31-66 344 0 0,0 0 0 0 0,1 0 0 0 0,-1 0 0 0 0,1 0 0 0 0,-1 0 0 0 0,0-1 0 0 0,0 1 0 0 0,1 0 0 0 0,-1 0 0 0 0,0-1 0 0 0,0 1 0 0 0,-8 8 0 0 0,-13 21 152 0 0,18-24-142 0 0,0-1 1 0 0,0-1-1 0 0,-1 1 1 0 0,1 0-1 0 0,-2 0-10 0 0,-16 17 12 0 0,4 0-12 0 0,-1-2 0 0 0,-7 6 0 0 0,-19 18 0 0 0,39-39 0 0 0,-3 0 0 0 0,-1 1 3 0 0,2-2-10 0 0,-5 3-4 0 0,10-5-48 0 0,-1 1 55 0 0,20 3 58 0 0,10 3-54 0 0,-17-6 0 0 0,-8-2 0 0 0,1-1 0 0 0,-1 0 0 0 0,1 1 0 0 0,-1-1 0 0 0,1 0 0 0 0,-1 1 0 0 0,1-1 0 0 0,0 0 0 0 0,-1 0 0 0 0,1 0 0 0 0,0-1 0 0 0,1 1 0 0 0,-2 0 0 0 0,0 0 0 0 0,0 0 0 0 0,0 0 0 0 0,0 0 0 0 0,0 0 0 0 0,0 1 0 0 0,0-1 0 0 0,0 0 0 0 0,0 0 0 0 0,1 1 0 0 0,-1-1 0 0 0,0 1 0 0 0,0-1 0 0 0,0 1 0 0 0,-1-1 0 0 0,2 1 0 0 0,2 2 0 0 0,0-1 0 0 0,0 0 0 0 0,0-1 0 0 0,1 1 0 0 0,-1-1 0 0 0,0 0 0 0 0,1 0 0 0 0,-1 0 0 0 0,1 0 0 0 0,0-1 0 0 0,-2 0 2 0 0,-1 0 1 0 0,1 1 0 0 0,-1-1-1 0 0,0 0 1 0 0,1 1 0 0 0,-1 0-1 0 0,0 0 1 0 0,1-1 0 0 0,-1 1-1 0 0,0 0 1 0 0,0 1 0 0 0,0-1-1 0 0,0 0 1 0 0,0 1-3 0 0,2 1 4 0 0,0-1 1 0 0,1 0-1 0 0,-1 1 1 0 0,1-1-1 0 0,0-1 1 0 0,0 1-5 0 0,13 9 0 0 0,-3 4 0 0 0,-11-13 0 0 0,-2 1 0 0 0,4 11 0 0 0,0-5 0 0 0,1-3 0 0 0,-4-1-15 0 0,-2-4 15 0 0,0 0-1 0 0,0 1 1 0 0,0-1 0 0 0,-1 1 0 0 0,1-1-1 0 0,0 1 1 0 0,-1-1 0 0 0,1 1-1 0 0,-1-1 1 0 0,1 1 0 0 0,-1 0 0 0 0,1-1-1 0 0,-1 1 1 0 0,0 0 0 0 0,0-1 0 0 0,0 1-1 0 0,0 0 1 0 0,0-1 0 0 0,-1 1 0 0 0,1 0-1 0 0,0-1 1 0 0,-1 1 0 0 0,1 0-1 0 0,-1-1 1 0 0,0 2 0 0 0,0-1 15 0 0,0-1-13 0 0,2 12-5 0 0,-1-12 15 0 0,0 1 1 0 0,0 0-1 0 0,-1 0 1 0 0,1 0-1 0 0,0 0 1 0 0,-1-1 0 0 0,0 1-1 0 0,1 0 1 0 0,-1 0-1 0 0,0-1 1 0 0,0 1-1 0 0,0 0 1 0 0,0-1 0 0 0,0 2-13 0 0,0-3 86 0 0,0 2-59 0 0,1-1-1 0 0,0 0 0 0 0,-1 0 1 0 0,0 0-1 0 0,1 0 0 0 0,-1 0 1 0 0,0 0-1 0 0,0 0 1 0 0,1 0-1 0 0,-1 0 0 0 0,0 0 1 0 0,0 0-1 0 0,0-1 0 0 0,0 1-26 0 0,-20 18 464 0 0,20-18-419 0 0,-1 0 0 0 0,1 0 0 0 0,-1 0-1 0 0,1-1 1 0 0,-1 1 0 0 0,1 0 0 0 0,-1-1-1 0 0,0 1 1 0 0,1-1 0 0 0,-1 0-1 0 0,0 1 1 0 0,0-1-45 0 0,-11 3 223 0 0,8-1-173 0 0,0 0 1 0 0,-1-1-1 0 0,1 1 0 0 0,-1-1 0 0 0,0 0 0 0 0,-2-1-50 0 0,-21 6 115 0 0,13-3-146 0 0,1 1-1 0 0,-3-2 32 0 0,6 0-49 0 0,0 0 0 0 0,1 1 0 0 0,-1 0-1 0 0,0 1 50 0 0,-5 2-564 0 0,-1 0 0 0 0,1-1 1 0 0,-1-1-1 0 0,-1 0 0 0 0,-7-1 564 0 0,-1-2-1472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02.8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448 0 5616 0 0,'0'0'124'0'0,"0"0"17"0"0,0 0 11 0 0,0 0 49 0 0,0 0 182 0 0,0 0 81 0 0,0 0 15 0 0,-18 15 1897 0 0,16-13-2232 0 0,-14 10 387 0 0,15-11-484 0 0,0 0 0 0 0,0-1-1 0 0,0 1 1 0 0,0 0 0 0 0,0 0-1 0 0,1 0 1 0 0,-1 0 0 0 0,0 0-1 0 0,1 0 1 0 0,-1 0 0 0 0,1 0 0 0 0,-1 0-1 0 0,1 0 1 0 0,-1 0 0 0 0,1 0-47 0 0,0 0 237 0 0,-1 1-12 0 0,-23 41 785 0 0,8-14-14 0 0,15-26-987 0 0,-1 1-1 0 0,1-1 1 0 0,0 0 0 0 0,0 1 0 0 0,0-1 0 0 0,0 1 0 0 0,0 0 0 0 0,1 1-9 0 0,-2 6 21 0 0,-19 90 451 0 0,15-81-343 0 0,-3 14-98 0 0,-2 12-31 0 0,2-15-2 0 0,7-26 7 0 0,0-1-1 0 0,0 1 0 0 0,1 0 1 0 0,-1 5-5 0 0,-1 4 19 0 0,0-1 0 0 0,0 0 0 0 0,-5 10-19 0 0,3-10 10 0 0,1 1 0 0 0,1-1 1 0 0,-1 6-11 0 0,-1 8 0 0 0,-8 23 0 0 0,2-8 0 0 0,8-29 0 0 0,1-6 0 0 0,0 0 0 0 0,1 0 0 0 0,0 1 0 0 0,-1 6 0 0 0,-4 21 74 0 0,6 35-84 0 0,3-55 10 0 0,-2-12 0 0 0,0 1 0 0 0,-1-1 0 0 0,1 0 0 0 0,-1 1 0 0 0,0-1 0 0 0,0 2 0 0 0,0 32 0 0 0,0 21 0 0 0,0-34 60 0 0,0-1-48 0 0,1-14-12 0 0,2 0 0 0 0,0 4 49 0 0,-3-13-25 0 0,2 1 52 0 0,10 14-28 0 0,-11-13-40 0 0,4 3-10 0 0,14 10 60 0 0,-5-7 35 0 0,4 3 252 0 0,-14-8-262 0 0,0-1-31 0 0,0 0 0 0 0,1 0-1 0 0,0 0 1 0 0,-1-1 0 0 0,1 1-1 0 0,0-1 1 0 0,-1-1 0 0 0,1 1 0 0 0,5 0-52 0 0,-1 1 130 0 0,9 0-52 0 0,-14-1-38 0 0,0-1 0 0 0,0-1 0 0 0,0 1 0 0 0,0 0 0 0 0,0-1-1 0 0,0 0 1 0 0,1 0-40 0 0,-2 0 41 0 0,-1 0 0 0 0,1 1 0 0 0,-1 0 0 0 0,1-1 0 0 0,-1 1 0 0 0,1 0 0 0 0,-1 0 0 0 0,1 0 0 0 0,1 1-41 0 0,12-1 151 0 0,-15-2-123 0 0,1 1-10 0 0,15 0 160 0 0,-14 1-100 0 0,1-1 0 0 0,-1 0 0 0 0,0 1-1 0 0,0-1 1 0 0,0 0 0 0 0,1-1-1 0 0,-1 1 1 0 0,0-1-78 0 0,0 1 62 0 0,22-8-34 0 0,-12 5-3 0 0,-11 2-10 0 0,-1 0-1 0 0,34-15-164 0 0,-20 11 150 0 0,1 0 0 0 0,6-4 0 0 0,-8 3 0 0 0,-2 2 0 0 0,2-2 0 0 0,0 1 0 0 0,7-2 0 0 0,-10 4 284 0 0,-5 3-4111 0 0,-6 1-1429 0 0</inkml:trace>
  <inkml:trace contextRef="#ctx0" brushRef="#br0" timeOffset="1107.252">6 616 5840 0 0,'0'0'132'0'0,"0"0"17"0"0,0 0 11 0 0,0-2-21 0 0,0-16 1391 0 0,-6 2 1296 0 0,6 15-2707 0 0,1 0 0 0 0,-1 0 1 0 0,0 0-1 0 0,1 0 0 0 0,-1 0 0 0 0,1 0 1 0 0,-1 0-1 0 0,1 0 0 0 0,-1 0 1 0 0,1 0-1 0 0,0 0 0 0 0,0 1 1 0 0,-1-1-1 0 0,1 0 0 0 0,0 0 0 0 0,0 1 1 0 0,0-1-1 0 0,0 1 0 0 0,-1-1 1 0 0,1 1-1 0 0,0-1 0 0 0,0 1 1 0 0,1-1-120 0 0,25-4 720 0 0,-17 6-511 0 0,-4-1-12 0 0,-1 0 1 0 0,0 0-1 0 0,0 0 0 0 0,1-1 1 0 0,-1 0-1 0 0,0 0 0 0 0,2 0-197 0 0,-4 0 24 0 0,1 0-6 0 0,15 2-18 0 0,-9-1 49 0 0,0 1 0 0 0,-1 1 1 0 0,1-1-1 0 0,0 2-49 0 0,-3-2 43 0 0,-3 0-34 0 0,-1 0 0 0 0,1 0 0 0 0,-1-1 0 0 0,1 0 0 0 0,-1 0 0 0 0,1 0 0 0 0,-1 0 0 0 0,1 0 0 0 0,1-1-9 0 0,3 0-1 0 0,-5 1 3 0 0,0 0 0 0 0,1 0 0 0 0,-1-1 0 0 0,0 1 0 0 0,0-1 0 0 0,0 0 0 0 0,0 0 0 0 0,1 0-2 0 0,14-3 47 0 0,23 7 149 0 0,-25-5-76 0 0,-5 5-108 0 0,-10-3-11 0 0,0 1-1 0 0,0-1 1 0 0,1 1 0 0 0,-1-1-1 0 0,1 1 1 0 0,-1-1-1 0 0,0 0 1 0 0,1 1-1 0 0,-1-1 1 0 0,1 0-1 0 0,-1 0 1 0 0,1 0-1 0 0,-1 0 1 0 0,1 0-1 0 0,-1-1 1 0 0,0 1 0 0 0,1 0-1 0 0,-1-1 1 0 0,1 1-1 0 0,-1-1 0 0 0,-1 1 2 0 0,0 0-1 0 0,0 0 1 0 0,1 0-1 0 0,-1 0 1 0 0,0 0-1 0 0,0 0 1 0 0,0 0-1 0 0,0 0 1 0 0,0 0-1 0 0,1-1 1 0 0,-1 1-1 0 0,0 0 1 0 0,0 0-1 0 0,0 0 1 0 0,0 0-1 0 0,0 0 1 0 0,1 0-1 0 0,-1 0 1 0 0,0 0-1 0 0,0 0 1 0 0,0 0-1 0 0,0 0 1 0 0,0 1-1 0 0,1-1 1 0 0,-1 0 0 0 0,0 0-1 0 0,0 0 1 0 0,0 0-1 0 0,0 0 1 0 0,0 0-1 0 0,0 0 1 0 0,1 0-1 0 0,-1 0 1 0 0,0 0-1 0 0,0 1-1 0 0,12 2 64 0 0,-9-3-47 0 0,9 4 30 0 0,-11-4-42 0 0,-1 1-1 0 0,1-1 0 0 0,0 0 0 0 0,-1 0 0 0 0,1 1 0 0 0,0-1 0 0 0,0 0 0 0 0,-1 0 0 0 0,1 0 0 0 0,0 0 0 0 0,0 0 0 0 0,-1 0 0 0 0,1 0 0 0 0,0 0 0 0 0,0 0 0 0 0,0 0-4 0 0,7-1-1 0 0,-7 1 8 0 0,1 0-1 0 0,-1 0 0 0 0,0 0 1 0 0,0 0-1 0 0,0 0 0 0 0,1 0 1 0 0,-1 0-1 0 0,0 0 0 0 0,0 0 1 0 0,0-1-1 0 0,0 1 0 0 0,1-1 1 0 0,-1 1-1 0 0,0-1 0 0 0,1 0-6 0 0,2 0 17 0 0,-2 0 47 0 0,2-2-48 0 0,2 2-16 0 0,20-7 160 0 0,-18 7-144 0 0,28 3-585 0 0,-36-1 466 0 0,1-1 0 0 0,0 0-1 0 0,0 1 1 0 0,-1-1 0 0 0,1 1-1 0 0,0-1 1 0 0,0 1 0 0 0,-1-1-1 0 0,1 1 1 0 0,-1-1 0 0 0,1 1 0 0 0,0-1-1 0 0,-1 1 1 0 0,1 0 0 0 0,-1 0-1 0 0,1-1 1 0 0,-1 2 103 0 0,5 5-1233 0 0,0 0-178 0 0,-4-6-11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19:54:56.0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1475 17291 525 0,'0'0'11'0,"0"0"2"0,0 0 1 0,0 0 2 0,0 0-16 0,0 0 0 0,3 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09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1663 9184 0 0,'0'0'208'0'0,"0"0"33"0"0,1-2 14 0 0,2-3-220 0 0,1 0 1 0 0,1 0-1 0 0,-1 0 0 0 0,1 0 1 0 0,0 1-1 0 0,0 0 1 0 0,5-4-36 0 0,10-8 264 0 0,11-10 353 0 0,-22 18-423 0 0,1 1 0 0 0,-1-2-1 0 0,0 1 1 0 0,-1-1 0 0 0,0 0-1 0 0,0-1 1 0 0,2-5-194 0 0,17-26 363 0 0,-19 29-174 0 0,0 0 0 0 0,5-10-189 0 0,14-33 517 0 0,7-13 100 0 0,14-45-617 0 0,24-62 192 0 0,-25 64-192 0 0,-13 31 0 0 0,15-47-44 0 0,20-47-48 0 0,-47 124 96 0 0,-1 1-72 0 0,8-28 68 0 0,2-10 0 0 0,-13 18 0 0 0,-1-10 0 0 0,-16 73 19 0 0,0 1 1 0 0,-1-1 0 0 0,0 1 0 0 0,0-1-1 0 0,-1 0 1 0 0,0 1 0 0 0,0-1-1 0 0,0 1 1 0 0,0 0 0 0 0,-1-1 0 0 0,0 1-1 0 0,0 0 1 0 0,-1 0 0 0 0,1 0 0 0 0,-4-4-20 0 0,5 8 5 0 0,0 0 1 0 0,1 0 0 0 0,-1 0 0 0 0,0 0 0 0 0,0 0 0 0 0,0 1 0 0 0,0-1 0 0 0,0 0 0 0 0,0 1 0 0 0,0-1 0 0 0,-1 0 0 0 0,1 1 0 0 0,0 0 0 0 0,0-1-1 0 0,0 1 1 0 0,-1 0 0 0 0,1-1 0 0 0,0 1 0 0 0,0 0 0 0 0,-1 0 0 0 0,1 0 0 0 0,0 0 0 0 0,0 0 0 0 0,-1 0 0 0 0,1 1 0 0 0,-1-1-6 0 0,-4 1 38 0 0,1-1-25 0 0,-1 1 0 0 0,1 0 0 0 0,-1 0 0 0 0,1 1 0 0 0,0-1 0 0 0,0 1 0 0 0,-1 0 0 0 0,1 1 0 0 0,1-1 0 0 0,-1 1 0 0 0,0 0 0 0 0,1 0 0 0 0,-1 1 0 0 0,1-1 0 0 0,0 1-13 0 0,-13 12 50 0 0,1 1 1 0 0,-14 18-51 0 0,24-28 9 0 0,-21 26-98 0 0,2 1 1 0 0,1 1 0 0 0,-7 18 88 0 0,16-23 54 0 0,2 1 0 0 0,-5 22-54 0 0,2-8 44 0 0,5-12 19 0 0,1 0 0 0 0,2 1 0 0 0,1 3-63 0 0,-13 104 156 0 0,10-59-96 0 0,4-27 25 0 0,3 11-85 0 0,-4 33 238 0 0,0 13-2 0 0,-1 8-216 0 0,4-69-20 0 0,3-28 0 0 0,-1 0 0 0 0,-3 7 0 0 0,1-11 0 0 0,0-2 0 0 0,2 0 0 0 0,-2 8 0 0 0,1 6 1 0 0,-6 23-1 0 0,0-2-15 0 0,-8 56-194 0 0,-5 50 170 0 0,21-152 56 0 0,-5 91 97 0 0,5-83-136 0 0,0 1 0 0 0,-1-1 0 0 0,0 1 0 0 0,-1-1 1 0 0,-3 5 21 0 0,4-1-219 0 0,3-12-5254 0 0,-1-6 1173 0 0</inkml:trace>
  <inkml:trace contextRef="#ctx0" brushRef="#br0" timeOffset="443.294">139 1717 10624 0 0,'0'0'241'0'0,"0"0"38"0"0,0 0 10 0 0,0 0-33 0 0,0 0-151 0 0,0 0-91 0 0,0-1 0 0 0,0 1 1 0 0,0-1-1 0 0,0 1 0 0 0,0-1 0 0 0,0 0 0 0 0,0 1 0 0 0,0-1 0 0 0,0 1 0 0 0,0-1 0 0 0,0 1 0 0 0,0-1 0 0 0,0 0 0 0 0,1 1 0 0 0,-1-1 0 0 0,0 1 1 0 0,0-1-1 0 0,1 0-14 0 0,8-8 254 0 0,0 0 0 0 0,0-1-1 0 0,2-5-253 0 0,19-21 1205 0 0,-27 33-1146 0 0,0 0-1 0 0,0 0 0 0 0,1 0 1 0 0,-1 0-1 0 0,1 0 0 0 0,-1 1 1 0 0,1-1-1 0 0,0 1 0 0 0,0 0 1 0 0,0 0-1 0 0,0 1 1 0 0,0-1-1 0 0,1 1-58 0 0,47-18 11 0 0,-28 15-138 0 0,-1 2 0 0 0,0 0 1 0 0,1 1-1 0 0,1 2 127 0 0,-20-1-71 0 0,-2 0-10 0 0,-1 0-1 0 0,1 1 1 0 0,-1-1-1 0 0,0 1 1 0 0,1 0 0 0 0,-1 0-1 0 0,0 0 1 0 0,1 0-1 0 0,-1 0 1 0 0,0 0-1 0 0,0 0 1 0 0,1 1 81 0 0,-1 0-122 0 0,0-1 0 0 0,0 0 0 0 0,0 1 0 0 0,0-1 1 0 0,0 0-1 0 0,1 0 0 0 0,-1-1 0 0 0,0 1 0 0 0,1 0 0 0 0,-1-1 0 0 0,0 1 0 0 0,1-1 122 0 0,9 0-704 0 0,-1 0-6 0 0</inkml:trace>
  <inkml:trace contextRef="#ctx0" brushRef="#br0" timeOffset="1273.866">1289 317 6504 0 0,'-1'-1'141'0'0,"0"-4"-39"0"0,1 3-71 0 0,0 1 0 0 0,0 0 0 0 0,0 0 0 0 0,0-1 1 0 0,-1 1-1 0 0,1 0 0 0 0,-1-1 0 0 0,1 1 0 0 0,-1 0 0 0 0,1 0 0 0 0,-1 0 0 0 0,0 0 0 0 0,1 0 0 0 0,-1-1 0 0 0,-1 1-31 0 0,1-1 188 0 0,1 2 43 0 0,0 0 1 0 0,0 0 2 0 0,0 0 12 0 0,0 0 2 0 0,0 0 0 0 0,-1 0-183 0 0,-1 0 0 0 0,1 0-1 0 0,-1 0 1 0 0,1-1 0 0 0,0 1 0 0 0,-1 0 0 0 0,1-1 0 0 0,0 0 0 0 0,-2 0-65 0 0,1 1 39 0 0,0 0 0 0 0,0 0 0 0 0,1 0 0 0 0,-1 0 1 0 0,0 0-1 0 0,0 0 0 0 0,0 0 0 0 0,0 1 0 0 0,1-1 1 0 0,-1 1-1 0 0,0-1 0 0 0,0 1 0 0 0,1 0 0 0 0,-1-1 1 0 0,1 1-1 0 0,-1 0 0 0 0,0 1-39 0 0,-12 4 302 0 0,11-5-267 0 0,0 1 0 0 0,0-1 0 0 0,0 1 0 0 0,0-1 0 0 0,1 1 1 0 0,-1 0-1 0 0,1 0 0 0 0,-1 0 0 0 0,1 1 0 0 0,0-1 0 0 0,0 0 0 0 0,0 1 1 0 0,0 0-36 0 0,-25 40 357 0 0,12-18 29 0 0,-2 5-117 0 0,1 0 0 0 0,-6 17-269 0 0,-11 22 238 0 0,21-43 24 0 0,2 0 0 0 0,0 1 0 0 0,-3 18-262 0 0,3-12 204 0 0,-15 71 178 0 0,15-68-259 0 0,-3 26-123 0 0,4-15 11 0 0,5-21 20 0 0,2-1 0 0 0,0 1 0 0 0,2 0 0 0 0,2 13-31 0 0,-1 12 106 0 0,-2-22-90 0 0,2 0 0 0 0,2 0 0 0 0,0-1 0 0 0,2 1 0 0 0,4 14-16 0 0,4 14 0 0 0,0 4 0 0 0,-8-40 0 0 0,-4-15-108 0 0,0-1 1 0 0,1 1 0 0 0,-1-1 0 0 0,1 1 0 0 0,2 1 107 0 0,0 4-450 0 0,1 0 1 0 0,-1 0 0 0 0,0 4 449 0 0,5 14-2190 0 0,0-9-522 0 0,-8-18 1322 0 0</inkml:trace>
  <inkml:trace contextRef="#ctx0" brushRef="#br0" timeOffset="2120.393">1546 645 5488 0 0,'0'0'158'0'0,"-2"0"-4"0"0,-6 0-10 0 0,7 0 168 0 0,-1 0 0 0 0,0 0 1 0 0,0 0-1 0 0,0 1 0 0 0,0-1 1 0 0,0 1-1 0 0,0-1 0 0 0,0 1 1 0 0,-1 0-313 0 0,3-1-3 0 0,-2 1 411 0 0,2 0-138 0 0,-25 25 942 0 0,24-24-1134 0 0,-1 0 0 0 0,1 0 0 0 0,0 1-1 0 0,-1-1 1 0 0,1 0 0 0 0,0 1-1 0 0,0-1 1 0 0,1 1 0 0 0,-1 0 0 0 0,1-1-1 0 0,-1 1 1 0 0,1-1 0 0 0,0 1-1 0 0,0 0 1 0 0,0-1 0 0 0,0 1 0 0 0,0 0-1 0 0,0-1 1 0 0,1 1-78 0 0,1 6 69 0 0,1 0 0 0 0,0 0 0 0 0,1 0 0 0 0,3 7-69 0 0,6 15 131 0 0,23 59 951 0 0,-32-80-870 0 0,1-1 0 0 0,0-1 1 0 0,3 3-213 0 0,-3-3 100 0 0,-1-1 1 0 0,1 0 0 0 0,-1 1 0 0 0,2 7-101 0 0,-3-8 59 0 0,0 1 0 0 0,0-1 0 0 0,0 0 0 0 0,1 0 0 0 0,0 0 0 0 0,1 0 0 0 0,-1-1 0 0 0,2 1-59 0 0,-3-3 14 0 0,-1-1 0 0 0,0 1 1 0 0,1 0-1 0 0,-1 0 1 0 0,0 0-1 0 0,-1 0 1 0 0,1 0-1 0 0,0 2-14 0 0,-1-2 5 0 0,1 1 0 0 0,-1-1 1 0 0,1 0-1 0 0,1 0 0 0 0,0 2-5 0 0,24 41 582 0 0,-18-31-537 0 0,4 10-32 0 0,5 15-13 0 0,-9-19 117 0 0,2 1 1 0 0,1-1-118 0 0,1 5 33 0 0,-11-20-27 0 0,1-1 0 0 0,1 0 0 0 0,-1 1 0 0 0,1-1 1 0 0,3 3-7 0 0,8 15 2 0 0,4 10-34 0 0,-18-33-10 0 0,0-1 0 0 0,0 1-1 0 0,0-1 1 0 0,0 1 0 0 0,0-1 0 0 0,0 1-1 0 0,0-1 1 0 0,0 0 0 0 0,1 1-1 0 0,-1-1 1 0 0,0 0 0 0 0,0 0 0 0 0,0 0 42 0 0,0 0-61 0 0,0 0 13 0 0,0 0 0 0 0,0 0 0 0 0,0 0 0 0 0,1 0 0 0 0,-1 0 0 0 0,0-1 0 0 0,0 1 1 0 0,0 0-1 0 0,0-1 0 0 0,0 1 0 0 0,0-1 0 0 0,0 1 0 0 0,0-1 0 0 0,0 0 1 0 0,0 1-1 0 0,0-1 0 0 0,0 0 0 0 0,0 0 48 0 0,6-4-362 0 0,-3 2 25 0 0,-1 1-1 0 0,1-1 1 0 0,0-1 0 0 0,-1 1 0 0 0,3-4 337 0 0,4-4-3090 0 0,-8 8 1999 0 0,7-6-2570 0 0</inkml:trace>
  <inkml:trace contextRef="#ctx0" brushRef="#br0" timeOffset="2753.2">1443 1571 7224 0 0,'0'0'165'0'0,"0"0"22"0"0,0 0 7 0 0,0-11 418 0 0,0 7-475 0 0,0 1-1 0 0,1 0 0 0 0,-1 0 0 0 0,1 0 0 0 0,0-1 0 0 0,-1 1 0 0 0,1 0 0 0 0,1 0 0 0 0,-1 0 1 0 0,0 0-1 0 0,2 0-136 0 0,12-33 554 0 0,-12 29-426 0 0,-1 1 0 0 0,1-1 0 0 0,0 1 0 0 0,1-1 0 0 0,0 1 0 0 0,1-2-128 0 0,-1 3 138 0 0,-1 0-1 0 0,0 0 0 0 0,-1-1 1 0 0,1 1-1 0 0,-1-1 0 0 0,1-2-137 0 0,9-19 390 0 0,35-57 778 0 0,-8 10-893 0 0,29-52 419 0 0,-28 53 97 0 0,-14 24-263 0 0,7-7-528 0 0,48-77 381 0 0,-41 56-115 0 0,-25 45-74 0 0,0 5-79 0 0,2-4-44 0 0,-6 7-59 0 0,-6 17-10 0 0,-1 0 0 0 0,1-1 0 0 0,-1 1 0 0 0,-1-1 0 0 0,1-1 0 0 0,12-23 0 0 0,-15 30 0 0 0,0-1 0 0 0,2-10 0 0 0,-2 10-1 0 0,7-10-20 0 0,-7 12-101 0 0,-1 1-55 0 0,0 0-13 0 0,0 0-52 0 0,0 0-207 0 0,-1 1-95 0 0,-11 12-504 0 0,9-10 777 0 0,0 0 0 0 0,1 0 1 0 0,-1 0-1 0 0,1 0 0 0 0,-1 0 1 0 0,1 1-1 0 0,0-1 1 0 0,-1 3 270 0 0,-12 29-2280 0 0,9-25 1480 0 0</inkml:trace>
  <inkml:trace contextRef="#ctx0" brushRef="#br0" timeOffset="3612.157">2305 336 4752 0 0,'0'0'101'0'0,"0"0"22"0"0,0 0 6 0 0,0 0 42 0 0,0 0 150 0 0,2 0 60 0 0,5 2 97 0 0,-3-1-112 0 0,0 0 0 0 0,0 0-1 0 0,0 1 1 0 0,0-1 0 0 0,0 1-1 0 0,0 0-365 0 0,4 3 723 0 0,-4-3-596 0 0,1 0-1 0 0,-1 1 1 0 0,0 0-1 0 0,0 0 1 0 0,0 0-1 0 0,-1 0 1 0 0,1 0-1 0 0,-1 1 1 0 0,1 0 0 0 0,-1 0-1 0 0,0 0 1 0 0,-1 0-127 0 0,4 6 323 0 0,14 20 344 0 0,-17-25-639 0 0,0 1 0 0 0,0-1 0 0 0,0 1 0 0 0,-1-1 0 0 0,0 1 0 0 0,1 3-28 0 0,3 7 78 0 0,1 1 15 0 0,-5-11-49 0 0,1 0-1 0 0,0 0 1 0 0,0 0 0 0 0,1 1-44 0 0,-1-1 44 0 0,0 0 0 0 0,0 1 0 0 0,0-1 0 0 0,-1 0 0 0 0,0 2-44 0 0,7 16 128 0 0,13 29 164 0 0,-3 0 1 0 0,1 14-293 0 0,-11-26 155 0 0,-1 0 0 0 0,-3 1-1 0 0,0 23-154 0 0,-1-17 31 0 0,-1 10 25 0 0,-4 39-56 0 0,0-27-58 0 0,0-38 225 0 0,-4 18-167 0 0,0 4 88 0 0,2-33-44 0 0,0 0 0 0 0,-1 1-44 0 0,-3 15 84 0 0,3-10-18 0 0,-2 1 1 0 0,0-1-1 0 0,-2-1 1 0 0,-1 0-1 0 0,-1 0 1 0 0,-11 19-67 0 0,10-25 58 0 0,2-3-47 0 0,0 0 0 0 0,-2-1-1 0 0,-1 1-10 0 0,-6 6-200 0 0,-1 0-1 0 0,-1-1 1 0 0,-1-1-1 0 0,-1-2 1 0 0,-11 9 200 0 0,-29 14-2400 0 0,47-33 1696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14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11 790 7600 0 0,'0'0'166'0'0,"-1"0"29"0"0,-9 0 230 0 0,10 0-229 0 0,0 0-10 0 0,0 0-2 0 0,0 0 5 0 0,0 0 23 0 0,0 0 11 0 0,0 0 1 0 0,0 0-18 0 0,0 0-72 0 0,0 0-34 0 0,0 0-4 0 0,0 0 0 0 0,0 0-2 0 0,0 0-4 0 0,0 0-2 0 0,0 0 32 0 0,0 0 134 0 0,0 0 60 0 0,0 0 7 0 0,0 0-22 0 0,0 0-118 0 0,0 0-56 0 0,0 0-11 0 0,0 0 27 0 0,2 0 123 0 0,53 4 1149 0 0,-38 0-1072 0 0,-15-4-296 0 0,-1 1 0 0 0,1-1 0 0 0,0 1 0 0 0,0-1 0 0 0,0 0 0 0 0,-1 0 0 0 0,1 0 0 0 0,0 1-1 0 0,0-2 1 0 0,0 1 0 0 0,-1 0 0 0 0,1 0-45 0 0,-1 0 28 0 0,0-1 0 0 0,0 1-1 0 0,0 0 1 0 0,-1 0 0 0 0,1 0 0 0 0,0 0 0 0 0,0 0-1 0 0,0 0 1 0 0,-1 0 0 0 0,1 0 0 0 0,0 1-1 0 0,0-1 1 0 0,-1 0 0 0 0,1 0 0 0 0,0 1-1 0 0,0-1-27 0 0,0 1 20 0 0,0-1-1 0 0,-1 0 1 0 0,1 0-1 0 0,0 1 1 0 0,0-1-1 0 0,0 0 1 0 0,-1 0-1 0 0,1 0 1 0 0,0 0-1 0 0,0 0 1 0 0,0 0 0 0 0,-1 0-1 0 0,1 0 1 0 0,1 0-20 0 0,6-3 75 0 0,1 1 1 0 0,-1-2 0 0 0,0 1 0 0 0,0-1-1 0 0,4-3-75 0 0,7-3 48 0 0,47-11 6 0 0,-35 12-54 0 0,-25 8 0 0 0,-1 0 0 0 0,1 0 0 0 0,-1-1 0 0 0,1 0-1 0 0,1-1 2 0 0,70-28-1 0 0,-69 27-17 0 0,-4 2-42 0 0,-1 1-1 0 0,1-1 1 0 0,-1 0 0 0 0,0 0-1 0 0,0 0 1 0 0,0-1 0 0 0,2-1 59 0 0,-2 2-349 0 0,1-1 1 0 0,0 1 0 0 0,-1 0 0 0 0,1 0 0 0 0,3-1 348 0 0,-7 3-54 0 0,2-1-327 0 0,-2 1-3 0 0,0 0-54 0 0,0 0-223 0 0,0 0-98 0 0,0 0-613 0 0,0 0-2390 0 0</inkml:trace>
  <inkml:trace contextRef="#ctx0" brushRef="#br0" timeOffset="564.904">41 959 7920 0 0,'0'0'174'0'0,"0"0"29"0"0,0 0 13 0 0,0 0 20 0 0,0 0 57 0 0,0 0 25 0 0,0 0 2 0 0,0 0-19 0 0,0 0-77 0 0,0 0-31 0 0,0-1-7 0 0,6-38 1122 0 0,-6 37-1120 0 0,0 2 4 0 0,3-3 17 0 0,-2 1-203 0 0,-1 1 0 0 0,1-1 0 0 0,0 1 0 0 0,0-1 0 0 0,0 1 1 0 0,0 0-1 0 0,0-1 0 0 0,0 1 0 0 0,0 0 0 0 0,0 0 0 0 0,1-1 0 0 0,-1 1-6 0 0,0 1 4 0 0,-1-1 8 0 0,1 1 1 0 0,-1-1 0 0 0,0 1-1 0 0,1-1 1 0 0,-1 1 0 0 0,1 0-1 0 0,-1-1 1 0 0,1 1 0 0 0,0 0-1 0 0,-1-1 1 0 0,1 1-1 0 0,-1 0 1 0 0,1 0 0 0 0,-1 0-1 0 0,1 0 1 0 0,0-1 0 0 0,-1 1-13 0 0,20-5 99 0 0,-18 5-43 0 0,-1 0 0 0 0,1 0 1 0 0,-1 0-1 0 0,1 0 1 0 0,-1 0-1 0 0,1 0 0 0 0,-1 0 1 0 0,1 1-1 0 0,-1-1 0 0 0,1 1 1 0 0,-1-1-1 0 0,0 1 1 0 0,1-1-1 0 0,-1 1 0 0 0,0 0 1 0 0,1 0-1 0 0,-1-1 0 0 0,0 1 1 0 0,0 0-1 0 0,0 0 1 0 0,1 0-57 0 0,19 9 352 0 0,-21-10-351 0 0,1 2 7 0 0,1-1 0 0 0,0 1 0 0 0,0-1 1 0 0,0 0-1 0 0,0 0 0 0 0,1 0 0 0 0,-1 0 0 0 0,0 0 0 0 0,1 0-8 0 0,2-1 33 0 0,-3 0-43 0 0,0 0 0 0 0,-1 0 0 0 0,1 0 0 0 0,0 0-1 0 0,0 0 1 0 0,0 0 0 0 0,-1 1 0 0 0,1-1 0 0 0,0 1 0 0 0,0-1 0 0 0,-1 1 0 0 0,1 0 0 0 0,0 0 10 0 0,-1-1-36 0 0,0 1 1 0 0,0-1 0 0 0,-1 1 0 0 0,1-1 0 0 0,0 0-1 0 0,0 1 1 0 0,0-1 0 0 0,0 0 0 0 0,0 0 0 0 0,0 0-1 0 0,0 0 1 0 0,0 0 0 0 0,1 0 0 0 0,-1 0 0 0 0,0 0-1 0 0,0 0 1 0 0,0 0 0 0 0,0-1 0 0 0,0 1 0 0 0,-1 0-1 0 0,1-1 1 0 0,0 1 0 0 0,0-1 0 0 0,0 1 0 0 0,0-1-1 0 0,0 1 1 0 0,0-1 0 0 0,-1 0 0 0 0,1 1 0 0 0,0-1 35 0 0,21-4-1598 0 0,1-3-3198 0 0,-21 8 3006 0 0</inkml:trace>
  <inkml:trace contextRef="#ctx0" brushRef="#br0" timeOffset="4494.069">283 926 2528 0 0,'0'0'107'0'0,"0"0"-23"0"0,0 0-11 0 0,0 0 3 0 0,0 0 12 0 0,4 8 5444 0 0,-1-6-6023 0 0,4-2 488 0 0,-4 0-50 0 0,4 1 40 0 0,0 2 13 0 0,2-3 0 0 0,-7-2 0 0 0,-1 0 0 0 0,11-2 0 0 0,-3 3 0 0 0,-8 2 0 0 0,0-1 0 0 0,0 1 0 0 0,0-1 0 0 0,0 1 0 0 0,0-1 0 0 0,1 0 0 0 0,-1 0 0 0 0,0 0 0 0 0,0 0 0 0 0,0 1 0 0 0,1-2 0 0 0,-1 1 0 0 0,1 0 0 0 0,-1 0-1 0 0,0 0 1 0 0,1 0 0 0 0,-1 0-1 0 0,1 0 1 0 0,-1 0 0 0 0,0 0-1 0 0,1 0 1 0 0,-1-1-1 0 0,0 1 1 0 0,1-1 0 0 0,-1 1-1 0 0,0-1 1 0 0,1 1 0 0 0,-1-1 0 0 0,0 0 4 0 0,0 1 0 0 0,-1-1 0 0 0,1 1 0 0 0,0 0 0 0 0,0-1 1 0 0,0 1-1 0 0,-1 0 0 0 0,1 0 0 0 0,0 0 0 0 0,0-1 1 0 0,0 1-1 0 0,0 0 0 0 0,0 0 0 0 0,0 0-4 0 0,1 0 18 0 0,0 0 1 0 0,0 0-1 0 0,-1 0 0 0 0,1-1 0 0 0,0 1 0 0 0,0-1 1 0 0,0 1-1 0 0,-1-1 0 0 0,2 0-18 0 0,-1 0 29 0 0,0 0 1 0 0,-1 1-1 0 0,1-1 0 0 0,0 0 1 0 0,0 1-1 0 0,0 0 0 0 0,-1-1 1 0 0,1 1-1 0 0,1 0-29 0 0,14-5 463 0 0,-14 4-433 0 0,0 1 1 0 0,-1-1-1 0 0,1 0 1 0 0,-1 0-1 0 0,0 0 1 0 0,1 0-1 0 0,-1-1 1 0 0,0 1-1 0 0,1 0 1 0 0,-1-1-1 0 0,0 0 1 0 0,0 1 0 0 0,0-1-1 0 0,-1 0 1 0 0,2-2-31 0 0,7-4 22 0 0,14-19-12 0 0,-22 25 33 0 0,1-4-47 0 0,-2 4-87 0 0,-1 2-86 0 0,0 0-30 0 0,0 0-7 0 0,0 0-58 0 0,0 0-236 0 0,0 0-104 0 0</inkml:trace>
  <inkml:trace contextRef="#ctx0" brushRef="#br0" timeOffset="5767.976">1284 0 8840 0 0,'0'0'197'0'0,"-2"0"24"0"0,-1 1-101 0 0,-1 0-1 0 0,1 0 1 0 0,0 0 0 0 0,-1 1-1 0 0,1-1 1 0 0,-2 2-120 0 0,-1 3 106 0 0,1 0 0 0 0,0 0 0 0 0,1 0-1 0 0,-1 1 1 0 0,1 0 0 0 0,0 0 0 0 0,1 0 0 0 0,-1 0 0 0 0,2 0 0 0 0,-1 1 0 0 0,1-1 0 0 0,0 1 0 0 0,0 4-106 0 0,-3 12 471 0 0,-7 19-471 0 0,6-24-3 0 0,1 1 0 0 0,1 0 1 0 0,0 4 2 0 0,-12 72 0 0 0,-4 32 296 0 0,16-103-105 0 0,-1 0 0 0 0,-3 7-191 0 0,-5 27 232 0 0,3-19-103 0 0,7-26-67 0 0,-1 0-1 0 0,2 0 1 0 0,0 0-62 0 0,-4 29 281 0 0,-3 7-281 0 0,2-8 440 0 0,-1 14-440 0 0,6-22 21 0 0,-1 2 45 0 0,-2 8-66 0 0,3-26-117 0 0,1 0 0 0 0,1 0 0 0 0,1 8 118 0 0,0 6-1915 0 0,-1-30 1335 0 0,0-2-394 0 0,0 0-1583 0 0,0 0-680 0 0</inkml:trace>
  <inkml:trace contextRef="#ctx0" brushRef="#br0" timeOffset="6366.749">863 471 6328 0 0,'0'0'184'0'0,"0"0"40"0"0,0 0 42 0 0,0 0 20 0 0,0 0 2 0 0,0 0 1 0 0,0 0 7 0 0,0 0 7 0 0,6 5 319 0 0,33 16 1345 0 0,-37-20-1636 0 0,-1 0-233 0 0,0-1 1 0 0,0 1 0 0 0,0 0 0 0 0,0 0-1 0 0,1 0 1 0 0,-1 0 0 0 0,0-1 0 0 0,1 1 0 0 0,-1-1-1 0 0,1 1-98 0 0,8 4 261 0 0,-9-5-228 0 0,-1 0 0 0 0,1 1 0 0 0,0-1 0 0 0,0 0 0 0 0,0 0 0 0 0,0 1 0 0 0,0-1 0 0 0,-1 0 0 0 0,1 0 0 0 0,0 0 0 0 0,0 0 0 0 0,0 0 0 0 0,0 0 0 0 0,0-1-33 0 0,6 1 186 0 0,-4 1-107 0 0,0-1 0 0 0,0 1 1 0 0,-1-1-1 0 0,1 0 0 0 0,0 0 1 0 0,0 0-1 0 0,0 0 0 0 0,-1-1 1 0 0,1 1-1 0 0,2-1-79 0 0,31-11 399 0 0,-27 8-300 0 0,0 1-1 0 0,0 1 1 0 0,4-1-99 0 0,3-1 168 0 0,-12 3-116 0 0,0 0 1 0 0,-1 1-1 0 0,1-1 1 0 0,0 1-1 0 0,4-1-52 0 0,4 1 103 0 0,-1-2 0 0 0,1 0-1 0 0,0 0 1 0 0,4-2-103 0 0,16-3 100 0 0,-5 5-34 0 0,-23 2-64 0 0,1 0-1 0 0,-1 0 0 0 0,1-1 1 0 0,-1 1-1 0 0,0-1 1 0 0,1 0-2 0 0,13 0 0 0 0,-2 1-32 0 0,-16 0-139 0 0,2 1-74 0 0,7 3-1621 0 0,-9-4 388 0 0</inkml:trace>
  <inkml:trace contextRef="#ctx0" brushRef="#br0" timeOffset="9549.006">1182 457 4232 0 0,'0'0'91'0'0,"0"0"11"0"0,0 0 12 0 0,0 0 28 0 0,0 0 77 0 0,0 0 33 0 0,0 0 4 0 0,0 0-22 0 0,0 0-90 0 0,0 0-42 0 0,0 0-6 0 0,0 0 9 0 0,-1-1 39 0 0,0 0-166 0 0,-4-11 1347 0 0,5 12-1210 0 0,-1-1 0 0 0,1 0 0 0 0,0 1 0 0 0,0-1 0 0 0,0 0 0 0 0,0 1 0 0 0,0-1 0 0 0,0 0 0 0 0,0 0 0 0 0,0 1 0 0 0,0-1 0 0 0,0 0 0 0 0,1 1 1 0 0,-1-1-1 0 0,0 0 0 0 0,0 1 0 0 0,1-1 0 0 0,-1 0 0 0 0,0 1 0 0 0,1-1 0 0 0,-1 1 0 0 0,1-1 0 0 0,-1 1 0 0 0,1-1 0 0 0,-1 1 0 0 0,1-1 0 0 0,0 0-115 0 0,0 0 54 0 0,10-3 1015 0 0,28 4-890 0 0,-19 0-179 0 0,-19 0 0 0 0,1 0 0 0 0,-1 0 0 0 0,0 0 0 0 0,0 0 0 0 0,1-1 0 0 0,-1 1 0 0 0,0 0 0 0 0,0-1 0 0 0,1 1 0 0 0,-1-1 0 0 0,0 1 0 0 0,0-1 0 0 0,3 0 0 0 0,3-3 0 0 0,-6 4 0 0 0,-1-1 0 0 0,1 1 0 0 0,0-1 0 0 0,-1 1 0 0 0,1 0 0 0 0,0-1 0 0 0,-1 1 0 0 0,1 0 0 0 0,0 0 0 0 0,0-1 0 0 0,-1 1 0 0 0,1 0 0 0 0,0 0 0 0 0,0 0 0 0 0,-1 0 0 0 0,1 0 0 0 0,0 0 0 0 0,0 0 0 0 0,-1 0 0 0 0,1 0 0 0 0,3 1-2 0 0,-1-2 4 0 0,0 1 1 0 0,0 0-1 0 0,0-1 0 0 0,-1 1 0 0 0,1-1 0 0 0,0 0 0 0 0,-1 0 1 0 0,2 0-3 0 0,3-3 85 0 0,-7 3-79 0 0,0 1 1 0 0,1-1-1 0 0,-1 1 1 0 0,1 0-1 0 0,-1-1 1 0 0,1 1-1 0 0,-1 0 1 0 0,1 0-1 0 0,-1-1 0 0 0,1 1 1 0 0,-1 0-1 0 0,1 0 1 0 0,-1 0-1 0 0,1 0 1 0 0,-1-1-1 0 0,1 1 1 0 0,0 0-1 0 0,-1 0 1 0 0,1 0-7 0 0,6 1 69 0 0,-4-1-42 0 0,0 0 0 0 0,0 0 0 0 0,0-1-1 0 0,0 1 1 0 0,-1-1 0 0 0,1 1 0 0 0,0-1-1 0 0,0 0 1 0 0,-1 0 0 0 0,1 0 0 0 0,0 0-1 0 0,0-1-26 0 0,29-8 130 0 0,-30 8-123 0 0,0 1 1 0 0,1 0 0 0 0,-1 0 0 0 0,1 0 0 0 0,-1 0 0 0 0,1 0 0 0 0,-1 0 0 0 0,1 1-1 0 0,0-1 1 0 0,-1 1 0 0 0,1 0 0 0 0,0 0 0 0 0,0 0 0 0 0,-1 0 0 0 0,2 0-8 0 0,7 0 23 0 0,-11 1-23 0 0,1-1 1 0 0,0 0-1 0 0,-1 0 1 0 0,1 0 0 0 0,0 0-1 0 0,-1 0 1 0 0,1 0-1 0 0,0 0 1 0 0,-1 0-1 0 0,1 0 1 0 0,0-1-1 0 0,-1 1 1 0 0,1 0-1 0 0,0 0 1 0 0,-1 0-1 0 0,1-1 1 0 0,-1 1-1 0 0,1 0 1 0 0,0-1-1 0 0,-1 1 1 0 0,1-1-1 0 0,-1 1 0 0 0,6 0 0 0 0,2 3 0 0 0,-1-3 0 0 0,-3-2 0 0 0,13 0 0 0 0,-13 2 3 0 0,14-6 30 0 0,-12 3-5 0 0,-3 2 25 0 0,2 1-42 0 0,4-3-11 0 0,-4 2-15 0 0,-5 1-30 0 0,0 0 99 0 0,0 0 36 0 0,0 0-16 0 0,0 0-8 0 0,0 0-36 0 0,0 0-127 0 0,0 0-11 0 0,0 0 57 0 0,0 15 898 0 0,-12-5-765 0 0,1-1 0 0 0,-1 0 0 0 0,0 0 0 0 0,-2-1-82 0 0,-25 14 422 0 0,-28 10-422 0 0,44-22-27 0 0,10-5 85 0 0,-1 0 1 0 0,-1-1 0 0 0,-7 1-59 0 0,14-3 69 0 0,5-2-60 0 0,1 1-1 0 0,-1-1 1 0 0,1 0 0 0 0,-1 0 0 0 0,1 0 0 0 0,-1 0-1 0 0,1-1 1 0 0,-1 1 0 0 0,-1-1-9 0 0,-15-2 60 0 0,-28 0-60 0 0,29 1 92 0 0,14 2 4 0 0,1-1 0 0 0,-1 1 0 0 0,0 0 0 0 0,1 0 0 0 0,-1 0 0 0 0,1 0 1 0 0,-1 1-1 0 0,1-1 0 0 0,-1 1-96 0 0,-2 0 52 0 0,1 0 0 0 0,0 0 1 0 0,0-1-1 0 0,0 1 0 0 0,0-1 0 0 0,-5-1-52 0 0,5 0 2 0 0,0 1-1 0 0,1 0 1 0 0,-1 0-1 0 0,0 1 1 0 0,1-1 0 0 0,-5 2-2 0 0,4-1 16 0 0,0 0 0 0 0,0-1 0 0 0,0 1 0 0 0,0-1 0 0 0,-1 0 0 0 0,1-1 0 0 0,0 1 0 0 0,-5-2-16 0 0,-20-1 0 0 0,25 3 0 0 0,0-1 0 0 0,0 1 0 0 0,0-1 0 0 0,1 0 0 0 0,-5-1 0 0 0,4 1 0 0 0,2 0 0 0 0,-30 2 0 0 0,27-1 12 0 0,0 1 1 0 0,0-1 0 0 0,0 1-1 0 0,0 0 1 0 0,-1 1-13 0 0,-8 1 59 0 0,1-1 0 0 0,-1 0 0 0 0,0-1 0 0 0,0-1 0 0 0,-1 0-59 0 0,11-2 283 0 0,2 0-1408 0 0,0 1-2515 0 0,3 1-868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1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105 712 5040 0 0,'-6'-6'371'0'0,"1"-2"-248"0"0,-14-14 2320 0 0,18 21-2159 0 0,1 1-17 0 0,0 0-15 0 0,0 0-50 0 0,0 0-18 0 0,0 0-6 0 0,0 0-6 0 0,-8-1 1083 0 0,8 1-1209 0 0,-1 0 0 0 0,1 0 1 0 0,0 0-1 0 0,0-1 0 0 0,0 1 0 0 0,-1 0 1 0 0,1 1-1 0 0,0-1 0 0 0,0 0 0 0 0,0 0 0 0 0,-1 0 1 0 0,1 0-1 0 0,0 0 0 0 0,0 0 0 0 0,0 0 1 0 0,0 0-1 0 0,-1 0 0 0 0,1 0 0 0 0,0 0 0 0 0,0 0 1 0 0,0 1-1 0 0,0-1 0 0 0,-1 0 0 0 0,1 0 0 0 0,0 0 1 0 0,0 0-1 0 0,0 0 0 0 0,0 1 0 0 0,0-1 1 0 0,0 0-1 0 0,-1 0 0 0 0,1 0 0 0 0,0 1 0 0 0,0-1 1 0 0,0 0-1 0 0,0 0 0 0 0,0 0 0 0 0,0 1-46 0 0,-1 0-169 0 0,0 0 202 0 0,0 1 0 0 0,0 0 0 0 0,0 0 0 0 0,0 0 0 0 0,0 0 0 0 0,0 0 0 0 0,0 0 0 0 0,1 0 0 0 0,-1 0 0 0 0,1 0 0 0 0,-1 0 0 0 0,1 0-1 0 0,0 0 1 0 0,0 1 0 0 0,0-1 0 0 0,0 0 0 0 0,0 0 0 0 0,0 0 0 0 0,1 0 0 0 0,-1 0 0 0 0,1 2-33 0 0,2 3 149 0 0,0 1-1 0 0,0-1 1 0 0,1 1 0 0 0,0-1-1 0 0,1 1-148 0 0,2 2 199 0 0,-2-2 39 0 0,1-1 0 0 0,0-1 1 0 0,1 1-1 0 0,-1-1 1 0 0,1 0-1 0 0,7 3-238 0 0,14 12 788 0 0,-1 0 0 0 0,10 11-788 0 0,-21-19 261 0 0,0-1-1 0 0,15 9-260 0 0,9 6 248 0 0,18 13-45 0 0,-16-11-104 0 0,-29-21-70 0 0,-11-6-19 0 0,1-1-1 0 0,-1 0 1 0 0,1 0-1 0 0,-1 0 1 0 0,1 0 0 0 0,0-1-1 0 0,0 1-9 0 0,-1-1 5 0 0,0 1-1 0 0,0-1 1 0 0,0 1-1 0 0,0 0 1 0 0,1 0 0 0 0,-1 0-1 0 0,-1 0 1 0 0,1 0-1 0 0,0 0 1 0 0,0 0-1 0 0,1 2-4 0 0,9 7 2 0 0,-7-6 8 0 0,0 0 1 0 0,-1 0-1 0 0,1 1 0 0 0,-1 0 1 0 0,3 4-11 0 0,12 11 49 0 0,-15-17-15 0 0,0 1 0 0 0,0 0 0 0 0,0 0 0 0 0,-1 0 0 0 0,1 0 0 0 0,-1 2-34 0 0,12 15 81 0 0,-13-19-76 0 0,-1 0 1 0 0,1 0-1 0 0,0 0 1 0 0,-1 0-1 0 0,0 1 1 0 0,1-1-1 0 0,-1 0 1 0 0,0 1-1 0 0,0-1 1 0 0,0 0-1 0 0,-1 1 1 0 0,1-1-1 0 0,0 2-5 0 0,-1-2 53 0 0,0 11 11 0 0,0 16-318 0 0,-1-26 180 0 0,1-1-1 0 0,0 1 1 0 0,-1 0 0 0 0,1 0 0 0 0,-1 0 0 0 0,0 0 0 0 0,0-1-1 0 0,0 1 75 0 0,-3 6-700 0 0,-2 8-295 0 0,6-15 556 0 0,0-2-129 0 0,-12 4-2839 0 0,8-4 1789 0 0</inkml:trace>
  <inkml:trace contextRef="#ctx0" brushRef="#br0" timeOffset="537.339">44 1455 5960 0 0,'0'0'132'0'0,"0"0"17"0"0,-2 0 12 0 0,0 1-62 0 0,1-1-95 0 0,1 1 0 0 0,-1-1 0 0 0,1 0 0 0 0,-1 0 0 0 0,0 1 0 0 0,1-1 0 0 0,-1 0 0 0 0,1 0 0 0 0,-1 0 0 0 0,0 0 0 0 0,1 0-1 0 0,-1 1 1 0 0,0-1 0 0 0,1 0 0 0 0,-1-1 0 0 0,0 1 0 0 0,1 0 0 0 0,-1 0 0 0 0,0 0-4 0 0,-7-2 58 0 0,7 1 109 0 0,0 0 0 0 0,0 1 0 0 0,0-1 0 0 0,-1 0 0 0 0,1 0 0 0 0,0 0 0 0 0,0 0 0 0 0,0 0 0 0 0,0 0 0 0 0,1 0 0 0 0,-1 0 0 0 0,0 0-1 0 0,0 0 1 0 0,1-1 0 0 0,-1 1 0 0 0,0 0 0 0 0,1 0 0 0 0,-1-1 0 0 0,1 1 0 0 0,0 0 0 0 0,-1-1 0 0 0,1 1 0 0 0,0-1 0 0 0,0 1-1 0 0,0 0 1 0 0,0-1 0 0 0,0 1 0 0 0,0-1 0 0 0,0 1 0 0 0,1 0 0 0 0,-1-1 0 0 0,0 1 0 0 0,1 0-167 0 0,1-8 226 0 0,1 1 0 0 0,-1 1 0 0 0,2-1 0 0 0,3-7-226 0 0,-6 13 81 0 0,15-27 295 0 0,2 0 0 0 0,10-12-376 0 0,107-145 1040 0 0,-109 153-911 0 0,6-4-129 0 0,6-8-16 0 0,-6 8-77 0 0,2 2 1 0 0,2 2-1 0 0,3-1 93 0 0,-20 17-115 0 0,-16 15 92 0 0,-2 0-1 0 0,1 0 0 0 0,0 1 0 0 0,0-1-1 0 0,0 1 1 0 0,0 0 0 0 0,0-1 0 0 0,0 1 0 0 0,1 0 0 0 0,-1 0 0 0 0,2 0 24 0 0,-1 0-67 0 0,0-1 1 0 0,0 0-1 0 0,0 0 1 0 0,0 0-1 0 0,0 0 1 0 0,0 0-1 0 0,-1 0 1 0 0,1-2 66 0 0,-1 2-139 0 0,0 0 0 0 0,1 0 1 0 0,-1 0-1 0 0,0 0 1 0 0,0 0-1 0 0,1 1 1 0 0,-1-1-1 0 0,1 1 0 0 0,0 0 1 0 0,-1-1-1 0 0,1 1 1 0 0,0 0-1 0 0,0 1 1 0 0,2-2 138 0 0,-5 2-59 0 0,1 0 1 0 0,0 0-1 0 0,-1 0 1 0 0,1-1 0 0 0,-1 1-1 0 0,1 0 1 0 0,-1-1-1 0 0,1 1 1 0 0,-1-1 0 0 0,1 1-1 0 0,-1-1 1 0 0,1 1-1 0 0,-1-1 1 0 0,1 1 0 0 0,-1-1-1 0 0,0 1 1 0 0,1-1-1 0 0,-1 1 1 0 0,0-1 0 0 0,0 0-1 0 0,1 1 1 0 0,-1-1 58 0 0,0 0-64 0 0,1 0 0 0 0,-1 0 0 0 0,1 0 0 0 0,-1 0 0 0 0,1 0 0 0 0,-1 0 0 0 0,1 1 0 0 0,0-1 0 0 0,0 0 0 0 0,-1 0 0 0 0,1 1 1 0 0,0-1-1 0 0,0 0 0 0 0,0 1 0 0 0,1-1 64 0 0,-2 0-126 0 0,1 1-1 0 0,0 0 1 0 0,0-1 0 0 0,0 1 0 0 0,0 0 0 0 0,-1-1 0 0 0,1 1-1 0 0,0-1 1 0 0,0 0 0 0 0,-1 1 0 0 0,1-1 0 0 0,0 1-1 0 0,-1-1 1 0 0,1 0 0 0 0,-1 0 0 0 0,1 1 0 0 0,-1-1 0 0 0,1 0-1 0 0,0 0 127 0 0,-1 1-2678 0 0</inkml:trace>
  <inkml:trace contextRef="#ctx0" brushRef="#br0" timeOffset="1612.53">1081 55 5848 0 0,'0'0'168'0'0,"0"0"62"0"0,10-6 1004 0 0,1-1-1030 0 0,1 1 0 0 0,0 0 0 0 0,0 0 1 0 0,0 1-1 0 0,1 1 0 0 0,1-1-204 0 0,27-4 663 0 0,-38 9-636 0 0,0-1 1 0 0,1 1 0 0 0,-1 0-1 0 0,0 0 1 0 0,1 1 0 0 0,-1-1-1 0 0,0 1 1 0 0,0-1-1 0 0,0 1 1 0 0,1 0 0 0 0,-1 0-1 0 0,0 0 1 0 0,0 1 0 0 0,0-1-28 0 0,12 5 23 0 0,-5 1 31 0 0,-9-5-28 0 0,0 0 0 0 0,1-1 1 0 0,-1 1-1 0 0,0 0 0 0 0,0 0 0 0 0,-1 0 1 0 0,1 0-1 0 0,0 0 0 0 0,0 0 1 0 0,-1 1-1 0 0,0-1 0 0 0,1 0 0 0 0,-1 0 1 0 0,0 0-1 0 0,0 0 0 0 0,0 1 1 0 0,0-1-1 0 0,-1 1-26 0 0,1-1 48 0 0,0 4 31 0 0,-1-1 0 0 0,0 1 1 0 0,0-1-1 0 0,0 1 0 0 0,-1-1 0 0 0,0 1 1 0 0,0-1-1 0 0,0 0 0 0 0,-1 0 0 0 0,-1 3-79 0 0,-8 11 166 0 0,-15 19-166 0 0,14-20 25 0 0,-15 18 96 0 0,23-29-15 0 0,0 0 1 0 0,-1 0-1 0 0,-6 5-106 0 0,-4 6-194 0 0,8-9 63 0 0,0-1 0 0 0,0 0 0 0 0,-5 3 131 0 0,11-10-12 0 0,-5 10-40 0 0,7-9-1 0 0,0-2-11 0 0,1 3 10 0 0,7-2 44 0 0,19 1 10 0 0,-22-1 0 0 0,1-1 0 0 0,-1 0 0 0 0,1 0 0 0 0,-1 0 0 0 0,1 0 0 0 0,0-1 0 0 0,0 0 0 0 0,0 0 0 0 0,1-1 0 0 0,-1 2 0 0 0,1-1 0 0 0,-1 1 0 0 0,1 0 0 0 0,-1 0 0 0 0,1 1 0 0 0,-1 0 0 0 0,1 0 0 0 0,-1 0 0 0 0,4 2 0 0 0,0 0 0 0 0,12 5 0 0 0,-18-3 25 0 0,-3-2 17 0 0,-1-3-28 0 0,0 1 0 0 0,0-1 0 0 0,0 1 0 0 0,0-1 0 0 0,0 0 0 0 0,0 1 0 0 0,1-1 0 0 0,-1 1 0 0 0,0-1 0 0 0,0 0 1 0 0,1 1-1 0 0,-1-1 0 0 0,0 0 0 0 0,0 1 0 0 0,1-1 0 0 0,-1 0 0 0 0,0 1 0 0 0,1-1 0 0 0,-1 0 0 0 0,0 1 0 0 0,1-1-14 0 0,-1 0 29 0 0,0 0-1 0 0,1 1 0 0 0,-1-1 1 0 0,0 0-1 0 0,0 1 0 0 0,0-1 1 0 0,1 0-1 0 0,-1 1 0 0 0,0-1 1 0 0,0 1-1 0 0,0-1 0 0 0,0 0 0 0 0,0 1 1 0 0,0-1-1 0 0,0 1 0 0 0,0-1 1 0 0,0 0-1 0 0,0 1 0 0 0,0-1 1 0 0,0 1-1 0 0,0-1 0 0 0,0 0 1 0 0,0 1-1 0 0,0-1 0 0 0,0 1 1 0 0,0-1-1 0 0,0 0 0 0 0,-1 1 1 0 0,1-1-1 0 0,0 0 0 0 0,0 1-28 0 0,-7 11 572 0 0,3-7-405 0 0,1 0 1 0 0,-1 1-1 0 0,1-1 1 0 0,0 1 0 0 0,1 0-1 0 0,-1 0 1 0 0,1 1-168 0 0,1-5 22 0 0,-1 0 0 0 0,1 1 0 0 0,-1-1 0 0 0,1 0 0 0 0,-1 0 1 0 0,0-1-1 0 0,1 1 0 0 0,-1 0 0 0 0,0 0 0 0 0,0-1 0 0 0,0 1 0 0 0,0-1 0 0 0,-1 0 1 0 0,1 0-1 0 0,0 0 0 0 0,-1 0 0 0 0,-1 1-22 0 0,0 0 57 0 0,0-1 1 0 0,0 1-1 0 0,0 1 0 0 0,1-1 1 0 0,-4 3-58 0 0,-1 1 79 0 0,1-1 0 0 0,-1 0 0 0 0,0 0 0 0 0,-1-1 0 0 0,-8 4-79 0 0,-10 4 71 0 0,-4 5 3 0 0,-1 1-269 0 0,-11 2 195 0 0,8-5-881 0 0,-1-2 1 0 0,0-1 0 0 0,-6-1 880 0 0,2 2-3924 0 0,24-9 304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21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474 2 8376 0 0,'-3'-1'46'0'0,"0"1"0"0"0,0 0-1 0 0,0 0 1 0 0,0 0 0 0 0,0 0 0 0 0,0 1 0 0 0,0-1 0 0 0,0 1 0 0 0,0 0 0 0 0,0 0 0 0 0,0 0-1 0 0,1 0 1 0 0,-1 0 0 0 0,0 1 0 0 0,1-1 0 0 0,-1 1 0 0 0,1 0 0 0 0,-1 0 0 0 0,1 0-46 0 0,-27 20 139 0 0,19-15-28 0 0,0 0 0 0 0,1 1 1 0 0,0 1-1 0 0,-2 2-111 0 0,-20 27 121 0 0,2 3-1 0 0,1 0 1 0 0,-1 9-121 0 0,-5 14 333 0 0,3 1 0 0 0,-1 10-333 0 0,26-60 32 0 0,-4 13-21 0 0,1 1 1 0 0,-2 13-12 0 0,1-1-3 0 0,-13 49 512 0 0,-6 67-509 0 0,7 30 44 0 0,19-157-2 0 0,1-1 0 0 0,2 1-1 0 0,0-1 1 0 0,2 1 0 0 0,2-1 0 0 0,1 4-42 0 0,1 5-147 0 0,-5-27 172 0 0,1 1 0 0 0,0-1-1 0 0,1 1 1 0 0,0-1 0 0 0,0 0 0 0 0,2 0-1 0 0,1 4-24 0 0,5 5 56 0 0,-6-9-232 0 0,1 1 0 0 0,1-1 0 0 0,0 0 0 0 0,1-1 0 0 0,4 6 176 0 0,29 34-1686 0 0,-26-31 1078 0 0</inkml:trace>
  <inkml:trace contextRef="#ctx0" brushRef="#br0" timeOffset="4447.128">505 667 6824 0 0,'0'0'149'0'0,"0"0"23"0"0,-2-1 13 0 0,-5-2 46 0 0,5 2 142 0 0,2 1 62 0 0,0 0 12 0 0,0 0-39 0 0,0 0-168 0 0,0 0-72 0 0,0 0-10 0 0,0 0-42 0 0,1 5-59 0 0,1-1 0 0 0,0 1 0 0 0,0-1 0 0 0,1 1 0 0 0,-1-1 0 0 0,1 0 0 0 0,0 0 0 0 0,0 0 0 0 0,1 1-57 0 0,1 1 109 0 0,29 44 1348 0 0,14 29-1457 0 0,-36-60 623 0 0,12 15-623 0 0,-10-16 620 0 0,10 20-620 0 0,5-1 134 0 0,-13-12 163 0 0,6 10 1 0 0,-5-3-163 0 0,-9-20-115 0 0,-2 0 0 0 0,1 1 0 0 0,0 4-20 0 0,18 37 0 0 0,27 102 0 0 0,-45-134 0 0 0,0 1 0 0 0,0 6 0 0 0,-1-4 0 0 0,-5-20 51 0 0,1 1 0 0 0,1-1 0 0 0,-1 0 0 0 0,1 0 1 0 0,1 2-52 0 0,-3-7-38 0 0,0 0 0 0 0,-1-1 0 0 0,1 1 0 0 0,0 0 0 0 0,0 0 0 0 0,-1-1-1 0 0,1 1 1 0 0,0 0 0 0 0,-1-1 0 0 0,1 1 0 0 0,0-1 0 0 0,-1 1 0 0 0,1-1 0 0 0,-1 1 0 0 0,1-1 0 0 0,-1 0 0 0 0,1 1 0 0 0,-1-1 0 0 0,1 1 0 0 0,-1-1 0 0 0,0 0 0 0 0,1 1 0 0 0,-1-1 0 0 0,0 0 0 0 0,0 0 0 0 0,1 1 38 0 0,0-3-899 0 0,3-14-951 0 0,-4 17 1116 0 0</inkml:trace>
  <inkml:trace contextRef="#ctx0" brushRef="#br0" timeOffset="5141.121">478 1315 5440 0 0,'0'0'124'0'0,"0"0"17"0"0,0 0 10 0 0,-4 0 53 0 0,4 0 218 0 0,0 0 98 0 0,0 0 22 0 0,0 0-17 0 0,0 0-77 0 0,-10-19 776 0 0,9 14-1064 0 0,1 0 0 0 0,-1-1-1 0 0,1 1 1 0 0,0 0 0 0 0,0 0-1 0 0,1 0 1 0 0,0 0 0 0 0,0 0 0 0 0,0 0-1 0 0,2-4-159 0 0,2-17 510 0 0,-2 16-378 0 0,-1 1-1 0 0,1 0 1 0 0,0 0 0 0 0,1 0 0 0 0,0 0-132 0 0,12-32 291 0 0,11-27-59 0 0,-12 24-135 0 0,2 1 0 0 0,13-22-97 0 0,-16 34-2 0 0,2 0 0 0 0,2 1 0 0 0,1 0 0 0 0,10-11 2 0 0,-14 23 0 0 0,0 2 0 0 0,1-1 0 0 0,-14 13-125 0 0,3-3 87 0 0,-2 5-5697 0 0,-3 2 2569 0 0</inkml:trace>
  <inkml:trace contextRef="#ctx0" brushRef="#br0" timeOffset="6568.402">1049 987 7024 0 0,'0'0'157'0'0,"0"0"23"0"0,0 0 12 0 0,0 0-12 0 0,0 0-77 0 0,0 0-30 0 0,0 0 27 0 0,0 0 44 0 0,0 0 15 0 0,0 0 1 0 0,0 0-11 0 0,0 0-42 0 0,0 0-13 0 0,0 0-4 0 0,0 0-2 0 0,0 0 0 0 0,0 0 0 0 0,0 0 0 0 0,0 0 0 0 0,0 0 0 0 0,0 0 0 0 0,0 0 0 0 0,0 0 10 0 0,0 0 45 0 0,0 0 17 0 0,0 0 7 0 0,0 0 13 0 0,0 0 50 0 0,0 0 24 0 0,0 0 2 0 0,0 0-11 0 0,0 0-42 0 0,0 0-13 0 0,0 0-4 0 0,0 0-1 0 0,0 0 6 0 0,0 0 1 0 0,0 0 0 0 0,0 0 0 0 0,0 0 0 0 0,0 0 0 0 0,0 0 0 0 0,0 0-16 0 0,0 0-66 0 0,0 0-22 0 0,0 0-6 0 0,0 0 0 0 0,0 0 12 0 0,0 0 2 0 0,0 0 0 0 0,0 0-6 0 0,0 0-20 0 0,0 0-5 0 0,0 0 4 0 0,0 0-3 0 0,0 0-2 0 0,0 0 0 0 0,0 0 4 0 0,0 0 12 0 0,0 0-12 0 0,0 0-4 0 0,0 0 4 0 0,0 0 16 0 0,0 0 4 0 0,0 0 0 0 0,6-5 128 0 0,-1 4-184 0 0,-3 0 13 0 0,-1 1 0 0 0,1-1 1 0 0,0 1-1 0 0,0-1 0 0 0,0 1 0 0 0,0 0 0 0 0,0-1 0 0 0,0 1 1 0 0,0 0-1 0 0,-1 0 0 0 0,2 1-45 0 0,-2-1 20 0 0,1-1 0 0 0,0 1 0 0 0,-1 0 0 0 0,1 0 0 0 0,0-1 0 0 0,0 1 0 0 0,-1-1 0 0 0,1 0 0 0 0,-1 1 0 0 0,1-1 0 0 0,0 0-20 0 0,0 0 22 0 0,1-1 0 0 0,0 1 0 0 0,0 0 0 0 0,0 0 0 0 0,0 0 0 0 0,0 1 0 0 0,0-1 0 0 0,0 1 0 0 0,0 0 0 0 0,0-1 1 0 0,2 2-24 0 0,-3-2 3 0 0,0 0-4 0 0,9 3 66 0 0,11 6 0 0 0,-10-6-64 0 0,-9-3 0 0 0,-2 0 0 0 0,1 0 10 0 0,-1 1-1 0 0,1-1 0 0 0,0 1 0 0 0,0 0 1 0 0,0-1-1 0 0,0 1 0 0 0,-1 0 0 0 0,1 0 1 0 0,0 0-1 0 0,0 1 0 0 0,0-1 0 0 0,0 0 1 0 0,0 1-1 0 0,0-1 0 0 0,1 1-9 0 0,2 0 26 0 0,0-1 0 0 0,0 1 0 0 0,0-1-1 0 0,0 0 1 0 0,2-1-26 0 0,7 1 156 0 0,-12 0-146 0 0,-1 0 0 0 0,0-1 0 0 0,0 1 0 0 0,1 0 0 0 0,-1 1 0 0 0,0-1 0 0 0,0 0 0 0 0,1 0 0 0 0,-1 0 0 0 0,0 1 0 0 0,0-1 0 0 0,0 1 0 0 0,1-1 0 0 0,-1 1 0 0 0,0 0-10 0 0,3 0 13 0 0,1 1 76 0 0,1-1 0 0 0,-1 0 0 0 0,1-1 0 0 0,0 1 0 0 0,-1-1 0 0 0,1 0 0 0 0,1 0-89 0 0,19-1-10 0 0,-1 5 10 0 0,-21-2 0 0 0,0-1 0 0 0,1 0 0 0 0,0 0 0 0 0,-1-1 0 0 0,5 1 0 0 0,-4-1-7 0 0,-1 0-1 0 0,1-1 0 0 0,-1 1 1 0 0,1-1-1 0 0,-1 0 0 0 0,1 0 1 0 0,-1 0-1 0 0,1 0 0 0 0,-1-1 1 0 0,0 0-1 0 0,0 0 0 0 0,1 0 8 0 0,4-3-38 0 0,-7 5 72 0 0,0-1 1 0 0,0 0-1 0 0,0 0 0 0 0,-1 0 0 0 0,1 0 1 0 0,0 0-1 0 0,-1 0 0 0 0,2-1-34 0 0,27-22 120 0 0,-28 22-116 0 0,1 0-12 0 0,11 2 78 0 0,-10-2 2 0 0,-4 0-72 0 0,8-1 62 0 0,0 2-74 0 0,-3-2-98 0 0,-5 3 72 0 0,0 0-1 0 0,0 0 1 0 0,0 0-1 0 0,0 0 0 0 0,0 0 1 0 0,0-1-1 0 0,0 1 0 0 0,0 0 1 0 0,0 0-1 0 0,0 0 0 0 0,0 0 1 0 0,0 0-1 0 0,0 0 0 0 0,0 0 1 0 0,1 0-1 0 0,-1 0 0 0 0,0 0 1 0 0,0 0-1 0 0,0 0 0 0 0,0-1 1 0 0,0 1-1 0 0,0 0 1 0 0,0 0-1 0 0,0 0 0 0 0,1 0 1 0 0,-1 0-1 0 0,0 0 0 0 0,0 0 1 0 0,0 0-1 0 0,0 0 0 0 0,0 0 1 0 0,0 0-1 0 0,0 0 0 0 0,0 0 1 0 0,1 0-1 0 0,-1 0 0 0 0,0 0 1 0 0,0 1-1 0 0,0-1 0 0 0,0 0 1 0 0,0 0-1 0 0,0 0 0 0 0,0 0 1 0 0,0 0-1 0 0,1 0 39 0 0,0 1-409 0 0,3 1 580 0 0,0-1-4714 0 0,-4-1 186 0 0</inkml:trace>
  <inkml:trace contextRef="#ctx0" brushRef="#br0" timeOffset="7098.769">1515 407 6968 0 0,'0'0'157'0'0,"0"0"23"0"0,-5 6 171 0 0,-9 9-321 0 0,12-12 12 0 0,-1-1 0 0 0,0 1 0 0 0,1 0 0 0 0,0 0 0 0 0,0 0 0 0 0,0 0 0 0 0,0 0 0 0 0,0 0 0 0 0,1 1-42 0 0,-30 77 432 0 0,15-34-432 0 0,13-36 32 0 0,0-1 1 0 0,1 1 0 0 0,0 0 0 0 0,0 0-1 0 0,1 0-32 0 0,-6 37 765 0 0,-4 7-93 0 0,1-1-204 0 0,0-2-40 0 0,5-18 59 0 0,5-26-261 0 0,-1 0-1 0 0,0 0 1 0 0,-2 6-226 0 0,-6 22 364 0 0,1-1 1 0 0,0 18-365 0 0,4-15 475 0 0,-2 14-22 0 0,6-36-484 0 0,0-14-187 0 0,0 7-893 0 0,0-4-3557 0 0,0-5 1307 0 0</inkml:trace>
  <inkml:trace contextRef="#ctx0" brushRef="#br0" timeOffset="8289.963">1840 709 5264 0 0,'0'0'116'0'0,"0"0"17"0"0,0 0 12 0 0,0 0 10 0 0,0 0-8 0 0,0 0-3 0 0,0 0 0 0 0,1-1-14 0 0,5-3-27 0 0,0 0 0 0 0,0 0 0 0 0,-1-1 0 0 0,0 1-1 0 0,0-1 1 0 0,2-2-103 0 0,16-16 458 0 0,-2 6 299 0 0,21-16-175 0 0,-32 27-298 0 0,-4 2-80 0 0,0 0-1 0 0,0 1 0 0 0,0-1 0 0 0,2 1-203 0 0,-6 2 25 0 0,1 0-1 0 0,-1 1 1 0 0,1-1-1 0 0,-1 1 1 0 0,1-1-1 0 0,-1 1 1 0 0,1 0 0 0 0,0 0-1 0 0,-1 0 1 0 0,1 0-1 0 0,0 1 1 0 0,2 0-25 0 0,23 2 165 0 0,-26-4-145 0 0,1 1 0 0 0,-1 0 1 0 0,1 0-1 0 0,-1 1 1 0 0,1-1-1 0 0,-1 0 0 0 0,1 1 1 0 0,-1 0-1 0 0,1-1 1 0 0,-1 1-1 0 0,0 0 1 0 0,0 0-1 0 0,1 0 0 0 0,-1 1 1 0 0,0-1-1 0 0,0 1 1 0 0,1 0-21 0 0,14 9-74 0 0,-13-6 94 0 0,-1-1 1 0 0,1 1-1 0 0,-1 0 0 0 0,-1 0 0 0 0,1 1 0 0 0,-1-1 0 0 0,0 0 0 0 0,0 1 0 0 0,-1 0 1 0 0,2 4-21 0 0,-3-9 0 0 0,0 1 0 0 0,0 0 0 0 0,0-1 0 0 0,0 1 0 0 0,0 0 0 0 0,0 0 0 0 0,0 0 0 0 0,-1 0 0 0 0,1-1 0 0 0,0 1 0 0 0,-1 0 0 0 0,0 1 0 0 0,-2 7 0 0 0,1 1 104 0 0,0-1 0 0 0,-1 1 0 0 0,0-1 0 0 0,-1 0 0 0 0,0 0 0 0 0,0 0 0 0 0,-4 4-104 0 0,-18 37 608 0 0,-27 29 153 0 0,-15 19 99 0 0,32-46-769 0 0,3-7-84 0 0,22-28-76 0 0,-1-2 0 0 0,-5 5 69 0 0,2-2-204 0 0,-9 8-21 0 0,-4 4 161 0 0,27-30 63 0 0,0 0 0 0 0,0-1 0 0 0,1 1 1 0 0,-1 0-1 0 0,0 0 0 0 0,1 0 0 0 0,-1-1 0 0 0,0 1 1 0 0,1 0-1 0 0,-1 0 0 0 0,1 0 0 0 0,0 0 1 0 0,-1 0-1 0 0,1 0 0 0 0,0 0 0 0 0,0 0 0 0 0,-1 0 1 0 0,1 0-1 0 0,0 0 1 0 0,0 0-71 0 0,0-1-3 0 0,0 0 2 0 0,0 0-2 0 0,0 0-4 0 0,0 0 72 0 0,0 0 0 0 0,0 0-1 0 0,0 0 1 0 0,0 0 0 0 0,0 1 0 0 0,0-1 0 0 0,0 0 0 0 0,0 0 0 0 0,0 0 0 0 0,0 0 0 0 0,0 0 0 0 0,0 0 0 0 0,0 0 0 0 0,0 0 0 0 0,0 1 0 0 0,0-1 0 0 0,0 0 0 0 0,0 0 0 0 0,0 0 0 0 0,0 0 0 0 0,0 0 0 0 0,0 0 0 0 0,0 0 0 0 0,0 0 0 0 0,0 1 0 0 0,0-1 0 0 0,0 0-1 0 0,0 0 1 0 0,0 0 0 0 0,0 0 0 0 0,0 0 0 0 0,0 0 0 0 0,0 0 0 0 0,0 0 0 0 0,0 0 0 0 0,0 0 0 0 0,0 0 0 0 0,1 1 0 0 0,-1-1 0 0 0,0 0 0 0 0,0 0 0 0 0,0 0 0 0 0,0 0 0 0 0,0 0 0 0 0,0 0 0 0 0,0 0 0 0 0,0 0 0 0 0,0 0 0 0 0,1 0 6 0 0,22-9-72 0 0,-19 9 72 0 0,0-1 0 0 0,0 0 0 0 0,0 0 0 0 0,0 0 0 0 0,-1-1 0 0 0,1 1 0 0 0,-1-1 0 0 0,1 0 0 0 0,-1 0 0 0 0,1-1 0 0 0,-1 1 0 0 0,0 0 0 0 0,0-1 0 0 0,0 0 0 0 0,2-2 0 0 0,0 0 0 0 0,1 1 0 0 0,0 1-1 0 0,0-1 1 0 0,0 2 0 0 0,1-1 0 0 0,-1 0 0 0 0,7 0 0 0 0,2-2-10 0 0,-12 3 1 0 0,0 1 1 0 0,1-1-1 0 0,-1 1 1 0 0,0-1-1 0 0,0 0 0 0 0,0 0 1 0 0,-1 0-1 0 0,1-1 1 0 0,0 1 8 0 0,3-4 64 0 0,0 1 1 0 0,1 0 0 0 0,0 1-1 0 0,6-4-64 0 0,-5 5 74 0 0,-3 3 16 0 0,-4 0-59 0 0,0 0-1 0 0,0 0 1 0 0,0 0-1 0 0,0 0 1 0 0,0 0-1 0 0,0 1 1 0 0,0-1-1 0 0,0 0 1 0 0,0 0-1 0 0,0 1 1 0 0,0-1-1 0 0,0 1 1 0 0,0-1-1 0 0,0 1 1 0 0,0-1-1 0 0,0 1 1 0 0,0 0-1 0 0,-1-1 1 0 0,1 1-1 0 0,0 0 1 0 0,-1 0-1 0 0,1 0 1 0 0,0-1-1 0 0,-1 1 1 0 0,1 0-1 0 0,-1 0 1 0 0,1 0-1 0 0,-1 0 1 0 0,0 0-1 0 0,1 0 1 0 0,-1 0-1 0 0,0 1-30 0 0,1 3 82 0 0,0 1 1 0 0,-1 0-1 0 0,1 0 0 0 0,-1-1 0 0 0,-1 6-82 0 0,0 2 111 0 0,-8 38 65 0 0,9-46-169 0 0,-1 0 1 0 0,0 0-1 0 0,0 0 1 0 0,0 0 0 0 0,-1 2-8 0 0,-4 15 55 0 0,4-11-17 0 0,1-1 1 0 0,-1 1-1 0 0,2 0 1 0 0,0-1-1 0 0,0 1 1 0 0,1 0-1 0 0,0 1-38 0 0,2-4 54 0 0,-2-7-51 0 0,-1-1 0 0 0,1 1 1 0 0,0-1-1 0 0,0 1 1 0 0,-1-1-1 0 0,1 1 1 0 0,0-1-1 0 0,0 1 1 0 0,0-1-1 0 0,-1 1 0 0 0,1-1 1 0 0,0 0-1 0 0,0 0 1 0 0,0 1-1 0 0,0-1 1 0 0,0 0-1 0 0,0 0 1 0 0,0 0-1 0 0,-1 0 0 0 0,2 0-3 0 0,17-2 49 0 0,-8-5-48 0 0,0 0 0 0 0,0 0 0 0 0,-1-1 0 0 0,5-3-1 0 0,8-8-153 0 0,13-13-163 0 0,-31 26 194 0 0,2 0 0 0 0,-1 0 0 0 0,0 1 0 0 0,1-1 0 0 0,0 2 0 0 0,6-4 122 0 0,-3 3-146 0 0,-1-1 0 0 0,0 0 1 0 0,-1-1-1 0 0,0 1 0 0 0,0-1 1 0 0,4-5 145 0 0,-3 3-302 0 0,0 1 0 0 0,1 0 0 0 0,0 0 0 0 0,3-1 302 0 0,2-1-1158 0 0,1-3-2722 0 0</inkml:trace>
  <inkml:trace contextRef="#ctx0" brushRef="#br0" timeOffset="9151.539">2531 61 3728 0 0,'0'0'103'0'0,"1"1"59"0"0,15 24 1909 0 0,-12-17-1792 0 0,-3-7-204 0 0,-1 0 0 0 0,1 0-1 0 0,0 0 1 0 0,-1 1 0 0 0,1-1-1 0 0,-1 0 1 0 0,1 0 0 0 0,-1 0 0 0 0,0 0-1 0 0,0 1 1 0 0,1-1 0 0 0,-1 0-75 0 0,0 7 258 0 0,1-1-1 0 0,1 0 1 0 0,-1 0 0 0 0,1 0 0 0 0,1 0 0 0 0,-1 0-1 0 0,1-1 1 0 0,0 1 0 0 0,0-1 0 0 0,1 1 0 0 0,4 4-258 0 0,0 3 617 0 0,8 27 648 0 0,-5-21-464 0 0,-1 1 0 0 0,5 16-801 0 0,-4-13 328 0 0,4 10-104 0 0,2 8 23 0 0,-12-33-193 0 0,-1 1-1 0 0,0-1 1 0 0,2 9-54 0 0,13 55 176 0 0,-4 3-137 0 0,-5-26 76 0 0,1 16-115 0 0,-9-47 24 0 0,0 0-1 0 0,-1 1 1 0 0,-1-1-1 0 0,-1 1 1 0 0,-1 6-24 0 0,-2 14 3 0 0,3-23 106 0 0,-1-1 0 0 0,-2 11-109 0 0,-2-1 116 0 0,-1 1 1 0 0,-2-1-1 0 0,0 0 1 0 0,-2-1-1 0 0,0 0 1 0 0,-9 12-117 0 0,-2 5 0 0 0,17-29 0 0 0,-2-1 0 0 0,0 1 0 0 0,-3 3 0 0 0,-14 21-50 0 0,-1 6 50 0 0,10-16-124 0 0,-1-1 0 0 0,-2-1 0 0 0,-6 7 124 0 0,12-16-27 0 0,0 1 1 0 0,1 0-1 0 0,0 2 27 0 0,-21 32-98 0 0,5-14-153 0 0,6-6-593 0 0,-2-1 0 0 0,-22 22 844 0 0,28-34-1327 0 0,2 0-3079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6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83 9416 0 0,'0'0'208'0'0,"0"0"33"0"0,0 0 16 0 0,0 0 5 0 0,0 0-33 0 0,0 0-18 0 0,0 0-3 0 0,0 0-14 0 0,0 0-54 0 0,0 0-20 0 0,0 0-6 0 0,0 0 7 0 0,0 0 40 0 0,-1-1-10 0 0,1 0-1 0 0,-1 1 1 0 0,1-1 0 0 0,0 0-1 0 0,-1 1 1 0 0,1-1-1 0 0,0 0 1 0 0,0 0-1 0 0,-1 1 1 0 0,1-1 0 0 0,0 0-1 0 0,0 0 1 0 0,0 1-1 0 0,0-1-150 0 0,1-1 34 0 0,1 0 0 0 0,-1 0 0 0 0,1 0 0 0 0,-1 0 0 0 0,1 0 0 0 0,0 0-1 0 0,0 1 1 0 0,0-1 0 0 0,0 1 0 0 0,0 0 0 0 0,0-1 0 0 0,0 1 0 0 0,1 0 0 0 0,-1 0 0 0 0,0 0 0 0 0,2 0-34 0 0,8-2 255 0 0,0 0 1 0 0,12-1-256 0 0,-4 0 380 0 0,56-5 564 0 0,-60 4-729 0 0,5 1 11 0 0,5 3-127 0 0,1-1 1 0 0,0-2-100 0 0,-1 1 8 0 0,0 0-1 0 0,1 2-7 0 0,-21 1 0 0 0,1 1 0 0 0,0 0 0 0 0,0 0 0 0 0,-1 1 0 0 0,1-1 0 0 0,5 3 0 0 0,-4-1-28 0 0,3 1-500 0 0,-10-4 501 0 0,0 0 0 0 0,-1 1-1 0 0,1-1 1 0 0,0 0-1 0 0,-1 0 1 0 0,1 1-1 0 0,0-1 1 0 0,-1 0-1 0 0,1 1 1 0 0,-1-1-1 0 0,1 0 1 0 0,-1 1-1 0 0,1-1 1 0 0,-1 1 0 0 0,1 0 27 0 0,0-1-394 0 0,-1 0-12 0 0,24 0-5493 0 0,-17-4 1854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8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31 748 7224 0 0,'0'0'165'0'0,"0"0"22"0"0,0 0 7 0 0,1-2-23 0 0,1-2-143 0 0,1-1 0 0 0,-1 1 1 0 0,1-1-1 0 0,0 1 0 0 0,1 0 0 0 0,-1 0 0 0 0,0 1 0 0 0,1-1 0 0 0,3-2-28 0 0,7-5 103 0 0,4-1-8 0 0,-10 7-8 0 0,1 1 1 0 0,-1-1 0 0 0,-1 0 0 0 0,1-1-1 0 0,2-3-87 0 0,-1 2 198 0 0,0 0 1 0 0,0 1-1 0 0,2-1-198 0 0,-8 5 34 0 0,1 0 0 0 0,0 1 1 0 0,-1-1-1 0 0,1 1 0 0 0,0 0 0 0 0,0 0 1 0 0,0 0-1 0 0,0 0 0 0 0,0 1 1 0 0,4 0-35 0 0,9-1 108 0 0,-14 1-82 0 0,1-1 0 0 0,0 1 0 0 0,0 0 0 0 0,0 0 0 0 0,0 0 0 0 0,0 1 0 0 0,0 0 0 0 0,0-1 0 0 0,0 1 0 0 0,0 1 0 0 0,0-1 0 0 0,-1 0 0 0 0,1 1 0 0 0,1 1-26 0 0,2 1 107 0 0,0 2 0 0 0,0-1 0 0 0,-1 1 0 0 0,4 3-107 0 0,1 2 150 0 0,-8-9-94 0 0,-1 1 1 0 0,1-1 0 0 0,0 1-1 0 0,0 0 1 0 0,-1 0 0 0 0,0 0-1 0 0,0 0 1 0 0,0 0 0 0 0,2 4-57 0 0,-1 0 85 0 0,-2-5-62 0 0,0-1 1 0 0,-1 1-1 0 0,1 0 1 0 0,0-1-1 0 0,-1 1 1 0 0,0 0-1 0 0,1-1 1 0 0,-1 1-1 0 0,0 0 1 0 0,0 0-24 0 0,5 63 696 0 0,-5-57-678 0 0,-1-1 1 0 0,0 1-1 0 0,-1-1 1 0 0,1 0-1 0 0,-1 1 1 0 0,-1-1 0 0 0,1 0-1 0 0,-1 0 1 0 0,0 0-1 0 0,-1-1 1 0 0,0 1-1 0 0,0-1 1 0 0,-1 1-19 0 0,-7 15 113 0 0,10-19-90 0 0,1 0 1 0 0,-1 1 0 0 0,0-1-1 0 0,0 0 1 0 0,0 0 0 0 0,-1 1-24 0 0,-38 38 176 0 0,29-27-100 0 0,-1 1-19 0 0,-19 9 45 0 0,-30 24 116 0 0,38-27-111 0 0,23-21-11 0 0,1-1 0 0 0,-3 5 0 0 0,2-5-103 0 0,1 1-1 0 0,0-1 1 0 0,0 0 0 0 0,0 1 0 0 0,0-1 0 0 0,-1 0 0 0 0,1 1 0 0 0,0-1 0 0 0,0 0 0 0 0,0 1 0 0 0,0-1 0 0 0,0 0 0 0 0,0 1 0 0 0,0-1 0 0 0,0 1 0 0 0,0-1 0 0 0,0 0 0 0 0,0 1 0 0 0,0-1 0 0 0,0 0 0 0 0,0 1 0 0 0,1-1 0 0 0,-1 0 0 0 0,0 1 0 0 0,0-1 0 0 0,0 0-1 0 0,0 1 1 0 0,1-1 0 0 0,-1 0 0 0 0,0 0 0 0 0,0 1 0 0 0,1-1 0 0 0,-1 0 0 0 0,0 0 0 0 0,0 1 0 0 0,1-1 0 0 0,-1 0 0 0 0,0 0 0 0 0,1 0 0 0 0,-1 1 0 0 0,0-1 0 0 0,1 0 0 0 0,-1 0 0 0 0,0 0 0 0 0,1 0 0 0 0,-1 0 0 0 0,0 0 0 0 0,1 0 0 0 0,-1 0 7 0 0,24-2-583 0 0,-10 0 399 0 0,22-3 141 0 0,-28 3 33 0 0,0 1-1 0 0,0 0 0 0 0,6 0 11 0 0,26-1-34 0 0,-27 1 27 0 0,0 0 0 0 0,0 1 0 0 0,0 1 0 0 0,0 0 0 0 0,0 0 7 0 0,12 1 0 0 0,-20-2 0 0 0,0 0 0 0 0,0 1 0 0 0,0-1 0 0 0,0 1 0 0 0,4 1 0 0 0,20 4 0 0 0,-24-5 0 0 0,0 0 0 0 0,0 0 0 0 0,0 0 0 0 0,0 1 0 0 0,4 1 0 0 0,1 6 53 0 0,-9-9-43 0 0,-1 1 0 0 0,0-1-1 0 0,1 0 1 0 0,-1 1 0 0 0,0-1 0 0 0,1 1 0 0 0,-1-1 0 0 0,0 1 0 0 0,0-1-1 0 0,1 1 1 0 0,-1-1 0 0 0,0 1 0 0 0,0-1 0 0 0,0 1 0 0 0,0-1-1 0 0,0 1 1 0 0,0-1 0 0 0,1 1 0 0 0,-1-1 0 0 0,0 1 0 0 0,-1-1-1 0 0,1 1 1 0 0,0-1 0 0 0,0 1 0 0 0,0-1 0 0 0,0 1 0 0 0,0-1-1 0 0,0 1 1 0 0,-1-1 0 0 0,1 1 0 0 0,0-1 0 0 0,0 1-10 0 0,-9 11 375 0 0,9-11-413 0 0,-35 29 725 0 0,27-21-572 0 0,3-3-16 0 0,-1 0-1 0 0,0 0 1 0 0,0-1-1 0 0,0 0 1 0 0,-4 2-99 0 0,3-2 73 0 0,0 0 0 0 0,1 1 0 0 0,-1-1 1 0 0,-1 3-74 0 0,2-1 70 0 0,-1-2 1 0 0,1 1 0 0 0,-1-1 0 0 0,-3 2-71 0 0,-36 26 320 0 0,29-24-328 0 0,-1-1 0 0 0,0-1 0 0 0,0 0 0 0 0,-15 2 8 0 0,5-1-401 0 0,-2-3 0 0 0,1 0 1 0 0,0-2-1 0 0,-13 0 401 0 0,17-3-461 0 0,3 0-3 0 0</inkml:trace>
  <inkml:trace contextRef="#ctx0" brushRef="#br0" timeOffset="845.094">714 392 9184 0 0,'0'0'208'0'0,"0"0"33"0"0,0 0 14 0 0,1-1-42 0 0,7-6-130 0 0,-7 6-70 0 0,0 0-1 0 0,0 1 1 0 0,0-1 0 0 0,0 0-1 0 0,0 0 1 0 0,0 0-1 0 0,0 1 1 0 0,0-1 0 0 0,0 0-1 0 0,0-2-12 0 0,-1 3 1 0 0,9-12 67 0 0,1 10-13 0 0,-2 3-49 0 0,2-4-4 0 0,-9 2-3 0 0,0 1 0 0 0,1-1 0 0 0,-1 1 0 0 0,1 0 1 0 0,-1-1-1 0 0,1 1 0 0 0,-1 0 0 0 0,1 0 0 0 0,0 0 0 0 0,-1 0 0 0 0,1 0 0 0 0,-1 0 0 0 0,1 0 0 0 0,-1 1 1 0 0,1-1-1 0 0,0 1 1 0 0,3 1 0 0 0,-1 0 1 0 0,1 1-1 0 0,-1-1 1 0 0,1 1-1 0 0,-1 0 1 0 0,0 0-1 0 0,0 1 1 0 0,0 0-1 0 0,-1-1 1 0 0,0 1 0 0 0,1 0-1 0 0,1 4 0 0 0,12 12 6 0 0,-10-11 53 0 0,0 0 0 0 0,-1 0 0 0 0,0 1 0 0 0,1 3-59 0 0,11 18 156 0 0,-9-14 122 0 0,0 0 0 0 0,-1 1 1 0 0,-1 0-1 0 0,0 2-278 0 0,3 9 399 0 0,-3-9 89 0 0,-2-1 1 0 0,3 16-489 0 0,4 18 639 0 0,-6-27-285 0 0,-1 0 1 0 0,-1 0-1 0 0,-2 7-354 0 0,1-12 209 0 0,-2 10-67 0 0,-1-1 0 0 0,-2 1 1 0 0,-3 21-143 0 0,3-31-129 0 0,-2 5 172 0 0,-1-1 0 0 0,-1 1 0 0 0,-1-1 0 0 0,-1 0 0 0 0,-9 18-43 0 0,-18 32 225 0 0,-10 11-225 0 0,22-42-66 0 0,4-11-28 0 0,-1 0 0 0 0,-2-2 0 0 0,-1 0 0 0 0,-22 21 94 0 0,40-47-156 0 0,1-1 0 0 0,-1 1 1 0 0,-1-1-1 0 0,1-1 0 0 0,-1 1 1 0 0,1-1-1 0 0,-1 0 1 0 0,0 0-1 0 0,0-1 0 0 0,0 1 1 0 0,0-2-1 0 0,-1 1 0 0 0,1 0 1 0 0,-1-1-1 0 0,1-1 1 0 0,-1 1-1 0 0,1-1 0 0 0,-1 0 156 0 0,-13 0-686 0 0</inkml:trace>
  <inkml:trace contextRef="#ctx0" brushRef="#br0" timeOffset="1702.803">1299 1 8840 0 0,'0'0'197'0'0,"0"0"24"0"0,0 0 19 0 0,2 0-29 0 0,-1 0-203 0 0,-1 0-1 0 0,1 0 1 0 0,-1 0-1 0 0,1 0 1 0 0,-1 0-1 0 0,1 1 1 0 0,-1-1-1 0 0,0 0 1 0 0,1 0 0 0 0,-1 0-1 0 0,1 1 1 0 0,-1-1-1 0 0,1 0 1 0 0,-1 1-1 0 0,0-1 1 0 0,1 0-1 0 0,-1 1 1 0 0,1-1 0 0 0,-1 0-1 0 0,0 1 1 0 0,1-1-1 0 0,-1 1 1 0 0,0-1-1 0 0,0 0 1 0 0,1 1-1 0 0,-1 0-7 0 0,5 4 175 0 0,1-3 0 0 0,1 0 0 0 0,-1 0 0 0 0,1-1 0 0 0,0 0 0 0 0,0 0 0 0 0,0-1 0 0 0,0 1 0 0 0,-1-2 0 0 0,1 1 0 0 0,0-1 0 0 0,0 0 1 0 0,0 0-1 0 0,0-1-175 0 0,2 1 189 0 0,0 0 0 0 0,1 0 1 0 0,-1 1-1 0 0,1 0 1 0 0,3 1-190 0 0,15 1 553 0 0,-25-3-553 0 0,0 0-1 0 0,11 3 14 0 0,-13-1 25 0 0,0-1 0 0 0,1 0 1 0 0,-1 1-1 0 0,0-1 0 0 0,1 1 0 0 0,-1-1 1 0 0,0 1-1 0 0,0 0 0 0 0,0-1 1 0 0,0 1-1 0 0,0 0 0 0 0,0 0 1 0 0,0 0-1 0 0,0 0 0 0 0,0 0 1 0 0,0 0-39 0 0,4 4 120 0 0,-4-4-101 0 0,-1 1 1 0 0,0-1-1 0 0,1 0 0 0 0,-1 0 1 0 0,0 0-1 0 0,0 0 0 0 0,0 0 1 0 0,0 0-1 0 0,0 0 0 0 0,0 0 1 0 0,0 0-1 0 0,0 0 0 0 0,-1 1-19 0 0,1 3 58 0 0,0 1-9 0 0,0-4-35 0 0,1-1 0 0 0,-1 1 0 0 0,0 0 0 0 0,0 0 0 0 0,0-1 0 0 0,-1 1 0 0 0,1 0 0 0 0,0 0 0 0 0,-1-1 0 0 0,1 1 0 0 0,-1 0 0 0 0,1-1 0 0 0,-1 1 0 0 0,0-1 1 0 0,0 1-1 0 0,0 0-14 0 0,-18 27 218 0 0,15-22-184 0 0,0-1-1 0 0,0 1 0 0 0,0-1 1 0 0,-1-1-1 0 0,0 1 0 0 0,-1 0-33 0 0,-8 8 54 0 0,1 0 0 0 0,-3 5-54 0 0,2-4 5 0 0,0 0 0 0 0,-1 0-5 0 0,-21 21 0 0 0,20-20 0 0 0,-1 0 0 0 0,-6 3 0 0 0,-7 9 0 0 0,24-21 16 0 0,-5 8 160 0 0,11-14-182 0 0,-1-1 1 0 0,1 1 0 0 0,0 0 0 0 0,-1-1 0 0 0,1 1-1 0 0,-1 0 1 0 0,1 0 0 0 0,0-1 0 0 0,0 1-1 0 0,-1 0 1 0 0,1 0 0 0 0,0-1 0 0 0,0 1 0 0 0,0 0-1 0 0,0 0 1 0 0,0 0 0 0 0,0-1 0 0 0,0 1 0 0 0,0 0-1 0 0,0 0 1 0 0,0 0 0 0 0,1-1 0 0 0,-1 1 0 0 0,0 0-1 0 0,0 0 1 0 0,1-1 0 0 0,-1 1 0 0 0,1 0 0 0 0,-1 0-1 0 0,1-1 1 0 0,-1 1 0 0 0,1-1 0 0 0,-1 1 0 0 0,1 0-1 0 0,-1-1 1 0 0,1 1 0 0 0,-1-1 0 0 0,1 1 0 0 0,0-1-1 0 0,0 0 6 0 0,2 4 77 0 0,-1-3-66 0 0,0-1 1 0 0,-1 1-1 0 0,1 0 1 0 0,0-1 0 0 0,0 0-1 0 0,0 1 1 0 0,-1-1-1 0 0,1 0 1 0 0,0 0 0 0 0,1 0-12 0 0,15 0-59 0 0,-8 1 92 0 0,-1-1 0 0 0,1 0 0 0 0,-1-1 0 0 0,1 0 1 0 0,-1 0-1 0 0,1-1 0 0 0,-1 0 0 0 0,0-1 1 0 0,2-1-34 0 0,25-5 403 0 0,-23 5-106 0 0,-1 1 0 0 0,13-2-297 0 0,22-6 386 0 0,-42 9-327 0 0,0 1 0 0 0,0 0-1 0 0,0 0 1 0 0,0 0 0 0 0,1 1-59 0 0,15-3 242 0 0,19-2 93 0 0,73-26 152 0 0,-103 27-507 0 0,1 0 1 0 0,0 1-1 0 0,0 0 1 0 0,1 1-1 0 0,-1 0 0 0 0,1 1 20 0 0,-11 1-92 0 0,0 0 0 0 0,0 0 0 0 0,0 0 0 0 0,0 0 0 0 0,0 0 0 0 0,0 0 0 0 0,0 0-1 0 0,0 1 1 0 0,0-1 0 0 0,0 0 0 0 0,-1 0 0 0 0,1 1 0 0 0,0-1 0 0 0,0 1 0 0 0,0-1-1 0 0,0 1 1 0 0,0-1 0 0 0,-1 1 0 0 0,1 0 0 0 0,0-1 0 0 0,0 1 0 0 0,-1 0 0 0 0,1-1-1 0 0,-1 1 1 0 0,1 0 0 0 0,0 0 0 0 0,-1 0 0 0 0,0 0 0 0 0,1-1 0 0 0,-1 1 0 0 0,1 0 0 0 0,-1 0-1 0 0,0 0 1 0 0,0 0 0 0 0,0 0 0 0 0,1 0 0 0 0,-1 0 0 0 0,0 0 0 0 0,0 0 0 0 0,0 0-1 0 0,0 0 1 0 0,-1 0 0 0 0,1 1 92 0 0,0 11-870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8496 0 0,'-3'1'68'0'0,"-1"-1"0"0"0,1 1 0 0 0,-1-1 0 0 0,1 1 0 0 0,-1-1 0 0 0,1 0 0 0 0,-1 0 0 0 0,1-1 0 0 0,-2 1-68 0 0,-30-2 268 0 0,-10 6 878 0 0,43-4-1044 0 0,0 1-6 0 0,1 1 9 0 0,0-2-46 0 0,0 1 0 0 0,0 0 0 0 0,1-1 0 0 0,-1 1 0 0 0,0-1 0 0 0,0 1 0 0 0,0-1 0 0 0,0 1-1 0 0,1-1 1 0 0,-1 1 0 0 0,0-1 0 0 0,0 0 0 0 0,0 0 0 0 0,0 1 0 0 0,0-1 0 0 0,0 0 0 0 0,0 0 0 0 0,0 0-1 0 0,0 0 1 0 0,0 0 0 0 0,0 0-59 0 0,0 0 4 0 0,0 1 0 0 0,0-1-1 0 0,0 1 1 0 0,0-1 0 0 0,0 1-1 0 0,0 0 1 0 0,0-1 0 0 0,0 1-1 0 0,0 0 1 0 0,1 0 0 0 0,-1 0-1 0 0,0-1 1 0 0,1 1 0 0 0,-1 0-1 0 0,0 0 1 0 0,1 0 0 0 0,-1 0-1 0 0,1 0 1 0 0,-1 1-4 0 0,-1 2 14 0 0,-1 5-17 0 0,-1 0 0 0 0,1 0-1 0 0,0 0 1 0 0,1 0 0 0 0,0 0-1 0 0,0 9 4 0 0,-4 55 64 0 0,1-26 314 0 0,1 6-378 0 0,2-11 937 0 0,-8 35-937 0 0,8-60 301 0 0,0-1 0 0 0,1 12-301 0 0,0-11 228 0 0,0 1 1 0 0,-3 9-229 0 0,-1 27 261 0 0,1-8-46 0 0,-3 29 245 0 0,-2 13-80 0 0,5-48-317 0 0,2 1 0 0 0,1-1 1 0 0,2 8-64 0 0,1 17 68 0 0,-2-35-41 0 0,2 0 0 0 0,1 1-27 0 0,6 7 0 0 0,-4-16-169 0 0,0 0 1 0 0,2 0-1 0 0,0 0 1 0 0,8 14 168 0 0,-3-5-1262 0 0,9 32 1262 0 0,-14-42-316 0 0,-4-13 53 0 0,-1-1 0 0 0,0 1 1 0 0,1 6 262 0 0,-1-4-268 0 0,0 0 0 0 0,1-1 0 0 0,0 0 1 0 0,0 1-1 0 0,1-1 268 0 0,9 26-845 0 0,-12-31 669 0 0,0 1 0 0 0,1-1 0 0 0,-1 0 0 0 0,1 1 0 0 0,0-1 0 0 0,1 0 0 0 0,-1 0 0 0 0,0 0 0 0 0,1-1 0 0 0,0 1 0 0 0,0-1 0 0 0,2 2 176 0 0,6 1-560 0 0</inkml:trace>
  <inkml:trace contextRef="#ctx0" brushRef="#br0" timeOffset="936.219">583 566 8984 0 0,'0'0'200'0'0,"0"0"33"0"0,0 0 15 0 0,0 0 4 0 0,0 0-9 0 0,0 0-3 0 0,0 0 0 0 0,0 0 6 0 0,0 0 29 0 0,0 0 12 0 0,0 15 745 0 0,2-6-781 0 0,-1 0 0 0 0,2 0 0 0 0,-1 0 0 0 0,1-1 0 0 0,0 1 0 0 0,1-1 1 0 0,0 0-1 0 0,4 5-251 0 0,9 23 655 0 0,2 6 725 0 0,23 34-1380 0 0,-32-58 114 0 0,22 33 199 0 0,-25-38-229 0 0,1-1-1 0 0,1 1 0 0 0,0-1 0 0 0,0-1 0 0 0,2 1-83 0 0,22 29 424 0 0,-26-33-370 0 0,0 0 0 0 0,0 0 0 0 0,8 5-54 0 0,17 18-10 0 0,-13-14 10 0 0,-17-15 0 0 0,1-1 0 0 0,0 2 0 0 0,-1-1 0 0 0,1 0 0 0 0,-1 1 0 0 0,0-1 0 0 0,0 1 0 0 0,0-1 0 0 0,2 3 0 0 0,-3 0 0 0 0,5-3 0 0 0,-4-1 0 0 0,-1 0 0 0 0,1-1 0 0 0,0 1 0 0 0,-1 0 0 0 0,1 0 0 0 0,-1 0 0 0 0,0 0 0 0 0,1 0 0 0 0,-1 0 0 0 0,0 0 0 0 0,1 0 0 0 0,-1 0 0 0 0,0 1 0 0 0,0-1 0 0 0,0 0 0 0 0,0 1 0 0 0,0 0 0 0 0,10 12 0 0 0,-9-12-67 0 0,0 1-1 0 0,0-1 0 0 0,-1 1 0 0 0,1-1 0 0 0,-1 1 0 0 0,0 0 0 0 0,0 0 0 0 0,0 0 0 0 0,0 0 0 0 0,0 0 1 0 0,0 2 67 0 0,-1-2-157 0 0,1 1 1 0 0,0 0-1 0 0,1 0 1 0 0,-1-1 0 0 0,1 1-1 0 0,1 2 157 0 0,6 12-658 0 0,-8-17 380 0 0,-1-1-223 0 0,0 0-98 0 0,0 0-531 0 0,0 0-2170 0 0,0 0-932 0 0</inkml:trace>
  <inkml:trace contextRef="#ctx0" brushRef="#br0" timeOffset="1467.511">516 1337 8496 0 0,'0'0'190'0'0,"0"0"28"0"0,0-8 212 0 0,0 5-411 0 0,0-1 0 0 0,0 1-1 0 0,1 0 1 0 0,-1-1-1 0 0,1 1 1 0 0,0 0 0 0 0,-1 0-1 0 0,1-1 1 0 0,1 1-1 0 0,-1 0 1 0 0,0 0-1 0 0,1 0-18 0 0,4-11 187 0 0,-2 3 39 0 0,1 1 1 0 0,0-1 0 0 0,1 1-1 0 0,4-6-226 0 0,11-21 614 0 0,26-49 166 0 0,-40 76-670 0 0,1-1 1 0 0,0 2-1 0 0,0-1 1 0 0,3-1-111 0 0,-1 0 112 0 0,0 0 0 0 0,-1 0 0 0 0,1-3-112 0 0,12-15 167 0 0,-13 19-68 0 0,-1 0-1 0 0,4-9-98 0 0,0 2 8 0 0,1-1 0 0 0,1 2-1 0 0,6-6-7 0 0,-5 5-1 0 0,44-42 1 0 0,8-10 488 0 0,-54 55-444 0 0,1 1 0 0 0,0 0 0 0 0,1 1 0 0 0,7-4-44 0 0,-17 13-122 0 0,1 0 1 0 0,0 0-1 0 0,-1 1 0 0 0,1-1 1 0 0,0 1-1 0 0,0 0 1 0 0,4 0 121 0 0,-4 0-443 0 0,-6 2-3085 0 0,0 0 3523 0 0,0 0-3896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55.6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923 52 4232 0 0,'0'0'91'0'0,"0"0"11"0"0,0 0 12 0 0,-4-4 11 0 0,3 2-25 0 0,0 1 0 0 0,0-1 1 0 0,0 1-1 0 0,-1-1 0 0 0,1 1 0 0 0,0 0 1 0 0,0 0-1 0 0,-1 0 0 0 0,1 0 0 0 0,-1 0 1 0 0,1 0-1 0 0,-2-1-100 0 0,-7-4 949 0 0,8 4-762 0 0,0 0 1 0 0,-1 1-1 0 0,0-1 1 0 0,1 1-1 0 0,-1-1 1 0 0,0 1-1 0 0,0 0 1 0 0,0 0-188 0 0,1 1 104 0 0,-1-1 1 0 0,1 0-1 0 0,0 0 1 0 0,0 0 0 0 0,-1-1-1 0 0,1 1 1 0 0,-1-1-105 0 0,1 1 58 0 0,1 1 0 0 0,-1 0 0 0 0,0-1 0 0 0,1 1-1 0 0,-1 0 1 0 0,0 0 0 0 0,1 0 0 0 0,-1 0 0 0 0,0 0 0 0 0,0 0 0 0 0,1 0 0 0 0,-1 1-58 0 0,-3-1 159 0 0,-2 0-78 0 0,0 1-1 0 0,1-1 0 0 0,-1 1 0 0 0,0 1 0 0 0,0-1 0 0 0,0 1 0 0 0,1 0 0 0 0,-1 1 1 0 0,1 0-1 0 0,-3 1-80 0 0,-29 16 662 0 0,23-12-469 0 0,0 0 0 0 0,-7 5-193 0 0,6-1 25 0 0,-35 24 414 0 0,-23 23-439 0 0,73-58 0 0 0,-17 13 40 0 0,1 2 1 0 0,1 0-1 0 0,0 1 1 0 0,1 1-1 0 0,-11 16-40 0 0,4 4 18 0 0,1 0 0 0 0,1 2 0 0 0,-5 20-18 0 0,-30 76-19 0 0,8 24 30 0 0,43-138-11 0 0,4-17 0 0 0,0 0 0 0 0,-1-1 0 0 0,0 1 0 0 0,0 0 0 0 0,-2 3 0 0 0,1-2 2 0 0,1-1 1 0 0,0 1 0 0 0,0 0-1 0 0,0 0 1 0 0,0-1 0 0 0,1 1-1 0 0,0 0 1 0 0,1 0 0 0 0,-1 0-1 0 0,1-1 1 0 0,0 2-3 0 0,0 1 6 0 0,1 0-1 0 0,0-1 1 0 0,1 1 0 0 0,-1-1-1 0 0,1 0 1 0 0,1 0 0 0 0,-1 0-1 0 0,1 1-5 0 0,-2-7 6 0 0,-1 1-1 0 0,0-1 1 0 0,1 1 0 0 0,-1-1-1 0 0,1 0 1 0 0,0 0 0 0 0,-1 0-1 0 0,1 1 1 0 0,0-1-1 0 0,0 0-5 0 0,0 0 1 0 0,1 0 1 0 0,-1 1-1 0 0,0-1 0 0 0,1 1 0 0 0,-1 0 0 0 0,0 0 0 0 0,1 1-1 0 0,-1 0 15 0 0,1-1-1 0 0,-1 1 1 0 0,1-1-1 0 0,-1 0 1 0 0,1 0-1 0 0,0 0 1 0 0,0 0-1 0 0,-1 0 1 0 0,1 0-1 0 0,1-1 1 0 0,-1 0-1 0 0,0 1 1 0 0,0-1-1 0 0,0 0 1 0 0,1-1-15 0 0,3 1 2 0 0,0 0 0 0 0,0-1 0 0 0,1 0 1 0 0,-1 0-1 0 0,0-1 0 0 0,6-1-2 0 0,11 0-135 0 0,-15 1 22 0 0,-1 0-1 0 0,0 0 0 0 0,1-1 1 0 0,5-1 113 0 0,36-15-1240 0 0,-23 10 516 0 0</inkml:trace>
  <inkml:trace contextRef="#ctx0" brushRef="#br0" timeOffset="1001.67">883 504 1544 0 0,'0'0'104'0'0,"0"0"168"0"0,0 0 72 0 0,0 0 9 0 0,0 0 3 0 0,0 0-10 0 0,0 0-9 0 0,0 0-1 0 0,0 0-1 0 0,0 0-6 0 0,-2-1-1 0 0,-4-1 446 0 0,0-1 1 0 0,0 1 0 0 0,-1 1-1 0 0,1-1 1 0 0,-2 1-775 0 0,5 0 67 0 0,1 1 0 0 0,-1 0 1 0 0,1 0-1 0 0,-1 0 0 0 0,1 0 1 0 0,-1 0-1 0 0,0 1 0 0 0,1-1 1 0 0,0 1-1 0 0,-1-1 0 0 0,1 1 0 0 0,-1 0 1 0 0,1 0-1 0 0,0 0 0 0 0,-2 1-67 0 0,-9 7 159 0 0,7-6-83 0 0,1 0 1 0 0,0 1-1 0 0,0-1 1 0 0,0 1 0 0 0,-2 3-77 0 0,-10 12 232 0 0,11-14-111 0 0,1 1-1 0 0,-1 0 1 0 0,1 0-1 0 0,-3 6-120 0 0,-1 5 321 0 0,4-10-223 0 0,1 0-1 0 0,0 0 1 0 0,1 0 0 0 0,0 0 0 0 0,0 1 0 0 0,0-1 0 0 0,0 8-98 0 0,-13 41 233 0 0,-3 127 257 0 0,15-139-241 0 0,2-6 543 0 0,1 9-792 0 0,1-10 249 0 0,-2 9-249 0 0,-4 23 11 0 0,4-38-8 0 0,2-25 17 0 0,0-1 0 0 0,0 1 0 0 0,-1-1 0 0 0,0 1 0 0 0,0-1 0 0 0,0 1 0 0 0,0-1 0 0 0,-1 0 0 0 0,0 0 0 0 0,0 1 1 0 0,-1-1-21 0 0,-10 20 202 0 0,11-20-113 0 0,0 0 0 0 0,0-1-1 0 0,-1 1 1 0 0,0 0 0 0 0,0-1 0 0 0,0 1 0 0 0,0-1-1 0 0,-1 0 1 0 0,0 0 0 0 0,0-1 0 0 0,0 1 0 0 0,-2 1-89 0 0,-7 2 110 0 0,-10 10 77 0 0,17-13-116 0 0,0-1 0 0 0,0 0 0 0 0,0 0 0 0 0,-1 0 0 0 0,1-1 0 0 0,-1 1 0 0 0,-5 0-71 0 0,-9 3 138 0 0,-8 6 94 0 0,22-8-184 0 0,-1-1 1 0 0,1 0 0 0 0,-1 0 0 0 0,0-1 0 0 0,1 0 0 0 0,-1 0 0 0 0,0-1 0 0 0,0 0-1 0 0,-1 0-48 0 0,-5-1 67 0 0,0-1-1 0 0,1 0 0 0 0,-1-1 0 0 0,0 0 0 0 0,1-1 1 0 0,0-1-1 0 0,-1 0 0 0 0,2 0 0 0 0,-1-2 0 0 0,0 1 0 0 0,-6-5-66 0 0,-2 0 1 0 0,17 8-4 0 0,0 1 0 0 0,1-1 0 0 0,-1 0 0 0 0,1 1-1 0 0,0-1 1 0 0,-1-1 0 0 0,-1-1 3 0 0,-20-18-809 0 0,-8-13 809 0 0,26 28-586 0 0,0-1 1 0 0,1-1-1 0 0,0 1 1 0 0,0-1-1 0 0,1 0 1 0 0,-2-6 585 0 0,1-8-3474 0 0,2 13 1692 0 0</inkml:trace>
  <inkml:trace contextRef="#ctx0" brushRef="#br0" timeOffset="2076.239">1097 445 6128 0 0,'0'0'133'0'0,"0"0"23"0"0,0 0 13 0 0,0 0 50 0 0,0 0 158 0 0,0 0 67 0 0,0 0 18 0 0,0 0-25 0 0,0 0-112 0 0,0 0-49 0 0,0 0-10 0 0,0 2-14 0 0,0 4-123 0 0,-1 0 0 0 0,0 0 0 0 0,-1 0-1 0 0,1 0 1 0 0,-1 1-129 0 0,0-1 128 0 0,0 0 0 0 0,0 0 0 0 0,1 1 0 0 0,0-1 0 0 0,1 1-128 0 0,-5 57 1058 0 0,0 28-524 0 0,1 8-70 0 0,-2-49 176 0 0,6-51-633 0 0,0 1 0 0 0,0-1 0 0 0,0 1 1 0 0,0-1-1 0 0,0 1 0 0 0,0-1 0 0 0,0 1 1 0 0,0-1-1 0 0,0 1 0 0 0,0 0 0 0 0,0-1 1 0 0,0 1-1 0 0,0-1 0 0 0,0 1 0 0 0,0-1 1 0 0,-1 1-1 0 0,1-1 0 0 0,0 1 0 0 0,0-1 1 0 0,-1 1-1 0 0,1-1 0 0 0,0 1 0 0 0,-1-1-7 0 0,1 1 1 0 0,0-1-1 0 0,-1 1 1 0 0,1-1-1 0 0,0 1 0 0 0,-1-1 1 0 0,1 0-1 0 0,0 1 1 0 0,0-1-1 0 0,0 1 0 0 0,-1-1 1 0 0,1 1-1 0 0,0 0 1 0 0,0-1-1 0 0,0 1 0 0 0,0-1 1 0 0,0 1-1 0 0,0-1 1 0 0,0 1-1 0 0,0-1 0 0 0,0 1 1 0 0,0-1-1 0 0,1 1 1 0 0,-1 0-1 0 0,0 0 80 0 0,0-1 14 0 0,0 0-4 0 0,-2 1-17 0 0,-5 2-48 0 0,5-2 29 0 0,2-1 10 0 0,0 0 0 0 0,-1-2 0 0 0,-3-5-11 0 0,4 6-52 0 0,-1 0-1 0 0,0 0 1 0 0,1 0 0 0 0,-1 0 0 0 0,1 1-1 0 0,-1-1 1 0 0,1 0 0 0 0,0 0 0 0 0,-1 0-1 0 0,1 0 1 0 0,0 0 0 0 0,0 0 0 0 0,0 0-1 0 0,0 0 1 0 0,-1 0 0 0 0,1 0 0 0 0,1-1-1 0 0,-1-2-2 0 0,-14-66 66 0 0,14 67-64 0 0,-1 0 0 0 0,1 0 0 0 0,0 0 0 0 0,1 0 0 0 0,-1 0 0 0 0,0 0 0 0 0,1-1 0 0 0,2-17 0 0 0,-3 15 0 0 0,1-1 0 0 0,0 1 0 0 0,0-1 0 0 0,1-1 0 0 0,4-25 0 0 0,-6 30 0 0 0,0-1 0 0 0,0 0 0 0 0,0 0 0 0 0,0 0 0 0 0,1 0 0 0 0,0 0 0 0 0,0 0 0 0 0,0 1 0 0 0,0-1 0 0 0,0 0 0 0 0,1 0 0 0 0,0 1 0 0 0,1-3 0 0 0,5-12 0 0 0,3-5 0 0 0,-8 18 0 0 0,1-3 0 0 0,-2-1 0 0 0,1 4 10 0 0,-3 5-8 0 0,0 0-1 0 0,0 0 1 0 0,0 0-1 0 0,1 0 1 0 0,-1 0-1 0 0,0 0 1 0 0,0 0-1 0 0,0 0 1 0 0,0-1-1 0 0,0 1 1 0 0,0 0-1 0 0,0 0 1 0 0,0 0-1 0 0,0 0 1 0 0,0 0-1 0 0,1-1 1 0 0,-1 1-1 0 0,0 0 1 0 0,0 0-1 0 0,0 0 1 0 0,0 0-1 0 0,0-1 1 0 0,0 1-1 0 0,0 0 1 0 0,0 0-1 0 0,0 0 1 0 0,0 0-1 0 0,0 0 1 0 0,-1-1-1 0 0,1 1 1 0 0,0 0-1 0 0,0 0 1 0 0,0 0-1 0 0,0 0 1 0 0,0-1-2 0 0,0 1 2 0 0,0 0 1 0 0,0 0 0 0 0,0 0 0 0 0,0-1 0 0 0,-1 1 0 0 0,1 0 0 0 0,0 0 0 0 0,0-1 0 0 0,0 1-1 0 0,0 0 1 0 0,0 0 0 0 0,0-1 0 0 0,0 1 0 0 0,0 0 0 0 0,0 0 0 0 0,0-1 0 0 0,0 1 0 0 0,1 0 0 0 0,-1 0-1 0 0,0 0 1 0 0,0-1 0 0 0,0 1 0 0 0,0 0 0 0 0,0 0 0 0 0,0-1 0 0 0,0 1 0 0 0,1 0 0 0 0,-1 0-3 0 0,9-16-30 0 0,-7 14 73 0 0,6-2-32 0 0,-5 3-9 0 0,-1 0 1 0 0,0 0 0 0 0,0 0 0 0 0,0 1-1 0 0,1-1 1 0 0,-1 1 0 0 0,0-1 0 0 0,1 1-1 0 0,-1 0 1 0 0,0 0 0 0 0,1 0 0 0 0,-1 0-1 0 0,0 0 1 0 0,1 0 0 0 0,-1 1 0 0 0,0-1-1 0 0,0 1 1 0 0,3 0-3 0 0,11 2 15 0 0,57-3-15 0 0,-28 5-64 0 0,39-10-15 0 0,-79 5-135 0 0,2 0 26 0 0,-1 0 1 0 0,0 0-1 0 0,0 1 1 0 0,1 0-1 0 0,5 1 188 0 0,-10-1-540 0 0,1 0-1 0 0,0 0 0 0 0,0 1 0 0 0,0-1 1 0 0,-1 1-1 0 0,1-1 0 0 0,-1 1 0 0 0,1 0 0 0 0,-1 1 541 0 0,4 5-3718 0 0</inkml:trace>
  <inkml:trace contextRef="#ctx0" brushRef="#br0" timeOffset="3123.968">1960 481 4032 0 0,'0'0'116'0'0,"-1"-1"-7"0"0,1 1-92 0 0,-1 0 0 0 0,1 0-1 0 0,-1-1 1 0 0,1 1 0 0 0,-1 0-1 0 0,1 0 1 0 0,0-1 0 0 0,-1 1-1 0 0,1 0 1 0 0,-1-1 0 0 0,1 1-1 0 0,0-1 1 0 0,-1 1 0 0 0,1 0 0 0 0,0-1-1 0 0,0 1 1 0 0,-1-1 0 0 0,1 1-1 0 0,0-1 1 0 0,0 1 0 0 0,0-1-1 0 0,0 1 1 0 0,-1-1-17 0 0,1 0 114 0 0,-1-1 406 0 0,0 0 21 0 0,0 0-423 0 0,0-2 173 0 0,-1 1 0 0 0,1-1 0 0 0,0 1 0 0 0,-1-1 0 0 0,2 0 0 0 0,-1-1-291 0 0,1 5 20 0 0,0 0-1 0 0,0-1 1 0 0,0 1 0 0 0,0 0-1 0 0,-1 0 1 0 0,1-1 0 0 0,0 1 0 0 0,0 0-1 0 0,0 0 1 0 0,0-1 0 0 0,0 1 0 0 0,0 0-1 0 0,0 0 1 0 0,0-1 0 0 0,-1 1 0 0 0,1 0-1 0 0,0 0 1 0 0,0-1 0 0 0,0 1 0 0 0,-1 0-1 0 0,1 0 1 0 0,0 0 0 0 0,0 0 0 0 0,0-1-1 0 0,-1 1 1 0 0,1 0 0 0 0,0 0-1 0 0,0 0 1 0 0,-1 0 0 0 0,1 0 0 0 0,0 0-20 0 0,-7-6 1116 0 0,-5-10-434 0 0,11 15-452 0 0,1 1-8 0 0,0 0-8 0 0,-7-4 166 0 0,5 3-309 0 0,-1-1 0 0 0,0 1 1 0 0,1 0-1 0 0,-1 0 1 0 0,0 0-1 0 0,1 0 1 0 0,-1 0-1 0 0,0 0 0 0 0,0 1 1 0 0,0 0-1 0 0,0-1 1 0 0,0 1-1 0 0,1 0 0 0 0,-1 0 1 0 0,0 1-1 0 0,-3 0-71 0 0,1 0 60 0 0,0 1 0 0 0,0-1-1 0 0,0 1 1 0 0,1 1 0 0 0,-1-1 0 0 0,0 1-1 0 0,1 0 1 0 0,0 0 0 0 0,0 0 0 0 0,-1 1-60 0 0,-22 28 112 0 0,1-1-259 0 0,-11 16 172 0 0,31-38 178 0 0,-19 26 576 0 0,-14 25-779 0 0,31-45 0 0 0,2-6 0 0 0,0 1 0 0 0,1 0 0 0 0,0 1 0 0 0,1-1 0 0 0,0 1 0 0 0,0 0 0 0 0,1 2 0 0 0,1-4 0 0 0,1 1 0 0 0,0-1 0 0 0,0 0 0 0 0,1 0 0 0 0,1 1 0 0 0,-1-1 0 0 0,1 0 0 0 0,1 0 0 0 0,0 0 0 0 0,2 4 0 0 0,1-5 0 0 0,3-4 0 0 0,4 3 0 0 0,-11-5 0 0 0,0 0 0 0 0,11 2 0 0 0,-8-3 0 0 0,2 2 0 0 0,0-2 0 0 0,0 1 0 0 0,1-1 0 0 0,-1 0 0 0 0,1 0 0 0 0,-5-1 0 0 0,0 0 0 0 0,1-1 0 0 0,-1 1 0 0 0,0 0 0 0 0,0-1 0 0 0,0 1 0 0 0,0-1 0 0 0,0 1 0 0 0,1-1 0 0 0,-1 0 0 0 0,0 0 0 0 0,-1 0 0 0 0,1 0 0 0 0,0-1 0 0 0,0 1 0 0 0,1-1 0 0 0,-2 1 0 0 0,0 0 0 0 0,0 0 0 0 0,0 1 0 0 0,0-1 0 0 0,0 1 0 0 0,1-1 0 0 0,-1 1 0 0 0,0 0 0 0 0,0-1 0 0 0,1 1 0 0 0,-1 0 0 0 0,1 0 0 0 0,-1-1 0 0 0,1 1 0 0 0,-1 0 0 0 0,1 0 0 0 0,-1-1 0 0 0,1 1 0 0 0,-1-1 0 0 0,1 0 0 0 0,-1 1 0 0 0,1-1 0 0 0,-1 0 0 0 0,0 0 0 0 0,0 0 0 0 0,1 0 0 0 0,25-18 137 0 0,-21 15-115 0 0,0 0 1 0 0,0 0-1 0 0,0 0 1 0 0,-1-1-1 0 0,0 0 1 0 0,0 0-23 0 0,18-21 0 0 0,-2 0 0 0 0,-1-2 0 0 0,-1 0 0 0 0,13-28 0 0 0,-24 36 34 0 0,0 1 0 0 0,-1-3-34 0 0,-1 5-7 0 0,0 0 0 0 0,1 1 1 0 0,6-10 6 0 0,-12 25-22 0 0,-1 0 0 0 0,1-1 0 0 0,0 1 0 0 0,-1-1 0 0 0,1 1 0 0 0,-1-1 0 0 0,1 1 0 0 0,-1-1 0 0 0,0 1 0 0 0,1-1 0 0 0,-1 0 0 0 0,0 1 0 0 0,0-1 22 0 0,-16 23 22 0 0,-4 26 138 0 0,4-7-86 0 0,12-30-40 0 0,0-1 1 0 0,0 1-1 0 0,1 0 0 0 0,0 0 0 0 0,-1 9-34 0 0,0 1 51 0 0,2 1 1 0 0,0-1 0 0 0,1 12-52 0 0,2-26 9 0 0,-1 1 1 0 0,1-1 0 0 0,0 0 0 0 0,0 1-1 0 0,1-1 1 0 0,0 0 0 0 0,0 0 0 0 0,1 0 0 0 0,0 1-10 0 0,-2-4 17 0 0,0-2-6 0 0,0 1-1 0 0,-1-1 0 0 0,1 1 0 0 0,0-1 0 0 0,0 1 0 0 0,0-1 1 0 0,0 0-1 0 0,1 0 0 0 0,-1 1 0 0 0,0-1 0 0 0,1 0 0 0 0,-1 0 0 0 0,0 0 1 0 0,2 0-11 0 0,0 1 2 0 0,1 0 0 0 0,-1 0 0 0 0,0 1 1 0 0,0-1-1 0 0,-1 1 0 0 0,1 0 1 0 0,2 2-3 0 0,-2-2 2 0 0,0 0 0 0 0,0 0 0 0 0,0 0 0 0 0,0 0 0 0 0,4 2-2 0 0,-2-3-117 0 0,-1 0 0 0 0,1-1 0 0 0,-1 1 0 0 0,1-1 0 0 0,0 0 0 0 0,-1-1 0 0 0,1 1 1 0 0,0-1-1 0 0,0 0 0 0 0,-1 0 0 0 0,1 0 0 0 0,0 0 117 0 0,10-1-1549 0 0,-4 1-2789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0.77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362 325 5584 0 0,'0'0'165'0'0,"0"0"79"0"0,0 0 247 0 0,0-7 467 0 0,-2 4 2284 0 0,-1 1-2923 0 0,-1-1 1 0 0,1 1 0 0 0,0-1 0 0 0,-1 0 0 0 0,1 0-1 0 0,1 0 1 0 0,-4-3-320 0 0,-3-4 622 0 0,6 8-556 0 0,0 1 1 0 0,0 0 0 0 0,0 0 0 0 0,0 0 0 0 0,-1 0 0 0 0,1 0 0 0 0,0 0 0 0 0,-1 1 0 0 0,1 0 0 0 0,-1-1 0 0 0,-1 2-67 0 0,0-4 143 0 0,5 3-139 0 0,0 0-1 0 0,0 0 0 0 0,0 0 0 0 0,0-1 0 0 0,0 1 0 0 0,0 0 0 0 0,0 0 0 0 0,0 0 0 0 0,0 0 0 0 0,0 0 0 0 0,0 0 0 0 0,0 0 1 0 0,-1 0-1 0 0,1 0 0 0 0,0 0 0 0 0,0-1 0 0 0,0 1 0 0 0,0 0 0 0 0,0 0 0 0 0,0 0 0 0 0,0 0 0 0 0,0 0 0 0 0,0 0 0 0 0,-1 0 1 0 0,1 0-1 0 0,0 0 0 0 0,0 0 0 0 0,0 0 0 0 0,0 0 0 0 0,0 0 0 0 0,0 0 0 0 0,0 0 0 0 0,-1 0 0 0 0,1 0 0 0 0,0 0 0 0 0,0 0 1 0 0,0 0-1 0 0,0 0 0 0 0,0 0 0 0 0,0 0 0 0 0,0 0 0 0 0,0 1 0 0 0,-1-1 0 0 0,1 0 0 0 0,0 0-3 0 0,-16 5 87 0 0,11-4-46 0 0,0 1 1 0 0,1-1-1 0 0,-1 1 0 0 0,0 0 1 0 0,-1 1-42 0 0,-10 5 133 0 0,12-6-123 0 0,-1 0-1 0 0,1 0 1 0 0,1 0 0 0 0,-1 0 0 0 0,0 1 0 0 0,0 0-10 0 0,-16 15 61 0 0,7-8-47 0 0,1 1 0 0 0,1 0 0 0 0,0 0 0 0 0,-9 14-14 0 0,-13 20 64 0 0,24-32-136 0 0,-1 2 40 0 0,0 1 1 0 0,-6 13 31 0 0,13-22 24 0 0,1-4-18 0 0,0 1 1 0 0,1-1-1 0 0,-1 1 1 0 0,1-1-1 0 0,0 1 0 0 0,0 0 1 0 0,0-1-1 0 0,1 1 1 0 0,-1 3-7 0 0,0 5-53 0 0,0-11 41 0 0,1 0 1 0 0,0 0 0 0 0,0 0 0 0 0,0 0 0 0 0,0 0-1 0 0,0 0 1 0 0,0 1 0 0 0,0-1 0 0 0,0 0-1 0 0,0 0 1 0 0,0 0 0 0 0,1 0 0 0 0,-1 1 11 0 0,1 2 4 0 0,0 1 0 0 0,-1-1 0 0 0,1 1 0 0 0,-1 0-1 0 0,0 1-3 0 0,0 0 23 0 0,0-1 1 0 0,0 0-1 0 0,1 0 0 0 0,0 1 0 0 0,1 2-23 0 0,-1-6 0 0 0,-1-1 0 0 0,1-1 0 0 0,-1 1 0 0 0,1 0 0 0 0,-1-1 0 0 0,0 1 0 0 0,0 0 0 0 0,1-1 0 0 0,-1 1 0 0 0,0 0 0 0 0,0 0 0 0 0,0-1 0 0 0,0 1 0 0 0,0 0 0 0 0,0-1 0 0 0,0 1 0 0 0,0 0 0 0 0,0 0 0 0 0,0-1 0 0 0,0 1 0 0 0,-1 0 0 0 0,2 2 2 0 0,-1 0 0 0 0,1 0 0 0 0,-1 1 0 0 0,1-1 0 0 0,0 0 1 0 0,0 0-1 0 0,1-1 0 0 0,-1 2-2 0 0,1-2-28 0 0,-1 1 1 0 0,0 0-1 0 0,0 0 1 0 0,0 0-1 0 0,0 0 1 0 0,-1 1-1 0 0,1-1 1 0 0,-1 0 27 0 0,0-1 10 0 0,0 0-1 0 0,0 0 1 0 0,1 0-1 0 0,-1 0 1 0 0,1 0 0 0 0,-1 0-1 0 0,1 0 1 0 0,0 0 0 0 0,-1-1-1 0 0,1 1 1 0 0,0 0 0 0 0,0-1-1 0 0,0 1 1 0 0,1 0 0 0 0,-1-1-1 0 0,0 1 1 0 0,1-1 0 0 0,-1 0-1 0 0,1 1 1 0 0,-1-1 0 0 0,1 1-10 0 0,-1-2 0 0 0,-1 0 0 0 0,0 1 0 0 0,0-1 0 0 0,1 0 0 0 0,-1 1 0 0 0,0-1-1 0 0,1 1 1 0 0,-1-1 0 0 0,0 0 0 0 0,1 0 0 0 0,-1 1 0 0 0,0-1 0 0 0,1 0 0 0 0,-1 0 0 0 0,1 1 0 0 0,-1-1 0 0 0,1 0 0 0 0,-1 0 0 0 0,0 0 0 0 0,1 0 0 0 0,-1 1 0 0 0,1-1 0 0 0,-1 0 0 0 0,1 0 0 0 0,-1 0 0 0 0,1 0 0 0 0,-1 0 0 0 0,1 0 0 0 0,-1 0 0 0 0,14-2 11 0 0,-12 3 12 0 0,12-3 8 0 0,-10 1-23 0 0,-1-1 0 0 0,1 0 0 0 0,-1 0 0 0 0,0 0 0 0 0,1-1 0 0 0,-1 1 0 0 0,0-1 0 0 0,1-1-8 0 0,2-2 0 0 0,-4 5 0 0 0,1 0 0 0 0,-1-1 0 0 0,0 1 0 0 0,1-1 0 0 0,-1 0 0 0 0,0 1 0 0 0,0-1 0 0 0,0 0 0 0 0,-1 0 0 0 0,1-1 0 0 0,0 1 0 0 0,-1 0 0 0 0,1-1 0 0 0,5-7 0 0 0,16-17 188 0 0,0-2 0 0 0,-2 0 1 0 0,5-11-189 0 0,-7 7-490 0 0,2-10 490 0 0,-9 20-41 0 0,47-105-124 0 0,-33 55 112 0 0,-25 70 53 0 0,1-1 0 0 0,-2 1 0 0 0,1-1 0 0 0,0 1 0 0 0,-1-1 0 0 0,1 0 0 0 0,-1-1 0 0 0,0 1-1 0 0,0 1-1 0 0,1-1 0 0 0,-1 1 1 0 0,1 0-1 0 0,0-1 1 0 0,0 1-1 0 0,1-2 2 0 0,3-7-26 0 0,0-1 1 0 0,0 1-1 0 0,-2-1 0 0 0,1 0 1 0 0,0-6 25 0 0,-3 13-14 0 0,0 0 1 0 0,1 1-1 0 0,0 0 1 0 0,0-1-1 0 0,2-1 14 0 0,7-22-60 0 0,-9 22-15 0 0,1-1-1 0 0,-1 1 1 0 0,2 0 0 0 0,1-3 75 0 0,5-14-288 0 0,-8 22 228 0 0,1-1 37 0 0,-2 2-30 0 0,-1 1-11 0 0,0 2 57 0 0,0-1 0 0 0,-1 1 0 0 0,1 0 1 0 0,1-1-1 0 0,-1 1 0 0 0,0-1 0 0 0,0 1 0 0 0,0-1 1 0 0,1 1-1 0 0,0 1 7 0 0,2 12 4 0 0,-5 11 64 0 0,-1-1 0 0 0,-1 1 1 0 0,-3 9-69 0 0,-4 3 11 0 0,8-29-8 0 0,0 1-1 0 0,0-1 1 0 0,1 0-1 0 0,0 4-2 0 0,-1 5 44 0 0,-1 1 1 0 0,-1 3-45 0 0,-4 14 29 0 0,4-14-29 0 0,-6 42 10 0 0,1-28 68 0 0,8-28-51 0 0,-1 0 1 0 0,2 0-1 0 0,-2 6-27 0 0,-1 16 57 0 0,0-1 93 0 0,2 1 1 0 0,0 0-151 0 0,2-17 77 0 0,0-4-16 0 0,0 1-1 0 0,0-1 1 0 0,1 0 0 0 0,2 9-61 0 0,10 36 732 0 0,-10-43-705 0 0,-3-8-27 0 0,1 1 0 0 0,0-1 0 0 0,0 0 0 0 0,0 0 0 0 0,1 0 0 0 0,-1 0 0 0 0,1 0 0 0 0,0 0 0 0 0,-1-1 1 0 0,3 3-1 0 0,14 12-4 0 0,-18-16 17 0 0,1-1-1 0 0,0 1 0 0 0,0 0 1 0 0,0-1-1 0 0,0 1 0 0 0,0-1 1 0 0,0 0-1 0 0,0 1 0 0 0,0-1 1 0 0,0 1-1 0 0,1-1 0 0 0,-1 0 1 0 0,0 0-1 0 0,0 0 0 0 0,0 0 1 0 0,0 0-1 0 0,0 0 1 0 0,0 0-1 0 0,1 0 0 0 0,-1 0 1 0 0,1-1-13 0 0,-1 1 3 0 0,1-1 0 0 0,-1 1 0 0 0,0 0 0 0 0,1 0 0 0 0,-1-1 0 0 0,1 1 0 0 0,-1 0 0 0 0,1 0 1 0 0,-1 1-1 0 0,2-1-3 0 0,-1 0-20 0 0,0 1 0 0 0,0-1 0 0 0,0 0-1 0 0,0 0 1 0 0,0 0 0 0 0,0-1 0 0 0,0 1 0 0 0,-1 0 0 0 0,1-1 0 0 0,0 1 0 0 0,0-1 0 0 0,0 0 20 0 0,68-25-2000 0 0,-59 21 1330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09.9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318 1 4200 0 0,'0'0'91'0'0,"0"0"11"0"0,0 0 12 0 0,0 0 27 0 0,0 0 71 0 0,0 0 32 0 0,0 0 4 0 0,0 0 44 0 0,0 0 186 0 0,0 0 88 0 0,0 0 11 0 0,0 0-24 0 0,0 0-122 0 0,0 0-58 0 0,0 0-11 0 0,0 0-4 0 0,0 0-6 0 0,0 0-6 0 0,0 0-2 0 0,0 0-3 0 0,0 0-10 0 0,0 0-3 0 0,0 0 0 0 0,0 0-31 0 0,0 0-129 0 0,0 0-59 0 0,0 0-11 0 0,0 0-1 0 0,0 0 6 0 0,-2 1 1 0 0,-6 2 249 0 0,7-3-319 0 0,0 1 0 0 0,0-1 0 0 0,1 1 0 0 0,-1 0 0 0 0,0-1 0 0 0,0 1 0 0 0,1 0 0 0 0,-1-1 0 0 0,1 1 0 0 0,-1 0 0 0 0,0 0 0 0 0,1 0 0 0 0,-1 0 0 0 0,1-1 0 0 0,0 1 0 0 0,-1 0 0 0 0,1 0 0 0 0,0 0 0 0 0,0 0 0 0 0,-1 0 1 0 0,1 0-1 0 0,0 0 0 0 0,0 0-34 0 0,-5 29 110 0 0,2-16-48 0 0,1-1 0 0 0,0 1 0 0 0,0 7-62 0 0,2 15 60 0 0,0-1 26 0 0,-6-17 58 0 0,1 0-89 0 0,1-6-56 0 0,2-1 1 0 0,0-5 0 0 0,1 0 0 0 0,0 0 0 0 0,1 1 0 0 0,-1-1 0 0 0,1 0 0 0 0,0 4 0 0 0,1 0 0 0 0,-1-6 0 0 0,0 1 0 0 0,0 0 0 0 0,-1 0 0 0 0,1-1 0 0 0,-1 1 0 0 0,0 0 0 0 0,0 1 0 0 0,-1 9-4 0 0,2-13 10 0 0,0 0 1 0 0,0 1-1 0 0,0-1 0 0 0,0 0 1 0 0,0 0-1 0 0,-1 1 0 0 0,1-1 1 0 0,-1 0-1 0 0,0 2-6 0 0,-5 36 75 0 0,4-19-48 0 0,2-19-23 0 0,0 1 0 0 0,0-1-1 0 0,-1 0 1 0 0,1 1-1 0 0,0-1 1 0 0,-1 0 0 0 0,1 0-1 0 0,-1 1 1 0 0,0-1 0 0 0,0 0-4 0 0,-12 49 60 0 0,11-47-58 0 0,1 0 0 0 0,0 1 0 0 0,0-1 0 0 0,0 0 0 0 0,1 1 0 0 0,-1 1-2 0 0,-2 15 0 0 0,2-6 0 0 0,2-14 1 0 0,-1-1 1 0 0,0 1-1 0 0,0 0 1 0 0,0 0-1 0 0,0-1 1 0 0,0 1-1 0 0,0 0 1 0 0,0-1-1 0 0,0 1 1 0 0,0 0-1 0 0,-1-1 1 0 0,1 1-1 0 0,0 0 1 0 0,0-1-1 0 0,-1 1 1 0 0,1 0-1 0 0,0-1 1 0 0,-1 1-1 0 0,1 0 1 0 0,-1-1-2 0 0,1 1 2 0 0,-1 0-1 0 0,1 0 1 0 0,0-1 0 0 0,-1 1 0 0 0,1 0 0 0 0,0 0-1 0 0,-1 0 1 0 0,1-1 0 0 0,0 1 0 0 0,0 0-1 0 0,0 0 1 0 0,0 0 0 0 0,-1 0 0 0 0,1 0-1 0 0,1 0 1 0 0,-1-1 0 0 0,0 1 0 0 0,0 0 0 0 0,0 1-2 0 0,-4 47 128 0 0,-1-13-128 0 0,-1-3 117 0 0,6-25-110 0 0,0-5 25 0 0,0 1 0 0 0,0 0-1 0 0,0 0 1 0 0,-1 0 0 0 0,0 0-1 0 0,0-1 1 0 0,0 3-32 0 0,-4 36 566 0 0,4-39-566 0 0,1-2-5 0 0,0 18 63 0 0,0-7-47 0 0,-1 3-11 0 0,3-1 0 0 0,2-2 0 0 0,2-2 0 0 0,-1 2 0 0 0,-3-11 0 0 0,1 1 0 0 0,2 5 0 0 0,4-2 0 0 0,5-1 36 0 0,-11-2-23 0 0,0-1 0 0 0,0-1 0 0 0,0 1 0 0 0,0 0 0 0 0,0-1 0 0 0,0 1 0 0 0,0-1 0 0 0,2 0-13 0 0,-1 0 4 0 0,37-5 60 0 0,-33 5-56 0 0,0-1 1 0 0,0-1-1 0 0,0 0 1 0 0,0 0-1 0 0,0 0 1 0 0,3-2-9 0 0,22-7 13 0 0,-17 7-13 0 0,-11 2 0 0 0,0 1 0 0 0,0-1 0 0 0,0 1 0 0 0,1 1 0 0 0,-1-1 0 0 0,1 1 0 0 0,1-1 8 0 0,0 0 1 0 0,-1 0 0 0 0,1 0 0 0 0,2-2-9 0 0,-3 2 7 0 0,1-1 0 0 0,0 1 0 0 0,-1 0 1 0 0,4 0-8 0 0,15 4 0 0 0,-13-3-11 0 0,0-2 0 0 0,1 1 0 0 0,-1-2 0 0 0,0 1 0 0 0,8-4 11 0 0,-14 4-497 0 0,-3 1 299 0 0,-1 0 0 0 0,0 1-1 0 0,0-1 1 0 0,1 0 0 0 0,-1 0 0 0 0,0 0 0 0 0,0 0-1 0 0,0 0 1 0 0,0-1 0 0 0,0 1 0 0 0,0-1 0 0 0,0 1 0 0 0,0-2 198 0 0,4-6-552 0 0</inkml:trace>
  <inkml:trace contextRef="#ctx0" brushRef="#br0" timeOffset="779.007">15 380 5584 0 0,'0'0'165'0'0,"0"0"56"0"0,-12 11 2631 0 0,9-9 3503 0 0,5-3-6280 0 0,-1 1 0 0 0,1-1 0 0 0,-1 0 0 0 0,1 1 0 0 0,-1-1 0 0 0,1 1 0 0 0,0-1 0 0 0,-1 1 0 0 0,1 0 0 0 0,0 0 0 0 0,-1 0 0 0 0,1 0 0 0 0,0 0-75 0 0,31 1 39 0 0,-19-1 42 0 0,8 1 93 0 0,-9-1-95 0 0,0 0-1 0 0,1 0 0 0 0,-1-2 0 0 0,6 0-78 0 0,2-1 86 0 0,2 0-32 0 0,-15 1-23 0 0,-1 0-1 0 0,0 0 0 0 0,8 0-30 0 0,0 0 52 0 0,-10 1-56 0 0,1-1 0 0 0,0 0-1 0 0,-1 0 1 0 0,0 0 0 0 0,1-1-1 0 0,0-1 5 0 0,-2 2-5 0 0,0 0 0 0 0,0 0 1 0 0,0 0-1 0 0,0 0 0 0 0,1 1 0 0 0,-1 0 0 0 0,0-1 0 0 0,1 2 0 0 0,-1-1 0 0 0,3 0 5 0 0,15 0 86 0 0,-18 0-92 0 0,1 1 0 0 0,-1-1 0 0 0,1 1 0 0 0,0 0 0 0 0,-1 1 0 0 0,1-1 0 0 0,-1 1 0 0 0,1 0 0 0 0,-1 0 0 0 0,1 0 0 0 0,0 1 6 0 0,15 3 129 0 0,-9-4-64 0 0,2 3-124 0 0,-10-3-7 0 0,0 0 1 0 0,-1 0 0 0 0,1 0-1 0 0,0-1 1 0 0,0 1 0 0 0,0-1-1 0 0,0 1 1 0 0,0-1-1 0 0,0 0 1 0 0,-1 0 0 0 0,1-1-1 0 0,0 1 1 0 0,0 0-1 0 0,0-1 1 0 0,0 0 0 0 0,0 0-1 0 0,-1 0 1 0 0,2 0 65 0 0,1-1-356 0 0,0-1 0 0 0,0 1 0 0 0,0 1 0 0 0,0-1 0 0 0,5 0 356 0 0,21-8-2264 0 0,-21 6 1339 0 0,5-1-3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3.6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1 609 4320 0 0,'0'0'99'0'0,"0"0"11"0"0,0 0 9 0 0,0 0 82 0 0,0 0 343 0 0,0 0 155 0 0,0 0 33 0 0,0 0-55 0 0,0 0-246 0 0,0 0-110 0 0,0 0-22 0 0,1-1-5 0 0,5-14 222 0 0,-3 9-294 0 0,-1 0 1 0 0,1 1-1 0 0,0 0 0 0 0,0 0 0 0 0,0 0 1 0 0,3-3-223 0 0,8-11 716 0 0,4-2-312 0 0,-13 15-289 0 0,1 0 0 0 0,-1-1 0 0 0,-1 1 0 0 0,1-1 0 0 0,1-2-115 0 0,8-14 209 0 0,8-9-75 0 0,19-24-87 0 0,52-56 36 0 0,-68 81-83 0 0,-14 16 0 0 0,1 2 0 0 0,10-10 0 0 0,-20 20-1 0 0,7-8 55 0 0,0 6-43 0 0,-3 0-11 0 0,-5 4 0 0 0,0 0 0 0 0,0 0 0 0 0,0 1 0 0 0,0-1 0 0 0,0 0 0 0 0,0 0 0 0 0,0 0 0 0 0,-1 0 0 0 0,1-1 0 0 0,0 1 0 0 0,-1 0 0 0 0,1 0 0 0 0,0-1 0 0 0,3-4 0 0 0,5-2 0 0 0,-1 0 0 0 0,0 0 0 0 0,0-1 0 0 0,-1 1 0 0 0,3-6 0 0 0,-9 13 0 0 0,10-10 0 0 0,-8 7 0 0 0,-3 9 0 0 0,-9 23 12 0 0,-1-9 78 0 0,9-16-80 0 0,-1-1-1 0 0,1 1 1 0 0,0 0 0 0 0,-1-1-1 0 0,1 1 1 0 0,1 0 0 0 0,-1 0-1 0 0,0-1 1 0 0,0 4-10 0 0,1 1 10 0 0,-1 0-1 0 0,0 0 1 0 0,-1-1 0 0 0,0 1 0 0 0,0 0-1 0 0,0 0-9 0 0,-7 28 174 0 0,6-21-65 0 0,-1 1-1 0 0,0-1 1 0 0,0 0 0 0 0,-2 1-109 0 0,-11 23 53 0 0,7-7-42 0 0,-11 23-194 0 0,11-26 150 0 0,0 0 178 0 0,8-19-228 0 0,-1 0 0 0 0,0 0 1 0 0,0-1-1 0 0,-1 1 0 0 0,-3 4 83 0 0,2-4-143 0 0,1 0 0 0 0,0 0 0 0 0,-2 6 143 0 0,-3 5-2137 0 0,9-20 1476 0 0</inkml:trace>
  <inkml:trace contextRef="#ctx0" brushRef="#br0" timeOffset="631.141">950 79 6968 0 0,'0'0'157'0'0,"0"0"23"0"0,0 0 11 0 0,0 0 43 0 0,0 0 181 0 0,0 0 81 0 0,0 0 15 0 0,0 0-21 0 0,0 0-87 0 0,0 0-34 0 0,0 0-7 0 0,0 2-9 0 0,-6 23 546 0 0,2-10-523 0 0,-7 26 644 0 0,8-29-819 0 0,0 1 1 0 0,-1-1-1 0 0,-1 1 1 0 0,-4 6-202 0 0,3-4 165 0 0,0 0 0 0 0,-3 13-165 0 0,1-1 134 0 0,-5 32 81 0 0,-3 6-204 0 0,15-41 429 0 0,0-5-1685 0 0,-1-8-4966 0 0,2-11 5283 0 0</inkml:trace>
  <inkml:trace contextRef="#ctx0" brushRef="#br0" timeOffset="1107.033">632 367 4976 0 0,'0'0'108'0'0,"0"0"17"0"0,0 0 13 0 0,0 0 73 0 0,0 0 268 0 0,0 0 117 0 0,0 0 20 0 0,0 0-9 0 0,0 0-66 0 0,0 0-28 0 0,0 0-7 0 0,0 0-44 0 0,0 0-174 0 0,0 0-80 0 0,0 0-14 0 0,0 0 14 0 0,0 0 68 0 0,0 0 32 0 0,12-10 754 0 0,-11 8-998 0 0,1 0-1 0 0,0 1 1 0 0,-1 0-1 0 0,1-1 1 0 0,0 1-1 0 0,0 0 1 0 0,0 0-1 0 0,0 0 1 0 0,0 0-1 0 0,0 1 1 0 0,2-1-64 0 0,9-5 469 0 0,-11 5-404 0 0,0 0-1 0 0,0 0 1 0 0,1 1 0 0 0,-1-1 0 0 0,0 0 0 0 0,0 1 0 0 0,0 0 0 0 0,0-1-1 0 0,1 1 1 0 0,-1 0-65 0 0,11-1 117 0 0,-1 0 0 0 0,0-1 0 0 0,0 0 0 0 0,4-3-117 0 0,26-4 219 0 0,-35 8-162 0 0,0-1 0 0 0,-1 0 1 0 0,1-1-1 0 0,-1 1 0 0 0,3-2-57 0 0,21-9 146 0 0,73-14 281 0 0,-95 24-425 0 0,-6 2 6 0 0,1 0 0 0 0,-1 0-1 0 0,0 1 1 0 0,0-1 0 0 0,1 0 0 0 0,-1 1-1 0 0,0 0 1 0 0,0 0 0 0 0,1-1 0 0 0,1 2-8 0 0,0-2-93 0 0,1 1 1 0 0,-1 0-1 0 0,0-1 1 0 0,0 0-1 0 0,1 0 1 0 0,-1 0-1 0 0,0 0 1 0 0,2-2 92 0 0,-4 2-252 0 0,6 1-3366 0 0,-7 0-572 0 0</inkml:trace>
  <inkml:trace contextRef="#ctx0" brushRef="#br0" timeOffset="2536.936">1427 56 4808 0 0,'0'0'101'0'0,"0"0"22"0"0,0 0 8 0 0,0 0 71 0 0,0 0 259 0 0,0 0 109 0 0,0 0 26 0 0,0 0-7 0 0,0-1-45 0 0,-1-1-462 0 0,0 1 169 0 0,0-1 1 0 0,0 1-1 0 0,0 0 0 0 0,1-1 0 0 0,-1 1 0 0 0,0-1 0 0 0,1 1 1 0 0,-1-1-1 0 0,1 1 0 0 0,0-1 0 0 0,0 1 0 0 0,-1-2-251 0 0,2 2 48 0 0,-1-1-1 0 0,0 1 1 0 0,1 0 0 0 0,0-1-1 0 0,-1 1 1 0 0,1 0-1 0 0,0 0 1 0 0,-1 0 0 0 0,1 0-1 0 0,0-1 1 0 0,0 1 0 0 0,0 0-1 0 0,0 1 1 0 0,0-1-1 0 0,0 0 1 0 0,0 0 0 0 0,0 0-1 0 0,1 1 1 0 0,-1-1-1 0 0,0 0 1 0 0,0 1-48 0 0,20-9 104 0 0,-6 8-20 0 0,-4 1-48 0 0,25 5 119 0 0,-34-5-142 0 0,0 0 0 0 0,0 1 0 0 0,0-1 1 0 0,0 1-1 0 0,0-1 0 0 0,0 1 0 0 0,0 0 1 0 0,-1-1-1 0 0,1 1 0 0 0,0 0 1 0 0,0 0-1 0 0,-1 0 0 0 0,1 1 0 0 0,-1-1 1 0 0,1 0-1 0 0,-1 0 0 0 0,1 1-13 0 0,8 6 79 0 0,-6-5-62 0 0,-2-2-3 0 0,0 0 0 0 0,0 0 1 0 0,-1 0-1 0 0,1 1 0 0 0,0-1 1 0 0,-1 1-1 0 0,1-1 0 0 0,0 1 1 0 0,-1 0-1 0 0,0 0 0 0 0,1 0 1 0 0,-1-1-1 0 0,0 1 1 0 0,0 0-1 0 0,0 0 0 0 0,0 1 1 0 0,-1-1-1 0 0,1 0 0 0 0,-1 0 1 0 0,1 1-15 0 0,-1-2 6 0 0,0 0 1 0 0,1-1 0 0 0,-1 1 0 0 0,0 0 0 0 0,1 0 0 0 0,-1-1-1 0 0,1 1 1 0 0,-1 0 0 0 0,1-1 0 0 0,-1 1 0 0 0,1 0 0 0 0,0-1-1 0 0,-1 1 1 0 0,1-1 0 0 0,0 1 0 0 0,-1-1 0 0 0,1 1-7 0 0,6 7 63 0 0,-6-6-33 0 0,0 1 0 0 0,-1 0 0 0 0,1-1 0 0 0,-1 1 0 0 0,0 0 0 0 0,1 0 0 0 0,-2 2-30 0 0,2 7 51 0 0,0-10-35 0 0,-1 0 1 0 0,0 0-1 0 0,0 1 0 0 0,0-1 1 0 0,0 0-1 0 0,0 0 0 0 0,0 0 1 0 0,-1 1-1 0 0,1-1 0 0 0,0 0 0 0 0,-1 0 1 0 0,0 0-1 0 0,0 0 0 0 0,0 0 1 0 0,0 0-1 0 0,0 0 0 0 0,0 0 0 0 0,0 0 1 0 0,0-1-1 0 0,-1 1 0 0 0,1 0 1 0 0,-1-1-1 0 0,1 1 0 0 0,-1-1 1 0 0,-1 1-17 0 0,0 1 23 0 0,0 0 0 0 0,1 0 0 0 0,-1 0 0 0 0,1 0 0 0 0,-1 0 0 0 0,1 0 0 0 0,0 1-23 0 0,-10 15 31 0 0,1-6 13 0 0,-3-2-24 0 0,-27 25 204 0 0,39-34-224 0 0,0 0 0 0 0,0 1 0 0 0,0 0 0 0 0,1-1 0 0 0,0 1 0 0 0,-1 0 0 0 0,1 0 0 0 0,0-1 0 0 0,0 3 0 0 0,-1 4 0 0 0,3-7 0 0 0,0 0 0 0 0,-3 7 0 0 0,2-8-8 0 0,-1 0 0 0 0,1 0 0 0 0,0 0 0 0 0,-1 0 0 0 0,1 0 0 0 0,0 0 0 0 0,0 0 0 0 0,0-1 0 0 0,0 1 0 0 0,0 0 0 0 0,0 0 0 0 0,0 0 0 0 0,0 0 0 0 0,0 0 0 0 0,0 0 0 0 0,1 0 0 0 0,-1 0 0 0 0,0 0 0 0 0,1 0 0 0 0,-1 0 0 0 0,1 0 0 0 0,-1 0 0 0 0,1 0 0 0 0,-1 0 0 0 0,1-1 0 0 0,-1 1 0 0 0,1 0 0 0 0,0-1 0 0 0,0 1 0 0 0,0 0 8 0 0,1 6-49 0 0,-2-6 49 0 0,0 0-1 0 0,0 0 0 0 0,0-1 0 0 0,0 1 1 0 0,0 0-1 0 0,1 0 0 0 0,-1 0 1 0 0,0 0-1 0 0,1-1 0 0 0,-1 1 0 0 0,0 0 1 0 0,1 0-1 0 0,-1-1 0 0 0,1 1 0 0 0,-1 0 1 0 0,1-1-1 0 0,0 1 0 0 0,0 0 1 0 0,0 0 43 0 0,10 9-86 0 0,-9-7 31 0 0,0 0 0 0 0,0 0 1 0 0,-1 1-1 0 0,1-1 0 0 0,-1 1 0 0 0,0-1 0 0 0,0 1 0 0 0,0 2 12 0 0,0-5-3 0 0,0 1 3 0 0,0-1 0 0 0,-1 1 0 0 0,1 0 0 0 0,0-1 0 0 0,0 1 0 0 0,-1 0 0 0 0,1 0 0 0 0,-1 0 0 0 0,0-1 0 0 0,1 1 0 0 0,-1 0 0 0 0,0 0 0 0 0,0 0 0 0 0,0 0 0 0 0,-1 0 0 0 0,1 0 0 0 0,-1 4 0 0 0,-3 8 0 0 0,-5 5 199 0 0,1-4-89 0 0,5-10-24 0 0,-1 0-1 0 0,1 1 1 0 0,-1-1-1 0 0,-1 0 1 0 0,1-1 0 0 0,-1 1-1 0 0,0-1 1 0 0,0 0 0 0 0,0 0-1 0 0,0-1 1 0 0,-3 2-86 0 0,-2 1 170 0 0,0-1 0 0 0,0-1 0 0 0,0 1 0 0 0,-1-1 0 0 0,1-1 0 0 0,-5 1-170 0 0,-6 2 165 0 0,15-5-112 0 0,1 1 0 0 0,-1-1 0 0 0,0 0 0 0 0,1 0 0 0 0,-1 0 0 0 0,-1-1-53 0 0,-2 0 8 0 0,7 1 0 0 0,-1-1 0 0 0,1 0 0 0 0,0 0 0 0 0,0 0 0 0 0,0-1 0 0 0,-1 1 0 0 0,1 0 0 0 0,0-1 0 0 0,0 0-8 0 0,-1 0-3 0 0,1 0 0 0 0,-1-1 0 0 0,1 1-1 0 0,-1-1 1 0 0,1 0 0 0 0,0 0 0 0 0,0 0 0 0 0,0 0-1 0 0,0 0 1 0 0,-2-2 3 0 0,1 0-299 0 0,-1-1 1 0 0,1 1-1 0 0,-1-1 0 0 0,1 1 0 0 0,1-1 0 0 0,-1 0 1 0 0,1 0-1 0 0,0-1 0 0 0,0 1 0 0 0,0-2 299 0 0,-2-2-718 0 0</inkml:trace>
  <inkml:trace contextRef="#ctx0" brushRef="#br0" timeOffset="3198.697">2023 175 6768 0 0,'0'0'149'0'0,"0"0"23"0"0,0 0 12 0 0,-9 2 64 0 0,-1 9 273 0 0,9-9-422 0 0,1-1 0 0 0,-1 1 0 0 0,-1-1 0 0 0,1 0 0 0 0,0 1 0 0 0,0-1 0 0 0,0 0 0 0 0,-1 0 0 0 0,0 1-99 0 0,0 0 174 0 0,-1 0-1 0 0,1 0 1 0 0,0 1 0 0 0,0-1-1 0 0,0 1 1 0 0,0-1 0 0 0,0 1-1 0 0,1 0 1 0 0,-1 1-174 0 0,-14 31 1240 0 0,13-25-1024 0 0,1 1 1 0 0,0-1-1 0 0,1 0 0 0 0,0 1 1 0 0,0 1-217 0 0,-2 28 614 0 0,0-23-274 0 0,1 1 0 0 0,0 10-340 0 0,-8 27 146 0 0,8-44-105 0 0,1-10-34 0 0,0 0 1 0 0,1 1 0 0 0,-1-1 0 0 0,1 0-1 0 0,0 1 1 0 0,0-1 0 0 0,-1 1-1 0 0,1-1 1 0 0,0 1 0 0 0,0 0-8 0 0,0-1 64 0 0,0-1 1 0 0,0 0-22 0 0,0 0-117 0 0,0 0-51 0 0,0 0-16 0 0,0 0-3 0 0,-4 7-336 0 0,3-4-3640 0 0,1 1 3160 0 0</inkml:trace>
  <inkml:trace contextRef="#ctx0" brushRef="#br0" timeOffset="3658.609">1824 416 6704 0 0,'0'0'149'0'0,"0"0"23"0"0,0 0 12 0 0,1 1-25 0 0,2 0 58 0 0,0 0 1 0 0,0 0 0 0 0,-1-1-1 0 0,1 1 1 0 0,0-1 0 0 0,0 0-1 0 0,0 0 1 0 0,0 0 0 0 0,0 0-1 0 0,-1 0 1 0 0,1 0 0 0 0,0-1-1 0 0,0 1 1 0 0,0-1-1 0 0,2-1-217 0 0,4-1 664 0 0,0-1 0 0 0,0 0 0 0 0,0 0 0 0 0,3-3-664 0 0,5 0 530 0 0,-14 6-502 0 0,-1 0-1 0 0,1 0 1 0 0,-1 0 0 0 0,1 0 0 0 0,-1 0-1 0 0,0 0 1 0 0,0-1 0 0 0,2 0-28 0 0,-2 0 8 0 0,1 0 0 0 0,-1 1 1 0 0,1 0-1 0 0,0-1 1 0 0,-1 1-1 0 0,1 0 0 0 0,0 0 1 0 0,0 1-1 0 0,-1-1 1 0 0,2 0-9 0 0,17-6-4 0 0,-12 3 31 0 0,1-1 0 0 0,-1 1 0 0 0,8-1-27 0 0,16-8-184 0 0,-14 5 50 0 0,-13 6-27 0 0,-1 0-1 0 0,1-1 0 0 0,-1 1 1 0 0,0-1-1 0 0,1-1 0 0 0,-1 1 1 0 0,0-2 161 0 0,3 0-404 0 0,0 0 0 0 0,1 0 0 0 0,-1 1 0 0 0,1 0 0 0 0,0 0 0 0 0,0 1 0 0 0,0 0 0 0 0,0 1 0 0 0,4-1 404 0 0,14-4-1891 0 0,-12 2-870 0 0</inkml:trace>
  <inkml:trace contextRef="#ctx0" brushRef="#br0" timeOffset="4535.043">2506 84 6072 0 0,'0'-1'46'0'0,"1"-1"-1"0"0,-1 1 1 0 0,1 0 0 0 0,-1 0-1 0 0,1 0 1 0 0,0 0 0 0 0,-1 0 0 0 0,1 0-1 0 0,0 0 1 0 0,0 0 0 0 0,0 0-1 0 0,0 0 1 0 0,0 0 0 0 0,0 0 0 0 0,0 0-46 0 0,6-5 20 0 0,-6 6 2 0 0,-1 0-1 0 0,0 0 0 0 0,0 0 1 0 0,1-1-1 0 0,-1 1 0 0 0,0 0 0 0 0,1 0 1 0 0,-1 0-1 0 0,0 0 0 0 0,0 0 0 0 0,1 0 1 0 0,-1 0-1 0 0,0-1 0 0 0,1 1 0 0 0,-1 0 1 0 0,0 0-1 0 0,1 0 0 0 0,-1 0 0 0 0,0 0 1 0 0,1 1-1 0 0,-1-1 0 0 0,0 0 0 0 0,0 0 1 0 0,1 0-1 0 0,-1 0 0 0 0,0 0 1 0 0,1 0-1 0 0,-1 0 0 0 0,0 1 0 0 0,0-1 1 0 0,1 0-1 0 0,-1 0 0 0 0,0 0 0 0 0,0 1 1 0 0,1-1-1 0 0,-1 0-21 0 0,0 0 72 0 0,0 1 0 0 0,1-1 0 0 0,-1 0 0 0 0,0 0 0 0 0,0 0-1 0 0,1 1 1 0 0,-1-1 0 0 0,0 0 0 0 0,1 0 0 0 0,-1 0 0 0 0,1 0 0 0 0,-1 0 0 0 0,0 0 0 0 0,1 0 0 0 0,-1 1 0 0 0,0-1 0 0 0,1 0 0 0 0,-1 0 0 0 0,0 0 0 0 0,1 0-1 0 0,-1-1 1 0 0,1 1-72 0 0,25-8 1507 0 0,-25 7-1445 0 0,0 1 0 0 0,0 0 0 0 0,1-1 0 0 0,-1 1 0 0 0,0 0 0 0 0,1 0 1 0 0,-1 0-1 0 0,0 0 0 0 0,1 0 0 0 0,-1 0 0 0 0,0 1 0 0 0,0-1 1 0 0,1 0-1 0 0,-1 1 0 0 0,0-1 0 0 0,0 1 0 0 0,1-1 0 0 0,-1 1 0 0 0,0-1 1 0 0,1 2-63 0 0,-2-2 12 0 0,0 0-1 0 0,1 0 1 0 0,-1 0 0 0 0,0 1 0 0 0,0-1 0 0 0,1 0 0 0 0,-1 0 0 0 0,0 0 0 0 0,0 0 0 0 0,1 0 0 0 0,-1 0 0 0 0,0 1 0 0 0,0-1 0 0 0,1 0 0 0 0,-1 0 0 0 0,0 0-1 0 0,1 0 1 0 0,-1 0 0 0 0,0 0 0 0 0,0 0 0 0 0,1 0 0 0 0,-1 0 0 0 0,0-1 0 0 0,1 1 0 0 0,-1 0-12 0 0,8-1 346 0 0,-6 2-335 0 0,-1 0 0 0 0,0 0 1 0 0,0 1-1 0 0,-1-1 1 0 0,1 0-1 0 0,0 0 0 0 0,0 0 1 0 0,0 0-1 0 0,-1 1 0 0 0,1-1 1 0 0,0 2-12 0 0,0-1 55 0 0,1 1-31 0 0,-1 0 1 0 0,0-1-1 0 0,0 1 1 0 0,0 0-1 0 0,0 0 1 0 0,0 0-1 0 0,-1-1 1 0 0,1 1-1 0 0,-1 0 1 0 0,0 0-1 0 0,0 0 1 0 0,0 0-1 0 0,0 0 0 0 0,0 0 1 0 0,-1 0-1 0 0,1 0 1 0 0,-1 0-1 0 0,0 0 1 0 0,1-1-1 0 0,-2 1-24 0 0,-2 10 47 0 0,-2 0 1 0 0,0-1-1 0 0,-7 10-47 0 0,6-9 71 0 0,-27 37 407 0 0,1 10-478 0 0,-6 4 0 0 0,14-28 0 0 0,23-28-30 0 0,2-7-127 0 0,0-1-75 0 0,0 0-21 0 0,0 0 57 0 0,0 0 238 0 0,2 0 56 0 0,12 1-28 0 0,-13-1-74 0 0,0 0 0 0 0,1 0 1 0 0,-1 0-1 0 0,0 0 0 0 0,0 0 0 0 0,1 0 0 0 0,-1 0 1 0 0,0 0-1 0 0,1-1 0 0 0,-1 1 0 0 0,0 0 1 0 0,0-1-1 0 0,0 1 0 0 0,1-1 0 0 0,-1 0 0 0 0,0 1 1 0 0,0-1-1 0 0,0 0 0 0 0,0 0 0 0 0,0 1 1 0 0,0-1-1 0 0,0 0 0 0 0,0 0 0 0 0,-1 0 0 0 0,1 0 1 0 0,0-1 3 0 0,0 1-107 0 0,1 1 26 0 0,10-8 86 0 0,-10 7 98 0 0,-2 1 3 0 0,0 0 1 0 0,0 0 37 0 0,0 0 15 0 0,0 0 1 0 0,0 0-39 0 0,0 2-142 0 0,11 26 7 0 0,-11-27 15 0 0,1 1-1 0 0,0 0 0 0 0,-1-1 0 0 0,1 1 0 0 0,-1 0 0 0 0,1 0 0 0 0,-1-1 0 0 0,0 1 0 0 0,0 0 1 0 0,0 2-1 0 0,1 6 0 0 0,3 8 0 0 0,-4-16 0 0 0,0 13 0 0 0,-1-8 1 0 0,2 14 230 0 0,0-18-165 0 0,2 6-42 0 0,-3-7 48 0 0,0-2 88 0 0,0 0 31 0 0,5 1-117 0 0,-1-2-1 0 0,0 1 1 0 0,0 0 0 0 0,0-1-1 0 0,0 1 1 0 0,0-1 0 0 0,0 0 0 0 0,0-1-1 0 0,0 1 1 0 0,-1-1 0 0 0,1 1-1 0 0,0-1 1 0 0,-1 0 0 0 0,1-1-1 0 0,-1 1 1 0 0,0 0 0 0 0,0-1 0 0 0,2-2-74 0 0,12-9-9 0 0,-9 7-59 0 0,0 0 0 0 0,0-1 0 0 0,-1 1 0 0 0,0-2-1 0 0,0 1 1 0 0,2-5 68 0 0,-5 7-149 0 0,0 1 0 0 0,0-1 0 0 0,1 1 0 0 0,4-5 149 0 0,-4 5-483 0 0,-1 0 0 0 0,1 0 0 0 0,-1-1 0 0 0,3-4 483 0 0,-1-4-4702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11.6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534 9 4448 0 0,'0'0'132'0'0,"0"0"79"0"0,0 0 267 0 0,0 0 118 0 0,-11-4 1043 0 0,3 2-1234 0 0,7 1-298 0 0,-1 1 1 0 0,1 0-1 0 0,-1-1 1 0 0,1 1 0 0 0,-1 0-1 0 0,1 0 1 0 0,-1 0-1 0 0,1 0 1 0 0,-2 0-108 0 0,-9 2 316 0 0,8-1-180 0 0,0 0-1 0 0,0 0 1 0 0,0 0-1 0 0,0 0 1 0 0,0 1 0 0 0,0 0-1 0 0,-1 0-135 0 0,-21 7 1106 0 0,3 2-185 0 0,19-10-888 0 0,0 0 1 0 0,1 1-1 0 0,-1-1 0 0 0,1 1 1 0 0,-1 0-1 0 0,1 0 0 0 0,-2 2-33 0 0,-3 2 71 0 0,0-1 0 0 0,-1 0-1 0 0,1 0 1 0 0,-1-1 0 0 0,-2 1-71 0 0,3-2 70 0 0,1 1-22 0 0,1 0 0 0 0,-1 0 0 0 0,1 1-1 0 0,0-1 1 0 0,0 1 0 0 0,-1 2-48 0 0,-24 19 327 0 0,12-13-106 0 0,-13 8-26 0 0,25-17-164 0 0,0 0 0 0 0,0 1 1 0 0,1 0-1 0 0,0 1 0 0 0,0-1 0 0 0,0 1 1 0 0,-2 4-32 0 0,-17 15 223 0 0,14-16-166 0 0,1 0-1 0 0,-1 1 0 0 0,2 0 1 0 0,0 1-1 0 0,0 0 0 0 0,1 0 1 0 0,0 1-1 0 0,-4 10-56 0 0,8-17 38 0 0,1 1 1 0 0,1 0 0 0 0,-1 0-1 0 0,1 0 1 0 0,0 1-1 0 0,1-1 1 0 0,-1 0-1 0 0,1 1 1 0 0,1-1 0 0 0,-1 1-1 0 0,1-1 1 0 0,0 1-1 0 0,0 0-38 0 0,0-3 10 0 0,0-1 0 0 0,0 0 0 0 0,0 1 0 0 0,1-1-1 0 0,-1 0 1 0 0,1 1 0 0 0,0-1 0 0 0,0 0 0 0 0,0 0 0 0 0,0 0 0 0 0,1 1-1 0 0,-1-1 1 0 0,1 0-10 0 0,4 6 54 0 0,-6-6-51 0 0,0-1 7 0 0,20 46 153 0 0,-9-24 11 0 0,-11-24-166 0 0,1 1 1 0 0,-1 0-1 0 0,1 0 0 0 0,-1 0 1 0 0,1-1-1 0 0,-1 1 0 0 0,1 0 0 0 0,0-1 1 0 0,-1 1-1 0 0,1 0 0 0 0,0-1 0 0 0,0 1 1 0 0,-1-1-1 0 0,1 1-8 0 0,0-1 1 0 0,0 1 0 0 0,0-1 0 0 0,-1 1 0 0 0,1-1 0 0 0,0 1 0 0 0,-1 0 0 0 0,1-1 0 0 0,0 1 0 0 0,-1 0 0 0 0,1 0 0 0 0,-1-1 0 0 0,1 1 1 0 0,-1 1-2 0 0,1-1 2 0 0,-1 0 1 0 0,0 0 0 0 0,1 1-1 0 0,-1-1 1 0 0,1 0 0 0 0,-1 0-1 0 0,1 0 1 0 0,-1 0 0 0 0,1 0-1 0 0,0 0 1 0 0,0 0 0 0 0,0 0-1 0 0,-1 0 1 0 0,1 0 0 0 0,0 0-1 0 0,0 0 1 0 0,0 0 0 0 0,0-1-1 0 0,0 1 1 0 0,1 0-3 0 0,1 1 17 0 0,0 0 1 0 0,-1 1-1 0 0,1 0 0 0 0,0-1 1 0 0,-1 1-1 0 0,2 2-17 0 0,7 8 45 0 0,-9-11-33 0 0,0-1 1 0 0,0 0-1 0 0,0 1 0 0 0,1-1 1 0 0,-1 0-1 0 0,0 0 0 0 0,1-1 0 0 0,1 2-12 0 0,14 5 30 0 0,-15-6-16 0 0,-1 1 1 0 0,1-1-1 0 0,-1 0 0 0 0,1 0 1 0 0,-1 0-1 0 0,1 0 0 0 0,0 0 0 0 0,-1-1 1 0 0,1 1-1 0 0,0-1 0 0 0,0 0 0 0 0,0 1 1 0 0,-1-2-1 0 0,1 1 0 0 0,3 0-14 0 0,16-1 60 0 0,-4-1-54 0 0,5-4 63 0 0,-14 5-5 0 0,-6 1-10 0 0,-2 0-52 0 0,0 0 1 0 0,0 0-1 0 0,0 0 1 0 0,0 0-1 0 0,0 0 1 0 0,0 0-1 0 0,0 0 1 0 0,0 0-1 0 0,0 0 1 0 0,0-1-1 0 0,0 1 0 0 0,0 0 1 0 0,0-1-1 0 0,0 1 1 0 0,0-1-1 0 0,-1 1 1 0 0,1-1-1 0 0,0 1 1 0 0,0-1-1 0 0,0 1 1 0 0,0-2-3 0 0,1 0 24 0 0,5-4 116 0 0,-7 6-135 0 0,0 0 1 0 0,1-1-1 0 0,-1 1 1 0 0,0 0-1 0 0,0 0 0 0 0,0-1 1 0 0,1 1-1 0 0,-1 0 1 0 0,0 0-1 0 0,1-1 1 0 0,-1 1-1 0 0,0 0 0 0 0,0 0 1 0 0,1 0-1 0 0,-1 0 1 0 0,0-1-1 0 0,1 1 0 0 0,-1 0 1 0 0,0 0-1 0 0,1 0 1 0 0,-1 0-1 0 0,0 0 0 0 0,1 0 1 0 0,-1 0-1 0 0,1 0 1 0 0,-1 0-1 0 0,0 0 1 0 0,1 0-1 0 0,-1 0 0 0 0,0 0 1 0 0,1 0-6 0 0,0 0 8 0 0,0 0 0 0 0,0 0 0 0 0,-1 0 0 0 0,1-1 0 0 0,0 1 0 0 0,0 0 0 0 0,0-1 0 0 0,0 1 0 0 0,0-1 0 0 0,-1 1 0 0 0,1-1 0 0 0,0 1 0 0 0,0-1 0 0 0,-1 1 0 0 0,1-1 0 0 0,0 0 0 0 0,-1 1 0 0 0,1-1 0 0 0,0 0 0 0 0,-1 0 0 0 0,1 1 0 0 0,-1-1 0 0 0,1-1-8 0 0,2-3 32 0 0,2 1-25 0 0,0 0-7 0 0,0-1 1 0 0,0 1 0 0 0,-1-1 0 0 0,0 0-1 0 0,3-4 0 0 0,-5 6 3 0 0,0 1-1 0 0,0-1 1 0 0,0 0-1 0 0,1 1 0 0 0,-1 0 1 0 0,2-2-3 0 0,15-15 103 0 0,-3-11-93 0 0,-13 26 10 0 0,-2 3 82 0 0,-1 1 24 0 0,0 0 2 0 0,-1-2-21 0 0,-2-17-7 0 0,2 18-73 0 0,0-1-1 0 0,0 1 1 0 0,0 0-1 0 0,1-1 1 0 0,-1 1-1 0 0,0 0 1 0 0,0 0-1 0 0,-1 0 1 0 0,1 0-1 0 0,0 0 1 0 0,-1-1-27 0 0,0 1 21 0 0,1-3 13 0 0,1 4-24 0 0,-1-1 0 0 0,1 1 0 0 0,0-1 0 0 0,0 0 0 0 0,-1 1 0 0 0,1-1 0 0 0,0 1 0 0 0,-1-1 0 0 0,1 1 0 0 0,0-1-1 0 0,-1 1 1 0 0,1-1 0 0 0,-1 1 0 0 0,1 0 0 0 0,-1-1 0 0 0,1 1 0 0 0,-1-1 0 0 0,1 1 0 0 0,-1 0 0 0 0,1 0 0 0 0,-1-1 0 0 0,0 1-1 0 0,1 0 1 0 0,-1 0-10 0 0,-12-9 32 0 0,11 7-6 0 0,0 0-1 0 0,0 1 1 0 0,-1-1 0 0 0,1 1-1 0 0,-1 0 1 0 0,1 0 0 0 0,0 0-1 0 0,-1 0 1 0 0,0 0-1 0 0,-1 0-25 0 0,-26-8 176 0 0,14 3-197 0 0,14 5 16 0 0,0 0-1 0 0,0 0 1 0 0,0 0 0 0 0,0 1 0 0 0,0-1 0 0 0,0 0 0 0 0,0 1 0 0 0,0 0 0 0 0,0-1 0 0 0,-1 1 0 0 0,1 0 0 0 0,0 0-1 0 0,-2 0 6 0 0,-12 4-148 0 0,1 1-1 0 0,-1 0 0 0 0,1 1 0 0 0,0 1 0 0 0,-11 6 149 0 0,20-9-193 0 0,0 1-1 0 0,0 0 1 0 0,0 0-1 0 0,1 0 1 0 0,-5 6 193 0 0,3-4-298 0 0,0 0-1 0 0,0-1 1 0 0,-4 3 298 0 0,-12 7-803 0 0,-3 2-495 0 0,7-4-2513 0 0,0 3-710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9.7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95 4000 0 0,'0'0'91'0'0,"0"0"11"0"0,0 0 9 0 0,0 0 54 0 0,0 0 225 0 0,0 0 98 0 0,0 0 21 0 0,0 0 11 0 0,0 0 34 0 0,0 0 20 0 0,0 0 2 0 0,2-1-7 0 0,7-3 237 0 0,1 1-1 0 0,-1 0 1 0 0,1 0-1 0 0,0 1 1 0 0,-1 0-1 0 0,1 0 1 0 0,10 1-806 0 0,5-4 368 0 0,-15 4-256 0 0,0-1 0 0 0,0 0 0 0 0,0 0 0 0 0,0-1 0 0 0,-1-1 0 0 0,1 1 0 0 0,-1-1 0 0 0,5-3-112 0 0,57-20 586 0 0,-65 23-550 0 0,-6 4-36 0 0,1-1 1 0 0,0 0-1 0 0,0 1 0 0 0,-1-1 0 0 0,1 1 0 0 0,0 0 0 0 0,0-1 0 0 0,0 1 0 0 0,0 0 0 0 0,-1-1 0 0 0,1 1 0 0 0,0 0 0 0 0,0 0 0 0 0,0 0 0 0 0,0 0 0 0 0,0 0 0 0 0,0 0 0 0 0,0 0 0 0 0,0 0 0 0 0,0 0 1 0 0,0 0-1 0 0,3-2-80 0 0,-3 0 79 0 0,9 1-104 0 0,-8 1-100 0 0,4 9-927 0 0,-1 0-793 0 0,-1-6 1416 0 0,-4-1-2969 0 0,0 2-295 0 0</inkml:trace>
  <inkml:trace contextRef="#ctx0" brushRef="#br0" timeOffset="566.658">67 265 6912 0 0,'0'0'157'0'0,"0"0"23"0"0,0 0 11 0 0,1-2-31 0 0,20-24 2854 0 0,-21 24-2786 0 0,1 1-1 0 0,0-1 1 0 0,0 1-1 0 0,0 0 0 0 0,0-1 1 0 0,0 1-1 0 0,0 0 0 0 0,1 0 1 0 0,-1-1-1 0 0,0 1 1 0 0,1 0-1 0 0,-1 0 0 0 0,0 1 1 0 0,1-1-1 0 0,-1 0 1 0 0,1 0-1 0 0,0 1 0 0 0,-1-1 1 0 0,1 1-1 0 0,1-1-227 0 0,-3 1 35 0 0,0 0 0 0 0,1 0 0 0 0,-1 0-1 0 0,1-1 1 0 0,-1 1 0 0 0,0 0 0 0 0,1 0 0 0 0,-1 0-1 0 0,0 0 1 0 0,0-1 0 0 0,1 1 0 0 0,-1 0 0 0 0,0 0-1 0 0,1-1 1 0 0,-1 1 0 0 0,0 0 0 0 0,0 0 0 0 0,0-1-1 0 0,1 1 1 0 0,-1 0 0 0 0,0-1 0 0 0,0 1-35 0 0,5-4 547 0 0,-4 4-537 0 0,-1 0-1 0 0,0 0 0 0 0,0 0 0 0 0,0 0 0 0 0,0 0 0 0 0,0 0 0 0 0,1 0 0 0 0,-1 0 0 0 0,0 0 1 0 0,0 0-1 0 0,0 0 0 0 0,0 0 0 0 0,1 0 0 0 0,-1 0 0 0 0,0 0 0 0 0,0 0 0 0 0,0 0 0 0 0,0 0 0 0 0,0-1 1 0 0,0 1-1 0 0,1 0 0 0 0,-1 0 0 0 0,0 0 0 0 0,0 0 0 0 0,0 0 0 0 0,0 0 0 0 0,0 0 0 0 0,0 0 0 0 0,0 0 1 0 0,1-1-1 0 0,-1 1 0 0 0,0 0 0 0 0,0 0 0 0 0,0 0 0 0 0,0 0 0 0 0,0 0 0 0 0,0-1 0 0 0,0 1 1 0 0,0 0-1 0 0,0 0 0 0 0,0 0 0 0 0,0 0-9 0 0,3-5 89 0 0,11-2 145 0 0,-9 6-233 0 0,-1 0 1 0 0,0 0-1 0 0,0 0 1 0 0,1 1-1 0 0,-1 0 1 0 0,0 0-1 0 0,2 0-1 0 0,-5 0 0 0 0,0 0 0 0 0,0 0 0 0 0,0 0 0 0 0,0 0 0 0 0,0 0 0 0 0,0 0 0 0 0,0 0 0 0 0,0 0 0 0 0,0 0 0 0 0,0 0 0 0 0,0-1 0 0 0,0 1 0 0 0,0 0 0 0 0,0-1 0 0 0,0 1 0 0 0,0-1 0 0 0,0 1 0 0 0,-1-1 0 0 0,1 1 0 0 0,0-1 0 0 0,0 0 0 0 0,3-2 0 0 0,38-6 64 0 0,-36 7-65 0 0,-2 1 0 0 0,-1 0-1 0 0,0 0 0 0 0,1 1 1 0 0,-1-1-1 0 0,1 1 0 0 0,-1 0 1 0 0,1 0-1 0 0,2 1 2 0 0,7-4-219 0 0,-11 2 160 0 0,15 5-1122 0 0,4 0-3816 0 0,-12-4 3180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1:10.750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997 488 5264 0 0,'0'0'116'0'0,"0"0"17"0"0,0 0 12 0 0,0 0 98 0 0,0 0 360 0 0,0 0 154 0 0,0 0 38 0 0,0 0-39 0 0,0 0-186 0 0,0 0-80 0 0,0 0-12 0 0,0 0-24 0 0,0 0-85 0 0,5 6 298 0 0,-2-2-495 0 0,-1 1 1 0 0,0-1 0 0 0,0 1-1 0 0,0 0 1 0 0,-1-1 0 0 0,0 1-1 0 0,0 0 1 0 0,0 0 0 0 0,0 0-1 0 0,-1 1-172 0 0,1 15 814 0 0,-2 20-814 0 0,1-10 128 0 0,0 177 273 0 0,4-131 338 0 0,-3-75-526 0 0,3 2-154 0 0,-3-4 17 0 0,-1 0-2 0 0,4-20 136 0 0,1-28 16 0 0,1-30-159 0 0,-2 29-62 0 0,-2 0 0 0 0,-2-17-5 0 0,0 21 0 0 0,0 42 0 0 0,-4-16-22 0 0,3 17-86 0 0,1 2 0 0 0,2 1 87 0 0,0 0-1 0 0,0 0 1 0 0,0 0 0 0 0,-1 1 0 0 0,1-1 0 0 0,0 0-1 0 0,-1 1 1 0 0,2 1 21 0 0,4 3 1 0 0,-2-1-1 0 0,0-1 0 0 0,0 2 0 0 0,-1-1 0 0 0,0 1 0 0 0,0-1 0 0 0,0 1 0 0 0,-3-4 0 0 0,5 3 0 0 0,2-5 0 0 0,6-6-4 0 0,-13 5-7 0 0,0 0 0 0 0,0 0 0 0 0,0 1 1 0 0,1-1-1 0 0,-1 0 0 0 0,1 1 0 0 0,-1-1 0 0 0,0 1 1 0 0,1 0-1 0 0,-1-1 0 0 0,1 1 0 0 0,-1 0 1 0 0,1 0 10 0 0,2 0-104 0 0,0-1 1 0 0,0 1-1 0 0,0-1 1 0 0,1 0 0 0 0,-2 0-1 0 0,1 0 1 0 0,0-1 0 0 0,2 0 103 0 0,17-10-4868 0 0,-8 6 411 0 0</inkml:trace>
  <inkml:trace contextRef="#ctx0" brushRef="#br0" timeOffset="-1731.733">43 55 3944 0 0,'0'0'83'0'0,"0"0"11"0"0,0 0 13 0 0,0 0 89 0 0,0 0 307 0 0,0 0-385 0 0,0-1 0 0 0,-1 1 0 0 0,1 0 1 0 0,0-1-1 0 0,0 1 0 0 0,-1 0 0 0 0,1 0 1 0 0,0-1-1 0 0,-1 1 0 0 0,1 0 1 0 0,-1 0-1 0 0,1 0 0 0 0,0-1 0 0 0,-1 1 1 0 0,1 0-1 0 0,0 0 0 0 0,-1 0 1 0 0,1 0-1 0 0,-1 0 0 0 0,1 0 0 0 0,-1 0-118 0 0,0 1 123 0 0,-1 0-1 0 0,0 1 0 0 0,0-1 1 0 0,1 0-1 0 0,-1 1 0 0 0,1-1 1 0 0,-1 1-1 0 0,1 0 0 0 0,-1-1 1 0 0,1 1-1 0 0,0 0 0 0 0,0 0 1 0 0,0 0-1 0 0,0 0 0 0 0,0 0 1 0 0,1 0-1 0 0,-1 1-122 0 0,-2 6 254 0 0,1 0 0 0 0,0 1 0 0 0,1 5-254 0 0,-1-2 300 0 0,1 0-133 0 0,1-1 0 0 0,0 1 1 0 0,1 0-1 0 0,0-1 0 0 0,1 1 0 0 0,0-1 1 0 0,2 2-168 0 0,-1 2 247 0 0,0 1 0 0 0,-1 0 0 0 0,0 13-247 0 0,-2 194 1128 0 0,2-196-840 0 0,3 20-288 0 0,0 3 128 0 0,6 20 64 0 0,-2-9 48 0 0,7 15-70 0 0,-13-64-127 0 0,1-1 0 0 0,0 0-1 0 0,1 0 1 0 0,5 11-43 0 0,-5-18 1093 0 0,-1-7-1071 0 0,2-5-22 0 0,-6 7 0 0 0,0 0 0 0 0,0-1 0 0 0,1 1 0 0 0,-1-1 0 0 0,0 1 0 0 0,0 0 0 0 0,1-1 0 0 0,-1 1 0 0 0,0 0 0 0 0,1-1 0 0 0,-1 1 0 0 0,0 0 0 0 0,1-1 0 0 0,-1 1 0 0 0,1 0 0 0 0,-1 0 0 0 0,0 0 0 0 0,1-1 0 0 0,-1 1 0 0 0,1 0 0 0 0,-1 0 0 0 0,1 0 0 0 0,-1 0 0 0 0,1 0 0 0 0,5-11 0 0 0,7 0 0 0 0,-1-10 73 0 0,-2 0 0 0 0,0-1 0 0 0,-1 0 0 0 0,-1 0 0 0 0,0-6-73 0 0,13-35 282 0 0,-16 52-262 0 0,14-40 199 0 0,0-7-219 0 0,31-93 137 0 0,-24 68-97 0 0,-4 12-5 0 0,11-57-35 0 0,-30 108-75 0 0,-1 10-137 0 0,-1 1-1 0 0,1-1 1 0 0,1 1-1 0 0,0-1 1 0 0,0 1-1 0 0,1 0 1 0 0,2-5 212 0 0,0-1-898 0 0,-7 11-2854 0 0,1 4 2266 0 0</inkml:trace>
  <inkml:trace contextRef="#ctx0" brushRef="#br0" timeOffset="-802.757">525 953 3904 0 0,'0'0'111'0'0,"0"2"2"0"0,0 0-119 0 0,0 0-1 0 0,0 0 1 0 0,0 0 0 0 0,0 0 0 0 0,-1 0-1 0 0,1 0 1 0 0,-1 0 0 0 0,1 0-1 0 0,-1 0 7 0 0,-1 8 1245 0 0,2-9-609 0 0,0 0-653 0 0,0-1 189 0 0,0 0 1 0 0,0 1-1 0 0,0-1 1 0 0,0 1-1 0 0,0-1 1 0 0,0 1-1 0 0,0-1 1 0 0,0 1-1 0 0,0-1 1 0 0,0 0-1 0 0,0 1 1 0 0,0-1-1 0 0,0 1 1 0 0,0-1-1 0 0,0 1 1 0 0,1-1-1 0 0,-1 1 1 0 0,0-1-1 0 0,0 0 1 0 0,1 1-1 0 0,-1-1 1 0 0,0 0-1 0 0,0 1 1 0 0,1-1-1 0 0,-1 0 1 0 0,0 1-1 0 0,1-1 1 0 0,-1 0-1 0 0,0 1 1 0 0,1-1-1 0 0,-1 0 1 0 0,1 0-1 0 0,-1 0 1 0 0,1 1-173 0 0,1-2 76 0 0,0 1 0 0 0,0 0-1 0 0,1-1 1 0 0,-1 1 0 0 0,0-1 0 0 0,0 0 0 0 0,0 0 0 0 0,0 0 0 0 0,0 0 0 0 0,0 0 0 0 0,0 0 0 0 0,0 0 0 0 0,-1-1 0 0 0,1 1 0 0 0,0-1 0 0 0,-1 1 0 0 0,1-1 0 0 0,-1 0 0 0 0,0 1 0 0 0,2-3-76 0 0,3-6 277 0 0,0 0 1 0 0,0-1 0 0 0,2-6-278 0 0,6-11 32 0 0,-4 10 19 0 0,0-1 1 0 0,-2 0 0 0 0,2-8-52 0 0,3-4 58 0 0,-2-1-19 0 0,5-10-3 0 0,-7 23-29 0 0,-5 13 0 0 0,0-1-1 0 0,-1 0 0 0 0,0 0 0 0 0,0 0 1 0 0,0 0-1 0 0,-1-1 0 0 0,0 1 0 0 0,-1-1 1 0 0,1-4-7 0 0,1-14-1 0 0,-2 21 9 0 0,-1 1 0 0 0,1 0 0 0 0,-1-1 0 0 0,0 1 0 0 0,0 0 0 0 0,0-1 0 0 0,0 1 1 0 0,-1-4-9 0 0,-3-1 0 0 0,-2 1 0 0 0,5 7 4 0 0,1 0 1 0 0,-1 0 0 0 0,1 0 0 0 0,-1 1 0 0 0,1-1 0 0 0,-1 0 0 0 0,1 0 0 0 0,-1 1 0 0 0,0-1 0 0 0,0 1 0 0 0,1-1-1 0 0,-1 1 1 0 0,0-1 0 0 0,0 1 0 0 0,0-1 0 0 0,1 1 0 0 0,-1-1 0 0 0,0 1 0 0 0,0 0 0 0 0,-1 0-5 0 0,-4-2 94 0 0,3 1-85 0 0,1 0 1 0 0,0 1 0 0 0,-1 0 0 0 0,1-1 0 0 0,0 1 0 0 0,0 0-1 0 0,-1 0 1 0 0,1 0 0 0 0,0 1 0 0 0,-1-1 0 0 0,1 1 0 0 0,0-1 0 0 0,-2 1-10 0 0,-1 2 10 0 0,0-1 1 0 0,0 1 0 0 0,1 0-1 0 0,0 0 1 0 0,-1 0 0 0 0,1 1-1 0 0,0 0 1 0 0,0-1 0 0 0,1 1-1 0 0,-1 1 1 0 0,1-1 0 0 0,0 0-1 0 0,0 1 1 0 0,1 0 0 0 0,-1 0-1 0 0,1-1 1 0 0,0 1 0 0 0,0 2-11 0 0,-38 77-194 0 0,38-79 224 0 0,0-1 0 0 0,1 1 0 0 0,0 0 0 0 0,0 0 0 0 0,-1 3-30 0 0,-5 23 209 0 0,-9 29-190 0 0,13-50-28 0 0,0 0 0 0 0,1 0 0 0 0,0 1 0 0 0,1-1 0 0 0,0 1 0 0 0,1-1 0 0 0,0 1 0 0 0,1 4 9 0 0,-1 10-8 0 0,2-14 5 0 0,-1-9 5 0 0,0 1-1 0 0,-1 0 1 0 0,1 0 0 0 0,-1-1-1 0 0,0 1 1 0 0,0 0 0 0 0,0 0-1 0 0,0 0-1 0 0,0 23 319 0 0,0-24-176 0 0,1-1-23 0 0,-1-1-141 0 0,1 2 3 0 0,0 0-1 0 0,0 0 1 0 0,0 0-1 0 0,0 0 1 0 0,1 0 0 0 0,-1 0-1 0 0,1-1 1 0 0,-1 1 0 0 0,1-1-1 0 0,-1 1 1 0 0,1-1 0 0 0,0 1-1 0 0,0-1 1 0 0,-1 0 0 0 0,2 1 18 0 0,24 3 124 0 0,-24-4-86 0 0,16 0 112 0 0,-10-1-394 0 0,1-1 0 0 0,-1 0 1 0 0,0 0-1 0 0,1-1 0 0 0,-1 0 1 0 0,0-1-1 0 0,8-4 244 0 0,0 3-909 0 0,5-2-3052 0 0,-10-2-31 0 0</inkml:trace>
  <inkml:trace contextRef="#ctx0" brushRef="#br0" timeOffset="2580.538">1526 804 1872 0 0,'0'0'152'0'0,"0"0"169"0"0,0 0 79 0 0,0 0 15 0 0,2-1 22 0 0,0 0-248 0 0,0-1 0 0 0,1 0 0 0 0,-1 1 1 0 0,0-1-1 0 0,0 0 0 0 0,0 0 0 0 0,0-1 0 0 0,0 1 0 0 0,0 0 0 0 0,-1-1 0 0 0,1 1 0 0 0,-1-1 0 0 0,0 1 0 0 0,1-2-189 0 0,16-44 1860 0 0,-15 38-1686 0 0,40-136 1450 0 0,-24 89-1567 0 0,54-173 128 0 0,-53 144-345 0 0,0-18 160 0 0,-16 83-16 0 0,-2 13 4 0 0,0 1 0 0 0,-1 0 0 0 0,-1-1 0 0 0,1-2 12 0 0,-1-16 13 0 0,0 24 51 0 0,0 2-24 0 0,0 0-104 0 0,0 0-5 0 0,-6 1 5 0 0,4 0 64 0 0,-1 1 0 0 0,0-1 0 0 0,1 1 0 0 0,0-1 0 0 0,-1 1 0 0 0,1 0 0 0 0,0 0 0 0 0,0 0 0 0 0,0 0 0 0 0,0 0 0 0 0,-1 2 0 0 0,-19 28 0 0 0,7 0 29 0 0,4-5 26 0 0,-22 46 135 0 0,4 2-1 0 0,0 11-189 0 0,17-52 70 0 0,0 7 121 0 0,2 1-1 0 0,2 0 1 0 0,2 0 0 0 0,1 10-191 0 0,0-20 43 0 0,3-17-29 0 0,0 1 1 0 0,1 8-15 0 0,-4 57 194 0 0,-1 11 214 0 0,6-5-693 0 0,0-82 314 0 0,1-1 0 0 0,-1 1 0 0 0,1-1 0 0 0,0 1 0 0 0,0-1 0 0 0,1 0 0 0 0,0 1 1 0 0,-1-1-1 0 0,1 0 0 0 0,2 2-29 0 0,-3-6 14 0 0,-1 1 1 0 0,1-1 0 0 0,0 1-1 0 0,0-1 1 0 0,0 1-1 0 0,0-1 1 0 0,0 0 0 0 0,0 0-1 0 0,0 1 1 0 0,0-1 0 0 0,0 0-1 0 0,0 0 1 0 0,0 0 0 0 0,0 0-1 0 0,0 0 1 0 0,0 0-1 0 0,0-1-14 0 0,18-2-109 0 0,-19 3 106 0 0,7-2-564 0 0,-2-1 0 0 0,1 0 0 0 0,0 0 0 0 0,0 0 0 0 0,-1-1 0 0 0,3-2 567 0 0,-4 4-1232 0 0,7-4-1934 0 0</inkml:trace>
  <inkml:trace contextRef="#ctx0" brushRef="#br0" timeOffset="4088.996">2157 498 5840 0 0,'0'0'132'0'0,"0"0"17"0"0,0 0 11 0 0,-6-5 89 0 0,-19-9 2345 0 0,23 13-2357 0 0,1 0-142 0 0,0-1 0 0 0,0 1 1 0 0,0 0-1 0 0,0 0 0 0 0,0 1 0 0 0,-1-1 0 0 0,1 0 0 0 0,0 0 0 0 0,-1 0 0 0 0,1 1 1 0 0,-1-1-1 0 0,1 1 0 0 0,0-1 0 0 0,-1 1-95 0 0,-1-1 32 0 0,-1 1 0 0 0,1-1 0 0 0,0 1 0 0 0,0 0 0 0 0,-1 0 0 0 0,1 0 0 0 0,0 0 0 0 0,-1 0 0 0 0,1 1 0 0 0,0 0 0 0 0,0-1 0 0 0,0 1 0 0 0,-1 0-1 0 0,1 1 1 0 0,0-1 0 0 0,0 1 0 0 0,0-1 0 0 0,-2 2-32 0 0,0 1 60 0 0,0 0 0 0 0,0 0 0 0 0,1 0 0 0 0,-1 0 0 0 0,1 1 0 0 0,0 0 0 0 0,0-1 0 0 0,0 2 0 0 0,-1 1-60 0 0,-14 24-3 0 0,10-18 9 0 0,0 1 0 0 0,1 0 1 0 0,-1 6-7 0 0,-6 12 99 0 0,8-19-9 0 0,1 1 1 0 0,-4 14-91 0 0,6-13 5 0 0,0-3 13 0 0,0-1 0 0 0,2 1 0 0 0,-1 0 0 0 0,1 0 1 0 0,1 5-19 0 0,-4 69 224 0 0,10-35-164 0 0,-5-50-54 0 0,0 0 1 0 0,0 0 0 0 0,0 0-1 0 0,0 0 1 0 0,0 0 0 0 0,0 0-1 0 0,1 0 1 0 0,-1 0 0 0 0,0 0 0 0 0,1 0-1 0 0,-1 0 1 0 0,0 0 0 0 0,1 1-7 0 0,16 14 69 0 0,-15-15-57 0 0,1 0 0 0 0,-1 0 0 0 0,0 0 0 0 0,0-1 0 0 0,1 1 0 0 0,-1-1 0 0 0,0 0 0 0 0,1 0 0 0 0,-1 0 0 0 0,1 0 0 0 0,0 0-12 0 0,-1 0 4 0 0,1 0 1 0 0,1 0 1 0 0,0 0-1 0 0,0-1 1 0 0,0 0 0 0 0,0 0-1 0 0,0 0 1 0 0,-1 0-1 0 0,1 0 1 0 0,0-1 0 0 0,-1 1-1 0 0,1-1 1 0 0,-1 0-1 0 0,0 0 1 0 0,1 0 0 0 0,-1-1-1 0 0,0 1 1 0 0,-1-1-1 0 0,1 0 1 0 0,0 0 0 0 0,2-2-6 0 0,6-11-10 0 0,1 1 1 0 0,2 0 9 0 0,19-26 17 0 0,-29 36 7 0 0,3-3-28 0 0,-1-1-1 0 0,-1 0 0 0 0,1 0 0 0 0,-1 0 0 0 0,3-10 5 0 0,-3 7-19 0 0,0 1 0 0 0,0-1-1 0 0,2 1 20 0 0,13-30-28 0 0,-16 31 20 0 0,1-4-59 0 0,1 0 1 0 0,0 0 0 0 0,8-11 66 0 0,-7 8-91 0 0,-6 14 82 0 0,0 1-1 0 0,-1 0 1 0 0,1 0 0 0 0,0 0 0 0 0,0 0-1 0 0,1 0 1 0 0,-1 0 0 0 0,1-1 9 0 0,5-5-59 0 0,-2 0-10 0 0,-5 8 62 0 0,0-1 0 0 0,0 1 0 0 0,0 0-1 0 0,0-1 1 0 0,1 1 0 0 0,-1 0 0 0 0,0-1-1 0 0,0 1 1 0 0,0 0 0 0 0,1-1 0 0 0,-1 1-1 0 0,0 0 1 0 0,1-1 0 0 0,-1 1 0 0 0,0 0-1 0 0,1 0 1 0 0,-1-1 0 0 0,0 1-1 0 0,1 0 1 0 0,-1 0 0 0 0,0 0 0 0 0,1 0-1 0 0,-1-1 1 0 0,0 1 0 0 0,1 0 0 0 0,-1 0 7 0 0,1 0 0 0 0,-1 1 0 0 0,1-1 0 0 0,-1 0 0 0 0,1 1 0 0 0,-1-1 1 0 0,1 0-1 0 0,-1 1 0 0 0,1-1 0 0 0,-1 1 0 0 0,0-1 0 0 0,1 1 0 0 0,-1-1 1 0 0,0 1-1 0 0,1-1 0 0 0,-1 1 0 0 0,0-1 0 0 0,0 1 0 0 0,0-1 1 0 0,1 1-1 0 0,-1-1 0 0 0,0 1 0 0 0,0-1 0 0 0,0 1 0 0 0,0 0 1 0 0,0-1-1 0 0,2 15 124 0 0,-7 16 121 0 0,5-24-203 0 0,-1 0 0 0 0,0 0 0 0 0,-1 0-1 0 0,1 0 1 0 0,-2 1-42 0 0,1-1 47 0 0,0-1 0 0 0,1 1-1 0 0,0-1 1 0 0,0 1 0 0 0,1 1-47 0 0,-1 5 84 0 0,-1 0-1 0 0,0 0 1 0 0,0 0 0 0 0,-3 5-84 0 0,-4 26 369 0 0,3-13-238 0 0,3-16-68 0 0,0 0 0 0 0,1 1 0 0 0,1 7-63 0 0,-1-3 141 0 0,2-17-144 0 0,-1 1 1 0 0,1 0 0 0 0,0 0 0 0 0,0 0-1 0 0,0 0 1 0 0,1 0 0 0 0,0 3 2 0 0,0 1-3 0 0,-1-5 46 0 0,1 0-22 0 0,2 1 33 0 0,-1-2-1 0 0,6 1-42 0 0,-7-3-11 0 0,-1 0 0 0 0,0 0 0 0 0,1 1 1 0 0,-1-1-1 0 0,1 0 0 0 0,-1 0 0 0 0,0 0 1 0 0,1 0-1 0 0,-1 0 0 0 0,1 0 0 0 0,-1 0 1 0 0,0 0-1 0 0,1 0 0 0 0,-1 0 0 0 0,0 0 1 0 0,1 0-1 0 0,-1 0 0 0 0,1-1 0 0 0,-1 1 1 0 0,0 0-1 0 0,1 0 0 0 0,-1 0 0 0 0,0 0 1 0 0,1-1-1 0 0,-1 1 0 0 0,0 0 0 0 0,1 0 1 0 0,-1-1-1 0 0,0 1 0 0 0,0 0 0 0 0,1-1 1 0 0,-1 1-1 0 0,1-1 6 0 0,3-2 59 0 0,1-1 0 0 0,-1 1 0 0 0,0-1 0 0 0,3-3-65 0 0,8-7 6 0 0,-12 11-6 0 0,1-1 0 0 0,-1 1 1 0 0,0-1-1 0 0,0 0 1 0 0,0 0-1 0 0,0-2 0 0 0,0 2-23 0 0,0-1 1 0 0,0 1-1 0 0,1 0 1 0 0,3-4 22 0 0,3-3-108 0 0,0-1 0 0 0,-1-1 1 0 0,0 1-1 0 0,-1-1 1 0 0,2-7 107 0 0,0 3 34 0 0,21-40-50 0 0,-20 40-122 0 0,-8 13 108 0 0,-1 0 1 0 0,0 1-1 0 0,0-1 0 0 0,0 0 0 0 0,0 0 0 0 0,-1 0 0 0 0,1-1 30 0 0,-1 0 48 0 0,3-2 146 0 0,11-12-129 0 0,-12 13-65 0 0,-1-1 0 0 0,4 1 0 0 0,5-2 3 0 0,-9 5-7 0 0,-2 2-11 0 0,0-1-73 0 0,0 2-50 0 0,0 0-12 0 0,1-1 12 0 0,4-6 82 0 0,-4 6 104 0 0,-1 1 18 0 0,0 0-2 0 0,0 0 0 0 0,-1 1 5 0 0,-1 3-44 0 0,1-1 0 0 0,-1 0-1 0 0,1 1 1 0 0,0-1 0 0 0,1 1 0 0 0,-1-1 0 0 0,1 1 0 0 0,-1-1 0 0 0,1 1-1 0 0,0 0 1 0 0,0-1 0 0 0,1 1-25 0 0,-1 0 15 0 0,0 1 0 0 0,0-1 0 0 0,-1 1 0 0 0,1-1-1 0 0,-1 0 1 0 0,0 0 0 0 0,0 1 0 0 0,0-1 0 0 0,-1 2-15 0 0,0-1 16 0 0,1 1 0 0 0,-1 0 0 0 0,1 0 0 0 0,1 0 0 0 0,-1 0 0 0 0,1 0 1 0 0,0 0-1 0 0,0 0 0 0 0,2 5-16 0 0,-2 12-6 0 0,-6 50 70 0 0,6-43-64 0 0,1-24 0 0 0,-1-5 4 0 0,1 0 0 0 0,-1 0 1 0 0,0 0-1 0 0,1 0 0 0 0,-1 0 1 0 0,1 0-1 0 0,-1 0 1 0 0,1 0-1 0 0,-1-1 0 0 0,1 1 1 0 0,-1 0-1 0 0,1 0 0 0 0,0 0 1 0 0,-1-1-1 0 0,1 1 0 0 0,0 0 1 0 0,0-1-1 0 0,0 1 1 0 0,0-1-5 0 0,3 3 34 0 0,0 0-13 0 0,-2-2-42 0 0,1 0 0 0 0,0 0 0 0 0,0-1 0 0 0,0 1 0 0 0,0-1 0 0 0,0 1 0 0 0,0-1 0 0 0,0 0 0 0 0,1 0 21 0 0,7-3-286 0 0,1 1-3733 0 0,-3-2-241 0 0</inkml:trace>
  <inkml:trace contextRef="#ctx0" brushRef="#br0" timeOffset="4901.018">2834 585 5784 0 0,'0'0'132'0'0,"0"0"17"0"0,0 0 10 0 0,0 0 53 0 0,0 0 217 0 0,0 0 92 0 0,0 0 21 0 0,0 0-26 0 0,0 0-118 0 0,0 0-50 0 0,0 0-10 0 0,0 0-16 0 0,0 0-56 0 0,0 0-30 0 0,0 0-4 0 0,-15 8 1384 0 0,11-3-1624 0 0,3-4 19 0 0,1 0 0 0 0,-1 0 0 0 0,1 0 0 0 0,0 0 0 0 0,-1 0 0 0 0,0-1 0 0 0,1 1 0 0 0,-1 0 0 0 0,0 0 0 0 0,1-1 0 0 0,-1 1 0 0 0,0 0 0 0 0,0-1 0 0 0,1 1 0 0 0,-2-1-11 0 0,1 1 14 0 0,1 0 0 0 0,-1 0 1 0 0,0 0-1 0 0,1 0 0 0 0,-1 0 0 0 0,1 0 0 0 0,-1 0 1 0 0,1 0-1 0 0,-1 0 0 0 0,1 0 0 0 0,-1 0 0 0 0,1 0 1 0 0,0 0-1 0 0,0 1-14 0 0,-4 8 158 0 0,2-5-101 0 0,1 0 1 0 0,-1 0-1 0 0,1 0 0 0 0,0 0 0 0 0,0 2-57 0 0,-5 18 144 0 0,5-19-56 0 0,-1 0 0 0 0,1 0-1 0 0,0 0 1 0 0,0 6-88 0 0,1-6 76 0 0,0 0 1 0 0,-1-1-1 0 0,0 1 0 0 0,-1 4-76 0 0,1-6 5 0 0,0 0 1 0 0,0 0-1 0 0,1 0 0 0 0,0 0 1 0 0,0 0-1 0 0,0 3-5 0 0,0-3 10 0 0,0 0-1 0 0,0-1 0 0 0,0 1 0 0 0,-1 0 0 0 0,1 0 1 0 0,-1 2-10 0 0,0-4 13 0 0,-1 10 72 0 0,3-10-79 0 0,0 1 0 0 0,-1-1 0 0 0,1 0 0 0 0,0 0 0 0 0,1 0 0 0 0,-1 1 0 0 0,0-1 0 0 0,1 0 0 0 0,0 1-6 0 0,-1-1-25 0 0,0-1 1 0 0,0 0-1 0 0,0 1 1 0 0,0-1-1 0 0,0 0 1 0 0,0 0-1 0 0,0 1 1 0 0,1-1 0 0 0,-1 0-1 0 0,0 0 1 0 0,1 0-1 0 0,-1 0 1 0 0,1-1-1 0 0,-1 1 1 0 0,1 0-1 0 0,-1-1 1 0 0,1 1 0 0 0,0-1 24 0 0,2 2-180 0 0,2-2-1658 0 0,-5 0-2416 0 0</inkml:trace>
  <inkml:trace contextRef="#ctx0" brushRef="#br0" timeOffset="5855.224">3024 922 5792 0 0,'5'-12'119'0'0,"-4"8"-79"0"0,1 0 0 0 0,0 0 0 0 0,0 0 0 0 0,0 0 1 0 0,0 1-1 0 0,3-4-40 0 0,-2 3 40 0 0,0-1-1 0 0,0 0 1 0 0,0 0 0 0 0,0 0 0 0 0,-1 0 0 0 0,0 0 0 0 0,1-3-40 0 0,2-4 193 0 0,0-2 223 0 0,15-32 1033 0 0,-3-1 0 0 0,1-9-1449 0 0,8-26 1339 0 0,1-6-474 0 0,-14 39-578 0 0,-4 19-12 0 0,4-23-275 0 0,-11 42 31 0 0,3-19 16 0 0,-1 0 0 0 0,0-31-47 0 0,-4 48 13 0 0,0 0-1 0 0,-1-1 1 0 0,0 1-1 0 0,-1 0 1 0 0,-1-1-1 0 0,0 1 1 0 0,-2-1-13 0 0,2 10 235 0 0,-1 10 34 0 0,0 3-418 0 0,0-2 89 0 0,0 2 1 0 0,1-1-1 0 0,0 0 0 0 0,0 1 1 0 0,1-1-1 0 0,0 1 1 0 0,0 1 59 0 0,-2 21 117 0 0,0 14-117 0 0,0 7 113 0 0,-1 38-102 0 0,1 85 53 0 0,2-56 103 0 0,2-55 50 0 0,-5 36-217 0 0,-16 155 504 0 0,-14 41 208 0 0,27-256-398 0 0,-1-1 0 0 0,-4 8-314 0 0,-3 14 473 0 0,10-38-459 0 0,0 0 0 0 0,-2 0 1 0 0,-9 17-15 0 0,11-26 0 0 0,-1 0 0 0 0,-1-1 0 0 0,0 0 0 0 0,-1 0 0 0 0,-1-1 0 0 0,0-1 0 0 0,0 1 0 0 0,-9 6 0 0 0,-31 21-103 0 0,48-38 62 0 0,1-1 1 0 0,0 1-1 0 0,0-1 0 0 0,-1 0 1 0 0,1 1-1 0 0,0-1 0 0 0,-1 0 1 0 0,1 0-1 0 0,0 0 0 0 0,-1 0 1 0 0,1 0-1 0 0,0 0 1 0 0,-1-1-1 0 0,1 1 0 0 0,-1 0 41 0 0,-19-6-359 0 0,19 3 336 0 0,0 1 1 0 0,-1-1-1 0 0,1 1 0 0 0,0-1 1 0 0,0 0-1 0 0,1 0 1 0 0,-1 1-1 0 0,1-1 1 0 0,-1 0-1 0 0,1-1 1 0 0,0 1-1 0 0,0 0 1 0 0,0 0-1 0 0,0 0 1 0 0,1-1-1 0 0,-1 0 23 0 0,1-1-20 0 0,-1 0-1 0 0,1 0 1 0 0,0 0-1 0 0,0 0 1 0 0,0-1-1 0 0,1 1 1 0 0,0 0-1 0 0,0 0 1 0 0,0 0-1 0 0,1-1 21 0 0,7-24-79 0 0,-7 21 16 0 0,1 1 1 0 0,0-1 0 0 0,2-5 62 0 0,5-6-51 0 0,11-25 38 0 0,3 1 13 0 0,-9 15 0 0 0,-11 20 0 0 0,1-1 0 0 0,1 2 0 0 0,-1-1 0 0 0,7-7 0 0 0,4-4 0 0 0,-11 13 0 0 0,1 0 0 0 0,-1 0 0 0 0,2 0 0 0 0,0 0 0 0 0,80-68 0 0 0,-19 15 0 0 0,22-12 0 0 0,8-5-1958 0 0,-77 60-2404 0 0</inkml:trace>
  <inkml:trace contextRef="#ctx0" brushRef="#br0" timeOffset="6503.353">2517 1018 3024 0 0,'0'0'65'0'0,"0"0"7"0"0,0 0 10 0 0,0 0 47 0 0,0 0 154 0 0,10-5 1174 0 0,12-11 462 0 0,-18 14-1753 0 0,-1-1 0 0 0,1 1 0 0 0,-1-1-1 0 0,0 1 1 0 0,0-1 0 0 0,0 0 0 0 0,3-3-166 0 0,-4 4 30 0 0,-1 0 0 0 0,1 0 0 0 0,0 0 0 0 0,0 0 0 0 0,0 1 0 0 0,0-1 0 0 0,0 1 0 0 0,0 0 0 0 0,1-1 0 0 0,1 1-30 0 0,-2 0 17 0 0,-1 0 0 0 0,1 0 0 0 0,0 0 0 0 0,0 0 0 0 0,-1 0 0 0 0,1-1-1 0 0,0 1 1 0 0,-1 0 0 0 0,1-1 0 0 0,-1 1 0 0 0,0-1 0 0 0,1 1 0 0 0,0-2-17 0 0,2-5 57 0 0,2-1 1 0 0,-1 1-1 0 0,3-2-57 0 0,-6 8 13 0 0,24-33 262 0 0,-17 25-449 0 0,-3 5 56 0 0</inkml:trace>
  <inkml:trace contextRef="#ctx0" brushRef="#br0" timeOffset="12168.435">1633 2103 3800 0 0,'0'0'83'0'0,"0"0"11"0"0,0 0 10 0 0,-1 15 768 0 0,0-14-774 0 0,1 0 0 0 0,-1 1 0 0 0,1-1-1 0 0,-1 0 1 0 0,1 1 0 0 0,-1-1 0 0 0,1 0-1 0 0,0 1 1 0 0,-1-1 0 0 0,1 1 0 0 0,0-1 0 0 0,0 0-1 0 0,0 2-97 0 0,1 25 1268 0 0,-1-12-559 0 0,0 193 3408 0 0,-9-151-3499 0 0,3-15-89 0 0,1 30-114 0 0,5-63-357 0 0,-1 0 1 0 0,-1 0 0 0 0,0 2-59 0 0,0-2 64 0 0,0 1 0 0 0,1-1 0 0 0,0 4-64 0 0,1 108 320 0 0,-9-53-96 0 0,3-24-80 0 0,1 82 781 0 0,5-123-920 0 0,0 0-1 0 0,-1-1 1 0 0,0 1 0 0 0,0 0 0 0 0,0 0 0 0 0,-1 2-5 0 0,1-3-1 0 0,0 1 1 0 0,0 0 0 0 0,1-1-1 0 0,-1 1 1 0 0,1 0 0 0 0,-1 1 0 0 0,-3 109-211 0 0,-1-6 15 0 0,0-42 99 0 0,-1-25 97 0 0,-3 35 25 0 0,8-71 74 0 0,1 0 0 0 0,-1-1 0 0 0,0 1 0 0 0,0 0 1 0 0,-1 2-100 0 0,1-3 52 0 0,0 1 1 0 0,0-1-1 0 0,0 0 1 0 0,0 1 0 0 0,1 2-53 0 0,-1 0-16 0 0,1 0 0 0 0,-1 0 0 0 0,-1-1 0 0 0,0 3 16 0 0,1-2-159 0 0,-1 0 1 0 0,1 0 0 0 0,0 0-1 0 0,1 2 159 0 0,-5 50 850 0 0,6-42-850 0 0,-1-13 0 0 0,1 1 0 0 0,-1 0 0 0 0,0-1 0 0 0,0 1 0 0 0,-1 0 0 0 0,0-1 0 0 0,1 1 0 0 0,-1 0 0 0 0,-1-1 0 0 0,1 1 0 0 0,-3 3 15 0 0,1-1 0 0 0,0 1 1 0 0,0-1-1 0 0,1 1 1 0 0,0 0-1 0 0,1 0 0 0 0,0 0 1 0 0,0 0-1 0 0,0 0-15 0 0,1-3 10 0 0,-1-1 0 0 0,1 1-1 0 0,-1 0 1 0 0,-1-1 0 0 0,1 1-1 0 0,-1 1-9 0 0,0-1 10 0 0,0-1 0 0 0,1 1 0 0 0,0 0 0 0 0,0-1 0 0 0,0 1-1 0 0,1 2-9 0 0,-6 30 0 0 0,1 41 124 0 0,5-68-94 0 0,-1-1-1 0 0,0 1 0 0 0,-1-1 0 0 0,0 1 0 0 0,0-1 0 0 0,-1 0 0 0 0,-1 1-29 0 0,0 27 64 0 0,-6-11-31 0 0,8-22-21 0 0,0 1 0 0 0,1-1 0 0 0,-1 1 0 0 0,1-1 0 0 0,0 1 0 0 0,0 0 0 0 0,0 0-1 0 0,1 1-11 0 0,-1-3 6 0 0,1 1 0 0 0,-1-1 0 0 0,0 1 0 0 0,0-1 0 0 0,0 0 0 0 0,0 0 0 0 0,-1 2-6 0 0,1-1 5 0 0,-1-1 0 0 0,1 1-1 0 0,0-1 1 0 0,0 1 0 0 0,0-1-1 0 0,1 1 1 0 0,-1 2-5 0 0,1-4 6 0 0,-1 1-1 0 0,1-1 1 0 0,-1 0-1 0 0,1 0 1 0 0,-1 0-1 0 0,0 1 1 0 0,0-1-1 0 0,0 0 1 0 0,0 0-1 0 0,-2 1-5 0 0,2 0 6 0 0,0-1-1 0 0,-1 0 1 0 0,1 0 0 0 0,0 1-1 0 0,0-1 1 0 0,0 0 0 0 0,1 1-1 0 0,-1-1 1 0 0,1 1 0 0 0,-1-1-1 0 0,1 2-5 0 0,0-2 0 0 0,-5 12 0 0 0,5-13 0 0 0,-2 3 0 0 0,0 1 0 0 0,0 0 0 0 0,1 0 0 0 0,0 0 0 0 0,0 0 0 0 0,0 0 0 0 0,0 2 0 0 0,1-5 6 0 0,0-1 0 0 0,0 0 0 0 0,0 1-1 0 0,-1-1 1 0 0,1 0 0 0 0,-1 1 0 0 0,1-1-1 0 0,-1 0 1 0 0,1 0 0 0 0,-1 1 0 0 0,0-1-6 0 0,0 1 0 0 0,0-1 1 0 0,1 0 0 0 0,-1 0 0 0 0,1 0 0 0 0,-1 1-1 0 0,1-1 1 0 0,-1 0 0 0 0,1 1 0 0 0,0-1 0 0 0,0 0-1 0 0,-1 1 0 0 0,1 1 0 0 0,0 0 0 0 0,0 0 0 0 0,-1 0 0 0 0,1 0 0 0 0,-1 0 0 0 0,0 0 0 0 0,0 0 0 0 0,-1 2 0 0 0,-1 3 0 0 0,1-2-1 0 0,1 0 0 0 0,-1 0 0 0 0,2-1 0 0 0,-1 1 1 0 0,1 2-1 0 0,-4 19 60 0 0,3-21-57 0 0,0 0 0 0 0,1 0 1 0 0,-1 0-1 0 0,1 0 0 0 0,1 1-2 0 0,-1-2 0 0 0,0 0 0 0 0,0-1 0 0 0,0 1 0 0 0,-1 0 0 0 0,0 0 0 0 0,0-1-1 0 0,-1 4 1 0 0,1-3 0 0 0,0 0 0 0 0,0-1 0 0 0,0 1 0 0 0,1 0 0 0 0,0 1 0 0 0,-5 22 0 0 0,1 14 0 0 0,3-34 0 0 0,1-5 0 0 0,0-1 0 0 0,-1 1 0 0 0,1-1 0 0 0,0 1 0 0 0,-1-1 0 0 0,0 1 0 0 0,0-1 0 0 0,0 2 0 0 0,-4 37 0 0 0,0 0 11 0 0,-1-13 130 0 0,5-24-154 0 0,0-1-1 0 0,0 1 1 0 0,1 0-1 0 0,-1 0 0 0 0,1 0 1 0 0,0 0-1 0 0,0 3 14 0 0,-2 17-1 0 0,-2-8 3 0 0,3-10 0 0 0,-1 1 1 0 0,1 0-1 0 0,1-1 1 0 0,-1 1-1 0 0,1 0 0 0 0,0 0-2 0 0,-6 18-17 0 0,6-17-400 0 0,0 16-3708 0 0,0-24-611 0 0</inkml:trace>
  <inkml:trace contextRef="#ctx0" brushRef="#br0" timeOffset="13944.735">335 3682 3600 0 0,'0'0'76'0'0,"0"0"16"0"0,0 0 5 0 0,0 0 98 0 0,0 0 388 0 0,0 0 169 0 0,0 0 30 0 0,0 0-29 0 0,0 0-155 0 0,0 0-72 0 0,6-6 1012 0 0,-5 3-1368 0 0,5-4 744 0 0,17 0-358 0 0,-11 6-556 0 0,1 0 0 0 0,-1 0 0 0 0,0 1 0 0 0,8 2 0 0 0,9-1 0 0 0,47 3 761 0 0,-7-4 526 0 0,47-8-1287 0 0,-46 2 491 0 0,-41 4-102 0 0,0 0 0 0 0,0-2 0 0 0,-1-2 1 0 0,2-1-390 0 0,-24 6 0 0 0,0 0 0 0 0,1 1 0 0 0,-1-1 0 0 0,0 1 0 0 0,1 1 0 0 0,4 0 0 0 0,8 0 0 0 0,64 3 240 0 0,-28 1 138 0 0,1 0-63 0 0,28 2 799 0 0,-76-6-1128 0 0,0-1-1 0 0,-1 1 0 0 0,1 0 1 0 0,0 1-1 0 0,0 0 15 0 0,0 0 16 0 0,2-1 11 0 0,1 1-1 0 0,0-2 0 0 0,0 0 1 0 0,-1 0-1 0 0,4-1-26 0 0,17 0 80 0 0,39 1 365 0 0,-27-5-301 0 0,-26 6-83 0 0,-12-1 22 0 0,1 1 0 0 0,-1-1 1 0 0,0 0-1 0 0,1 0 0 0 0,-1-1 0 0 0,0 0 0 0 0,1 0 1 0 0,-1 0-1 0 0,1-1-83 0 0,2 1 9 0 0,-1 0 0 0 0,1 1 0 0 0,-1 0-1 0 0,1 0 1 0 0,6 1-9 0 0,-5-1-43 0 0,-7 0 192 0 0,-2 0 13 0 0,5 1-13 0 0,0 1-190 0 0,1 0-16 0 0,19-2-116 0 0,-6 0 184 0 0,8 5 53 0 0,-14-5-15 0 0,-11 2-43 0 0,-1-1-6 0 0,-1-1 0 0 0,0 0 0 0 0,0 1 0 0 0,1-1 0 0 0,-1 0 0 0 0,0 1 0 0 0,1-1 0 0 0,-1 0 0 0 0,0 1 0 0 0,1-1-1 0 0,-1 0 1 0 0,0 1 0 0 0,1-1 0 0 0,-1 0 0 0 0,1 0 0 0 0,-1 0 0 0 0,1 1 0 0 0,-1-1 0 0 0,1 0 0 0 0,-1 0 0 0 0,0 0 0 0 0,1 0 0 0 0,-1 0-1 0 0,1 0 1 0 0,-1 0 0 0 0,76 25 262 0 0,-29-8-166 0 0,-27-11-216 0 0,-6-1 91 0 0,-6-3 211 0 0,26 3 667 0 0,25 0-499 0 0,-44-5-285 0 0,-7 0-24 0 0,0 0 0 0 0,1 0 0 0 0,-1-1-1 0 0,0 0 1 0 0,6-1-41 0 0,-11 1 21 0 0,0 1-1 0 0,0-1 1 0 0,1 1 0 0 0,-1 0-1 0 0,0 0 1 0 0,2 0-21 0 0,-3 0 12 0 0,1 0 1 0 0,-1 0-1 0 0,0 0 0 0 0,1 0 1 0 0,-1-1-1 0 0,0 1 0 0 0,1 0 0 0 0,-1-1 1 0 0,0 0-13 0 0,3 1 66 0 0,-3 1-54 0 0,0 0-1 0 0,0-1 1 0 0,0 0-1 0 0,0 1 1 0 0,0-1-1 0 0,0 0 0 0 0,0 0 1 0 0,0 0-1 0 0,0 0 1 0 0,0 0-1 0 0,1 0 1 0 0,-1-1-1 0 0,0 1 1 0 0,1-1-12 0 0,7-1 134 0 0,19-2 1075 0 0,-28 4-766 0 0,-1 0-316 0 0,0 0-234 0 0,0 0-76 0 0,0 0-10 0 0,0 0 48 0 0,0 0 222 0 0,0 0 98 0 0,0 0 17 0 0,1 0-27 0 0,0 0-224 0 0,0 0 0 0 0,0 0 0 0 0,0 0 0 0 0,0 0 0 0 0,0 0 0 0 0,0 1 0 0 0,0-1 0 0 0,0 0 0 0 0,0 1 0 0 0,0-1 0 0 0,0 1 0 0 0,0-1 0 0 0,0 1 0 0 0,0-1 0 0 0,-1 1-1 0 0,1 0 1 0 0,0-1 0 0 0,0 1 0 0 0,-1 0 0 0 0,1-1 0 0 0,0 1 0 0 0,-1 0 0 0 0,1 0 0 0 0,-1 0 0 0 0,1 0 0 0 0,-1 0 0 0 0,1 0 59 0 0,1 3-245 0 0,1 2-422 0 0,0 0-1 0 0,0 1 1 0 0,0-1-1 0 0,-1 1 1 0 0,0 0-1 0 0,-1-1 1 0 0,1 1-1 0 0,-1 1 668 0 0,5 18-2469 0 0,4-2 423 0 0</inkml:trace>
  <inkml:trace contextRef="#ctx0" brushRef="#br1" timeOffset="16947.941">293 2072 5280 0 0,'0'0'152'0'0,"0"-2"0"0"0,-9-15-120 0 0,3 7 210 0 0,0-1 749 0 0,-1 0-1 0 0,0 1 1 0 0,-2-2-991 0 0,-7-11 4690 0 0,7 28-4358 0 0,7-2-305 0 0,1-1 0 0 0,0 1 1 0 0,0 0-1 0 0,0-1 0 0 0,0 1 0 0 0,1 0 1 0 0,-1 0-1 0 0,1-1 0 0 0,-1 1 1 0 0,1 0-1 0 0,0 0 0 0 0,0 0 1 0 0,1 1-28 0 0,-1 4 75 0 0,1 0 0 0 0,0 1 0 0 0,1-1 1 0 0,0 0-76 0 0,11 36 268 0 0,15 31-268 0 0,-17-43 161 0 0,-7-21-50 0 0,0 0-1 0 0,0 0 1 0 0,4 6-111 0 0,11 11 316 0 0,-14-22-256 0 0,-1 0 0 0 0,0 0 0 0 0,0 1 0 0 0,0-1 0 0 0,2 8-60 0 0,9 18 65 0 0,-12-26-43 0 0,-1-1 0 0 0,1 0 0 0 0,-1 0 0 0 0,0 1 0 0 0,0-1 0 0 0,-1 1 0 0 0,1 1-22 0 0,-1 0 32 0 0,1 0 0 0 0,0 0 1 0 0,0-1-1 0 0,2 4-32 0 0,4 14 64 0 0,23 53 222 0 0,-25-58-272 0 0,0 0-1 0 0,1-1 0 0 0,1 0 1 0 0,5 8-14 0 0,-8-16 4 0 0,0-1-1 0 0,-1 1 1 0 0,0 2-4 0 0,9 20-1 0 0,-1-7 19 0 0,-1 1 0 0 0,-1 0 0 0 0,5 20-18 0 0,5 9 85 0 0,-13-31 51 0 0,2-1 0 0 0,9 19-136 0 0,-16-36 85 0 0,3-1-7 0 0,-4-4-104 0 0,-1-1 0 0 0,1 0 0 0 0,0 1 1 0 0,0-1-1 0 0,0 0 0 0 0,0 0 0 0 0,0 0 0 0 0,0 1 1 0 0,0-1-1 0 0,0 0 0 0 0,0 0 0 0 0,0-1 0 0 0,0 1 0 0 0,0 0 1 0 0,0 0-1 0 0,0 0 0 0 0,0-1 0 0 0,0 1 0 0 0,0 0 1 0 0,0-1-1 0 0,0 1 0 0 0,0-1 0 0 0,0 1 0 0 0,0-1 1 0 0,0 1-1 0 0,-1-1 0 0 0,1 0 0 0 0,0 0 0 0 0,-1 1 0 0 0,1-1 1 0 0,0 0 25 0 0,-1 0-96 0 0,1-4-753 0 0,-1 5 816 0 0,0 0 0 0 0,0-1-1 0 0,0 1 1 0 0,0 0 0 0 0,0 0 0 0 0,0 0-1 0 0,0 0 1 0 0,0 0 0 0 0,-1-1-1 0 0,1 1 1 0 0,0 0 0 0 0,0 0 0 0 0,0 0-1 0 0,0 0 1 0 0,0-1 0 0 0,1 1-1 0 0,-1 0 1 0 0,0 0 0 0 0,0 0 0 0 0,0 0-1 0 0,0 0 1 0 0,0-1 0 0 0,0 1-1 0 0,0 0 1 0 0,0 0 0 0 0,0 0 0 0 0,0 0-1 0 0,0 0 1 0 0,0 0 0 0 0,0-1-1 0 0,1 1 1 0 0,-1 0 0 0 0,0 0 0 0 0,0 0-1 0 0,0 0 1 0 0,0 0 0 0 0,0 0-1 0 0,1 0 1 0 0,-1 0 0 0 0,0 0 0 0 0,0-1 33 0 0,7-2-1106 0 0,-5 3-22 0 0,-2 0-6 0 0</inkml:trace>
  <inkml:trace contextRef="#ctx0" brushRef="#br1" timeOffset="17666.913">376 2879 4608 0 0,'0'0'101'0'0,"0"0"22"0"0,0 0 5 0 0,0 0 51 0 0,0 0 212 0 0,0 0 97 0 0,0 0 22 0 0,0 0 2 0 0,0 0 0 0 0,0 0 0 0 0,0 0 0 0 0,0 0-44 0 0,0 0-186 0 0,0 0-80 0 0,0 0-12 0 0,2 0 5 0 0,0 2-112 0 0,1-1 0 0 0,-1 1-1 0 0,1 0 1 0 0,-1 0 0 0 0,1 0-1 0 0,-1 0 1 0 0,0 0 0 0 0,0 0 0 0 0,0 1-1 0 0,0-1 1 0 0,-1 1 0 0 0,1-1 0 0 0,0 1-1 0 0,-1 0 1 0 0,0 0 0 0 0,0 0 0 0 0,1 0-83 0 0,1 3 125 0 0,1 0-1 0 0,0 0 1 0 0,0-1 0 0 0,0 1 0 0 0,1-1 0 0 0,0 0 0 0 0,2 1-125 0 0,1 2 664 0 0,29 16 30 0 0,-28-16-473 0 0,0-1 0 0 0,0 0 1 0 0,1-1-1 0 0,10 6-221 0 0,-16-10 112 0 0,1-1 1 0 0,-1 1-1 0 0,1-1 1 0 0,-1 0-1 0 0,1 0 1 0 0,0 0-1 0 0,-1 0 1 0 0,4-1-113 0 0,-7 0 91 0 0,16-4 417 0 0,-13 3-469 0 0,-1-1 1 0 0,1 0-1 0 0,-1 1 1 0 0,1-1-1 0 0,-1-1 1 0 0,0 1-1 0 0,0 0 1 0 0,0-1-1 0 0,0 0 1 0 0,0 1-1 0 0,-1-1 1 0 0,1-1-40 0 0,5-6 359 0 0,0-1-1 0 0,6-12-358 0 0,-7 13 85 0 0,2-3-7 0 0,1-5 29 0 0,-8 15-78 0 0,0 1 0 0 0,-1-1 0 0 0,1 0 0 0 0,-1 1 0 0 0,0-1 0 0 0,0 0-1 0 0,1 0-28 0 0,1-6 15 0 0,0 0-1 0 0,1 0 0 0 0,1 1 0 0 0,-1-1 0 0 0,2 0-14 0 0,8-16 12 0 0,-3 5-110 0 0,1 1 0 0 0,2-2 98 0 0,20-33-113 0 0,-19 32-420 0 0,-12 18 374 0 0,0-1 0 0 0,0 1 0 0 0,0-1 0 0 0,-1 0 0 0 0,1 0 159 0 0,-2 3-103 0 0,-1 0 1 0 0,1 1-1 0 0,0-1 1 0 0,0 0-1 0 0,0 1 1 0 0,0-1-1 0 0,1 1 1 0 0,-1 0-1 0 0,0-1 1 0 0,1 1-1 0 0,-1 0 1 0 0,1 0 102 0 0,2-3-982 0 0,3-5-4051 0 0</inkml:trace>
  <inkml:trace contextRef="#ctx0" brushRef="#br1" timeOffset="19402.711">1927 3230 6448 0 0,'0'0'141'0'0,"0"0"23"0"0,0 0 13 0 0,0 0 49 0 0,0 0 152 0 0,0 0 66 0 0,0 0 18 0 0,0 0-6 0 0,0 0-35 0 0,5-13 776 0 0,-1-4-463 0 0,-4 17-694 0 0,1-1 1 0 0,-1 1 0 0 0,1-1 0 0 0,-1 1 0 0 0,1-1 0 0 0,-1 1 0 0 0,1-1-1 0 0,-1 1 1 0 0,1-1 0 0 0,0 1 0 0 0,-1 0 0 0 0,1 0 0 0 0,-1-1-1 0 0,1 1 1 0 0,0 0-41 0 0,0-1 86 0 0,12-12 306 0 0,-9 9-266 0 0,0 0-1 0 0,1 0 0 0 0,-1 0 1 0 0,1 1-1 0 0,1-1-125 0 0,22-15 469 0 0,-20 13-280 0 0,1 0 0 0 0,0 1 0 0 0,1-1 0 0 0,8-2-189 0 0,-14 6 34 0 0,-1 1-1 0 0,1-1 0 0 0,-1 0 1 0 0,0 0-1 0 0,1 0 1 0 0,0-2-34 0 0,-1 1 43 0 0,0 1 1 0 0,0 0 0 0 0,1 0 0 0 0,-1 0-1 0 0,0 0 1 0 0,1 1 0 0 0,1-1-44 0 0,-1 0 84 0 0,1 0 0 0 0,-1-1 0 0 0,0 1 1 0 0,0-1-1 0 0,0 0 0 0 0,0 0 0 0 0,3-3-84 0 0,17-12 547 0 0,-19 14-523 0 0,-1 1-1 0 0,1-1 1 0 0,-1-1 0 0 0,0 1-1 0 0,3-4-23 0 0,0 0 38 0 0,8-15 62 0 0,-13 20-84 0 0,0-1 1 0 0,0 1 0 0 0,0 0-1 0 0,1 0 1 0 0,-1-1 0 0 0,1 1-17 0 0,1-1 38 0 0,0-1-1 0 0,0 0 1 0 0,0-1 0 0 0,0 1-1 0 0,-1-1 1 0 0,0 1 0 0 0,-1-1-1 0 0,1 0 1 0 0,0-4-38 0 0,15-27 215 0 0,34-46 15 0 0,3 7-92 0 0,-45 64-138 0 0,-8 10 0 0 0,-1 0 0 0 0,1 0 0 0 0,-1 0 0 0 0,1 0 0 0 0,-1 0 0 0 0,0 0 0 0 0,1-2 0 0 0,30-40 64 0 0,-14 21 0 0 0,3 0 70 0 0,-5 1-60 0 0,-12 17-63 0 0,-2 3 32 0 0,1-6-33 0 0,-2 1 1 0 0,-1 4 32 0 0,5-1-31 0 0,-2 0-16 0 0,4-6 70 0 0,8-11 142 0 0,-14 21-136 0 0,-1-1-12 0 0,5-4-48 0 0,15-23-228 0 0,-18 24 216 0 0,22-22 0 0 0,-23 24 0 0 0,-2 2 0 0 0,2-2 0 0 0,18-17 0 0 0,-15 15 12 0 0,-3 3 47 0 0,-1 1-42 0 0,0 0-209 0 0,1-1-294 0 0,0 1 318 0 0,-1-1 0 0 0,0 1 0 0 0,1 0 0 0 0,-1-1 0 0 0,0 1 0 0 0,1 0 0 0 0,-1 0 0 0 0,1-1 0 0 0,-1 1 0 0 0,0 0 0 0 0,1 0 0 0 0,-1 0 0 0 0,1 0 0 0 0,-1-1 0 0 0,1 1 0 0 0,-1 0 0 0 0,0 0 0 0 0,1 0 0 0 0,-1 0 0 0 0,1 0 0 0 0,0 0 168 0 0,-1 0-5033 0 0</inkml:trace>
  <inkml:trace contextRef="#ctx0" brushRef="#br1" timeOffset="20339.963">2362 2367 5240 0 0,'0'0'116'0'0,"0"0"17"0"0,0 0 11 0 0,0 0 85 0 0,0 0 333 0 0,0 0 144 0 0,0 0 29 0 0,0 0-26 0 0,0 0-139 0 0,0 0-68 0 0,0 0-12 0 0,0 0-21 0 0,0 0-78 0 0,0 0-37 0 0,0 0-8 0 0,0 0-34 0 0,0 0-135 0 0,0 0-60 0 0,0 0-11 0 0,2 0 4 0 0,17 0 400 0 0,0-1 0 0 0,0 0 0 0 0,10-4-510 0 0,27-4 232 0 0,-29 7-64 0 0,-23 2-151 0 0,1 0 1 0 0,-1 0-1 0 0,1 0 1 0 0,-1-1 0 0 0,4-1-18 0 0,42-4 74 0 0,14-17 236 0 0,-25 6 674 0 0,-17 12-984 0 0,-18 2 16 0 0,0 0 119 0 0,-3 3-127 0 0,0-1 1 0 0,0 1-1 0 0,0 0 1 0 0,0 0-1 0 0,0 0 1 0 0,0 0-1 0 0,0-1 1 0 0,-1 1-1 0 0,1-1 1 0 0,0 1-1 0 0,0 0 1 0 0,0-1-1 0 0,0 0 1 0 0,-1 1-1 0 0,1-1 1 0 0,0 1 0 0 0,0-1-9 0 0,1 0 0 0 0,5-2-2 0 0,15 2 16 0 0,-21 1 46 0 0,-1 0 12 0 0,0 2-16 0 0,-1 0 1 0 0,1 0 0 0 0,0 0 0 0 0,-1 0-1 0 0,0 0 1 0 0,1 0 0 0 0,-1 0 0 0 0,0-1-1 0 0,0 1 1 0 0,0 0 0 0 0,0 0 0 0 0,0-1-1 0 0,-1 1 1 0 0,1 0-57 0 0,-7 9 136 0 0,-4 6 88 0 0,-12 9-48 0 0,1-3 115 0 0,19-20-289 0 0,1 0 1 0 0,-1 1 0 0 0,1-1-1 0 0,0 1 1 0 0,0 0 0 0 0,0 0-1 0 0,1 0 1 0 0,-1 0 0 0 0,1 0-1 0 0,-2 4-2 0 0,3-5 3 0 0,-1 1 0 0 0,1-1-1 0 0,-1 0 1 0 0,0 0-1 0 0,0 0 1 0 0,-1 0-3 0 0,-10 17 64 0 0,11-15-48 0 0,-1 0 0 0 0,0 0 0 0 0,0 0 0 0 0,-1 0 0 0 0,-1 2-16 0 0,4-6 0 0 0,0 1 0 0 0,0-1 0 0 0,0 1 0 0 0,0 0 0 0 0,0-1 0 0 0,0 1 0 0 0,1 0 0 0 0,-1 0 0 0 0,1 0 0 0 0,-1 0 0 0 0,1 1 0 0 0,-6 15 67 0 0,-1-7-14 0 0,4-8-45 0 0,1 0 0 0 0,0 0 0 0 0,0 0 0 0 0,0 1 0 0 0,1-1 0 0 0,-1 0 0 0 0,1 1 0 0 0,0-1 0 0 0,0 1 0 0 0,0-1 0 0 0,0 1 0 0 0,1 0 0 0 0,-1 1-8 0 0,2-4-28 0 0,-1 0 0 0 0,0 1-1 0 0,0-1 1 0 0,0 0-1 0 0,0 0 1 0 0,-1 0 0 0 0,1 0-1 0 0,0 1 1 0 0,0-1-1 0 0,-1 0 1 0 0,1 0 0 0 0,-1 0-1 0 0,1 0 1 0 0,-1 0 28 0 0,0 5-132 0 0,-5 17-1242 0 0,6-1-4156 0 0,0-13 3708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5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5 4832 0 0,'0'0'108'0'0,"0"0"17"0"0,0 0 10 0 0,0 0 49 0 0,-2 0 201 0 0,-15 0 1860 0 0,16 0-1867 0 0,0-1-317 0 0,1 1 1 0 0,0 0-1 0 0,0 0 1 0 0,0 0-1 0 0,0-1 1 0 0,0 1-1 0 0,-1 0 1 0 0,1 0-1 0 0,0-1 0 0 0,0 1 1 0 0,0 0-1 0 0,-1 0 1 0 0,1 0-1 0 0,0 0 1 0 0,0 0-1 0 0,-1-1 1 0 0,1 1-1 0 0,0 0 1 0 0,0 0-1 0 0,-1 0 1 0 0,1 0-1 0 0,0 0 1 0 0,0 0-1 0 0,-1 0 1 0 0,1 0-1 0 0,0 0 1 0 0,-1 0-1 0 0,1 0-61 0 0,-5 2 642 0 0,0 0-392 0 0,0 0 0 0 0,1 0-1 0 0,-1 0 1 0 0,1 1 0 0 0,0 0 0 0 0,0 0 0 0 0,-4 3-250 0 0,8-5 22 0 0,-1 1 0 0 0,1-1 0 0 0,-1 1-1 0 0,1 0 1 0 0,0-1 0 0 0,0 1 0 0 0,0-1 0 0 0,0 1 0 0 0,0 0 0 0 0,0-1 0 0 0,1 2-22 0 0,-1 0 31 0 0,-4 62 961 0 0,4-59-1011 0 0,-1 9 121 0 0,2 1 0 0 0,0-1 1 0 0,1 5-103 0 0,0-11 70 0 0,-1 1 1 0 0,-1 0-1 0 0,0 0 1 0 0,0 0-1 0 0,-1 2-70 0 0,0-2 76 0 0,0 0 0 0 0,1 0 0 0 0,0 0 0 0 0,2 8-76 0 0,-1-10 40 0 0,2 6 75 0 0,-1 1-1 0 0,0 0 1 0 0,-1 1-115 0 0,5 21 80 0 0,-2 54 576 0 0,1-26-656 0 0,1 17 64 0 0,-1-14 176 0 0,0-18-539 0 0,6 27 526 0 0,-11-63-77 0 0,1-1 1 0 0,1 1 0 0 0,2 7-151 0 0,-1-8 24 0 0,-1 0 0 0 0,0 1 0 0 0,-1 7-24 0 0,8 80 262 0 0,-2-70-129 0 0,-3 15-21 0 0,-1-27-113 0 0,-3-17 6 0 0,1 0 1 0 0,-1 0-1 0 0,1 0 1 0 0,-1 0-1 0 0,0 1 1 0 0,0-1-1 0 0,0 0 1 0 0,0 0-1 0 0,0 0 1 0 0,-1 1-6 0 0,1 0-4 0 0,0 0 0 0 0,0 0 1 0 0,0 1-1 0 0,0-1 0 0 0,0 0 0 0 0,1 1 0 0 0,-1-1 1 0 0,2 3 3 0 0,2 21-194 0 0,1 55 450 0 0,-5 32-193 0 0,0-38-20 0 0,0-68-27 0 0,1-1 0 0 0,0 0-1 0 0,1 0 1 0 0,2 6-16 0 0,-2-6-12 0 0,-1 0 1 0 0,1 0-1 0 0,-1 0 0 0 0,0 7 12 0 0,4 44 64 0 0,0-26-64 0 0,-6-29 0 0 0,2-1 0 0 0,4 8 0 0 0,-4 31 0 0 0,-1-39 0 0 0,1 1 0 0 0,-1-1 0 0 0,0 0 0 0 0,0 0 0 0 0,0 1 0 0 0,0-1 0 0 0,-1 0 0 0 0,1 0 0 0 0,0 1 0 0 0,-1-1 0 0 0,0 0 0 0 0,1 0 0 0 0,-1 0 0 0 0,0 0 0 0 0,0 0 0 0 0,0 1-51 0 0,-1 5 186 0 0,4 19-1088 0 0,-2-25 765 0 0,0 1-141 0 0,0 0-3911 0 0,0-3-141 0 0</inkml:trace>
  <inkml:trace contextRef="#ctx0" brushRef="#br0" timeOffset="1027.288">15 1509 4776 0 0,'0'0'135'0'0,"0"0"73"0"0,0 0 201 0 0,0 0 81 0 0,0 0 20 0 0,0 0-68 0 0,0 0-220 0 0,0 0 164 0 0,0 0 102 0 0,0 0 22 0 0,0 0-68 0 0,5 5 166 0 0,-3 0-287 0 0,0 0 0 0 0,0-1 1 0 0,1 1-1 0 0,0-1 0 0 0,1 1-321 0 0,12 26 0 0 0,-12-26 183 0 0,-1 1 1 0 0,1-1 0 0 0,-1 1 0 0 0,0 0 0 0 0,0 0 0 0 0,1 3-184 0 0,-1-2 189 0 0,0 0 0 0 0,0-1 0 0 0,0 1 0 0 0,1-1 0 0 0,1 1-189 0 0,-2-3 0 0 0,-1 0 0 0 0,0 0 0 0 0,0 0 0 0 0,0 0 0 0 0,1 4 0 0 0,9 19 0 0 0,-6-11 0 0 0,1-2 0 0 0,-6-13 0 0 0,0 0 0 0 0,0 0 0 0 0,-1 0 0 0 0,1 0 0 0 0,0 1 0 0 0,-1-1 0 0 0,1 0 0 0 0,-1 0 0 0 0,0 1 0 0 0,1-1 0 0 0,-1 0 0 0 0,0 1 0 0 0,0-1 0 0 0,1 2 0 0 0,-2 3 18 0 0,1-5 9 0 0,0 1-1 0 0,0-1 1 0 0,0 1-1 0 0,0 0 1 0 0,0-1-1 0 0,0 1 1 0 0,0-1-1 0 0,1 1 1 0 0,-1-1-1 0 0,0 1 1 0 0,1-1-1 0 0,0 1 1 0 0,-1-1-1 0 0,1 1 1 0 0,0-1-1 0 0,0 1-26 0 0,15 48 1606 0 0,-11-38-1606 0 0,-2-10 0 0 0,-1-1 0 0 0,6 15 0 0 0,-7-14 0 0 0,2 3 0 0 0,9-8 0 0 0,-1-5 0 0 0,-4 3 0 0 0,-6 4 0 0 0,1 0 0 0 0,0 0 0 0 0,-1 0 0 0 0,1-1 0 0 0,-1 1 0 0 0,0-1 0 0 0,1 1 0 0 0,-1-1 0 0 0,0 0 0 0 0,0 1 0 0 0,0-1 0 0 0,0 0 0 0 0,0-1 0 0 0,1 1 55 0 0,0-1 1 0 0,-1 1 0 0 0,0-1-1 0 0,1 0 1 0 0,-1 0 0 0 0,-1 1-1 0 0,1-1 1 0 0,0 0 0 0 0,0 0-1 0 0,-1 0 1 0 0,0 0 0 0 0,0 0-1 0 0,0 0 1 0 0,0 0 0 0 0,0 0 0 0 0,0 0-56 0 0,-1-8 155 0 0,1 3-47 0 0,-1 0 0 0 0,0 1 0 0 0,-3-7-108 0 0,3 9 54 0 0,0 0 0 0 0,0 0 0 0 0,0-1 0 0 0,1 1-1 0 0,-1-4-53 0 0,0 7 64 0 0,-4-10-4 0 0,7 9-51 0 0,-2 2-9 0 0,1 0 0 0 0,-1 0-1 0 0,1 0 1 0 0,-1 0 0 0 0,1 0 0 0 0,-1 0-1 0 0,1 0 1 0 0,-1 0 0 0 0,0 0-1 0 0,0 0 1 0 0,0 0 0 0 0,1 0 0 0 0,-1 0-1 0 0,0-1 1 0 0,0 1 0 0 0,0 0 0 0 0,0 0-1 0 0,-1 0 1 0 0,2-5 3 0 0,-1 0 0 0 0,1 0 0 0 0,0 0-1 0 0,2-6-2 0 0,-2 7 47 0 0,1-1 0 0 0,-1 0 0 0 0,-1 1 0 0 0,1-7-47 0 0,-1 4-28 0 0,1-1 0 0 0,0 1 0 0 0,1 0 0 0 0,0-1 0 0 0,2-6 28 0 0,2-10-19 0 0,-2 19 20 0 0,-3 6-5 0 0,-1-1 1 0 0,1 0 0 0 0,0 0 0 0 0,-1 1 0 0 0,1-1 0 0 0,-1 0 0 0 0,1 0 0 0 0,-1 0 0 0 0,0 0 0 0 0,1 0 0 0 0,-1 0 0 0 0,0 0 0 0 0,0 0 0 0 0,1 0-1 0 0,-1 0 1 0 0,0 0 0 0 0,0 0 0 0 0,0 0 0 0 0,0 0 0 0 0,0 0 3 0 0,0 0-316 0 0,0 1-101 0 0,0 0-20 0 0,6-8-1911 0 0,0-5 1328 0 0,-4 10-4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9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2267 7688 0 0,'0'0'166'0'0,"0"0"29"0"0,0 0 14 0 0,0 0 55 0 0,-2 0 180 0 0,2 1-383 0 0,-1-1 0 0 0,0-1 0 0 0,1 1-1 0 0,-1 0 1 0 0,1 0 0 0 0,-1 0-1 0 0,1 0 1 0 0,-1 0 0 0 0,1 0 0 0 0,-1 0-1 0 0,1-1 1 0 0,-1 1 0 0 0,1 0 0 0 0,-1-1-1 0 0,1 1 1 0 0,-1 0 0 0 0,1-1 0 0 0,0 1-1 0 0,-1 0 1 0 0,1-1 0 0 0,-1 1-1 0 0,1 0 1 0 0,0-1 0 0 0,-1 1 0 0 0,1-1-61 0 0,-6-6 657 0 0,6 6-391 0 0,-7-17 414 0 0,5 11-544 0 0,1 4-55 0 0,0 0 0 0 0,0-1-1 0 0,1 1 1 0 0,-1 0 0 0 0,1 0-1 0 0,0-1 1 0 0,0 1 0 0 0,0 0-1 0 0,0 0 1 0 0,0-1 0 0 0,1 1-81 0 0,5-60 902 0 0,2 32-650 0 0,5-12-252 0 0,1-25 88 0 0,-10 54-64 0 0,-1 1 0 0 0,-1-1 0 0 0,0 0 1 0 0,0-9-25 0 0,-1 6 28 0 0,0 1 0 0 0,2-1 1 0 0,1-1-29 0 0,1-9 42 0 0,0 0 0 0 0,-1-11-42 0 0,1-12 44 0 0,0 4 50 0 0,-3 23-13 0 0,1 1 0 0 0,3-9-81 0 0,-1-14 64 0 0,-3 5-64 0 0,-2 31 0 0 0,0-1 0 0 0,1 1 0 0 0,0-1 0 0 0,1 0 0 0 0,10-60 0 0 0,-4 16 0 0 0,18-68 0 0 0,-5 54 0 0 0,-19 60 0 0 0,0 1 0 0 0,1 0 0 0 0,0 0 0 0 0,2-3 0 0 0,-1 2 0 0 0,0 0 0 0 0,-1 0 0 0 0,2-7 0 0 0,-4 9 0 0 0,2 0 0 0 0,-1 0 0 0 0,0 0 0 0 0,4-4 0 0 0,-2 1 0 0 0,0 1 0 0 0,0-1 0 0 0,-1 0 0 0 0,2-9 0 0 0,15-55 0 0 0,-4 28 0 0 0,-14 39 0 0 0,-1 5 0 0 0,0-1 0 0 0,-1 1 0 0 0,1-1 0 0 0,-1 1 0 0 0,1-1 0 0 0,-1 1 0 0 0,0-1 0 0 0,1 1 0 0 0,-1-1 0 0 0,0 1 0 0 0,0-1 0 0 0,0 1 0 0 0,0-2 0 0 0,0 0-1 0 0,0 0 1 0 0,0 0 0 0 0,1 0-1 0 0,0 0 1 0 0,-1 0-1 0 0,1 0 1 0 0,0 0 0 0 0,0 0-1 0 0,1 0 1 0 0,1-5 23 0 0,0 0-1 0 0,-1 0 1 0 0,2-7-23 0 0,-2 7 0 0 0,-1 0 0 0 0,2 1 0 0 0,-1-1 0 0 0,1 1 0 0 0,2-4 0 0 0,-4 10 0 0 0,0 0 0 0 0,-1 0 0 0 0,1 0 0 0 0,0 0 0 0 0,-1 0 0 0 0,1 0 0 0 0,-1 0 0 0 0,1 0 0 0 0,-1 0 0 0 0,0 0 0 0 0,1 0 0 0 0,-1 0 0 0 0,0-1 0 0 0,0 1 0 0 0,0 0 0 0 0,0 0 0 0 0,0 0 0 0 0,0-1 0 0 0,0 1 0 0 0,0 0 0 0 0,0-1 0 0 0,0 1 0 0 0,1-1 0 0 0,-1 1 0 0 0,0 0 0 0 0,1-1 0 0 0,-1 1 0 0 0,0 0 0 0 0,1-1 0 0 0,0 1 0 0 0,14-46 0 0 0,-1 13 0 0 0,-6 14 0 0 0,1-6 0 0 0,5-2 0 0 0,3-27 0 0 0,3 0 0 0 0,-17 47 32 0 0,0-1 0 0 0,0 1 0 0 0,0-1 0 0 0,1 1 0 0 0,1 0 0 0 0,0-1-32 0 0,-4 7-1 0 0,0 0 0 0 0,0 0 1 0 0,-1 0-1 0 0,1 0 1 0 0,-1-1-1 0 0,1 1 1 0 0,-1 0-1 0 0,1-2 1 0 0,3-16-62 0 0,0 7-64 0 0,1-18 47 0 0,-4 29 81 0 0,0-5 174 0 0,-2-8-64 0 0,6-16-325 0 0,-5 30 280 0 0,0-19 114 0 0,-1 12-170 0 0,-2 0-11 0 0,2 0-23 0 0,1 7-85 0 0,0 1 0 0 0,0 0 0 0 0,0 0-41 0 0,0 0-13 0 0,0 0-4 0 0,0-2-41 0 0,-2-28-1262 0 0,0-7-3566 0 0,2 23 1674 0 0</inkml:trace>
  <inkml:trace contextRef="#ctx0" brushRef="#br0" timeOffset="1430.817">18 497 5040 0 0,'0'0'108'0'0,"7"-4"155"0"0,19-10 501 0 0,-1-1 0 0 0,0 0 1 0 0,15-15-765 0 0,-33 24 281 0 0,1-1 0 0 0,-2 0 0 0 0,1 0 0 0 0,2-5-281 0 0,21-21 834 0 0,-18 20-427 0 0,0 0 0 0 0,0 0-1 0 0,6-12-406 0 0,10-11 574 0 0,7-10-230 0 0,-25 33-310 0 0,0 1 1 0 0,7-13-35 0 0,-11 16 35 0 0,-1 0-1 0 0,1 1 1 0 0,1-1 0 0 0,0 1-1 0 0,0 1 1 0 0,0 0 0 0 0,5-4-35 0 0,5-6 176 0 0,-16 16-157 0 0,1-1 0 0 0,-1 0 0 0 0,1 0-1 0 0,0 1 1 0 0,-1-1 0 0 0,1 1 0 0 0,0-1-1 0 0,0 1 1 0 0,0 0-19 0 0,0 0 22 0 0,-1 0 0 0 0,1 0 0 0 0,-1 0-1 0 0,1 1 1 0 0,-1-1 0 0 0,0-1 0 0 0,1 1 0 0 0,-1 0 0 0 0,1-1-22 0 0,12-8 186 0 0,16-7-93 0 0,-27 14-118 0 0,-1 2-23 0 0,6 1 54 0 0,-6 0 85 0 0,-2 0 8 0 0,5-3-9 0 0,11-2-20 0 0,-7 5-70 0 0,-4 4 0 0 0,-1 0 10 0 0,2 0 46 0 0,-6-4-52 0 0,0 0 1 0 0,1 1-1 0 0,-1-1 0 0 0,1 0 0 0 0,-1 0 1 0 0,0 1-1 0 0,1-1 0 0 0,-1 0 1 0 0,0 1-1 0 0,1-1 0 0 0,-1 0 1 0 0,0 1-1 0 0,0-1 0 0 0,1 0 1 0 0,-1 1-1 0 0,0-1 0 0 0,0 1 0 0 0,0-1 1 0 0,0 1-1 0 0,1-1 0 0 0,-1 0 1 0 0,0 1-1 0 0,0-1-4 0 0,0 1 64 0 0,1-1-50 0 0,0 1 0 0 0,0 0 0 0 0,0 0 0 0 0,0-1 0 0 0,0 1 0 0 0,0 0 0 0 0,0 0 0 0 0,0 0 0 0 0,0 0 0 0 0,-1 0 0 0 0,1 0 0 0 0,0 0 0 0 0,-1 0 0 0 0,1 0 1 0 0,0 0-1 0 0,-1 1 0 0 0,1-1-14 0 0,0 1 50 0 0,-1 0-42 0 0,-1 8 60 0 0,6 6 160 0 0,-5 121 1027 0 0,5-79-978 0 0,-10 20-43 0 0,-4-34-286 0 0,5-34 126 0 0,-4 8-142 0 0,3-10-511 0 0,5-8 467 0 0,-1 1 0 0 0,1-1 1 0 0,-1 1-1 0 0,1 0 1 0 0,-1-1-1 0 0,1 1 1 0 0,0-1-1 0 0,-1 1 1 0 0,1-1-1 0 0,0 1 1 0 0,0 0-1 0 0,-1-1 0 0 0,1 1 1 0 0,0 0-1 0 0,0-1 1 0 0,0 1-1 0 0,0 0 112 0 0,0 0-926 0 0,-1 1-30 0 0,-3 8-4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19.8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1402 1 6800 0 0,'-2'0'200'0'0,"-3"3"-147"0"0,-1-1 1 0 0,1 1-1 0 0,0 0 1 0 0,-1 1-1 0 0,2-1 1 0 0,-1 1-1 0 0,0 0 1 0 0,1 0-1 0 0,0 0 1 0 0,0 1-1 0 0,0-1 0 0 0,0 1 1 0 0,1 0-1 0 0,-1 0 1 0 0,1 0-1 0 0,1 1 1 0 0,-1-1-1 0 0,1 1 1 0 0,0 1-54 0 0,-7 14 90 0 0,0 0 1 0 0,-1-1 0 0 0,-9 14-91 0 0,18-31 68 0 0,-1-1 0 0 0,1 1 0 0 0,-1-1 0 0 0,1 1 0 0 0,-1-1 0 0 0,0 0 0 0 0,0 0 0 0 0,0 0 0 0 0,-1 0 0 0 0,1 0 0 0 0,0 0 0 0 0,-1-1 0 0 0,1 1 0 0 0,-1-1 0 0 0,1 0 0 0 0,-1 1 0 0 0,-1-1-68 0 0,1 1 61 0 0,-4 0 158 0 0,5-1-137 0 0,0-1 0 0 0,0 1 0 0 0,0 0 0 0 0,0 0 1 0 0,0 1-1 0 0,0-1 0 0 0,0 0 0 0 0,0 1-82 0 0,-2 1 116 0 0,0-1 0 0 0,1 1 0 0 0,-1-1 0 0 0,0 0 0 0 0,0 0 0 0 0,-2 0-116 0 0,2 0 69 0 0,0-1 0 0 0,1 1 0 0 0,-1 0 0 0 0,0 0 0 0 0,1 0 0 0 0,0 1 0 0 0,-3 1-69 0 0,-9 12 166 0 0,1 0 0 0 0,0 0 1 0 0,1 1-1 0 0,1 1 1 0 0,-9 16-167 0 0,-17 27 67 0 0,0 1-56 0 0,2 8 123 0 0,-6 11 280 0 0,-46 66-414 0 0,-15 17 499 0 0,-75 164-499 0 0,135-251 155 0 0,-11 23 29 0 0,-54 110-184 0 0,-41 70-64 0 0,146-273 64 0 0,-51 89 53 0 0,42-78-235 0 0,-2 0 0 0 0,-11 12 182 0 0,-16 20-1191 0 0,25-32 333 0 0,7-10-2366 0 0,3-3-320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0.6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1576 0 6384 0 0,'0'0'184'0'0,"0"0"16"0"0,0 0-62 0 0,0 0-36 0 0,0 0-6 0 0,0 0 0 0 0,0 0-2 0 0,0 0-4 0 0,0 0-2 0 0,0 0-4 0 0,0 0-16 0 0,0 0-2 0 0,0 0 12 0 0,0 0 22 0 0,-1 1 84 0 0,-9 4 153 0 0,0 1-1 0 0,1 1 1 0 0,0-1 0 0 0,0 1 0 0 0,-6 8-337 0 0,-40 44 1014 0 0,20-20-460 0 0,14-16-238 0 0,-25 24 136 0 0,33-35-356 0 0,1 2 0 0 0,1-1 0 0 0,0 2 1 0 0,-1 2-97 0 0,-5 8 87 0 0,-60 86 267 0 0,-4 19-354 0 0,8-11 102 0 0,-21 41-102 0 0,-19 32-3 0 0,1 0 18 0 0,54-102 15 0 0,5 3 0 0 0,-16 42-30 0 0,-100 220-90 0 0,117-241 175 0 0,-65 155-40 0 0,69-162-43 0 0,13-31-80 0 0,-18 33-235 0 0,26-57-1688 0 0,-15 43 2001 0 0,36-76-770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1.5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1770 1 5208 0 0,'-11'4'393'0'0,"9"-4"-352"0"0,-1-1 0 0 0,-9 6 69 0 0,8-3 195 0 0,2-1-262 0 0,-4 6 608 0 0,6-7-647 0 0,0 0 0 0 0,-1 1 0 0 0,1-1 1 0 0,0 0-1 0 0,-1 1 0 0 0,1-1 0 0 0,0 0 1 0 0,-1 1-1 0 0,1-1 0 0 0,0 0 0 0 0,0 1 0 0 0,0-1 1 0 0,-1 1-1 0 0,1-1 0 0 0,0 1 0 0 0,0-1 0 0 0,0 1 1 0 0,0-1-1 0 0,0 1 0 0 0,0-1-4 0 0,0 1-1 0 0,1-1 0 0 0,0 1 0 0 0,-1-1 0 0 0,1 1 0 0 0,0-1 0 0 0,-1 1 0 0 0,1-1 0 0 0,0 0 0 0 0,-1 0 0 0 0,1 1 0 0 0,0-1 0 0 0,0 0 0 0 0,0 0 0 0 0,-1 0 0 0 0,1 0 0 0 0,0 1 0 0 0,0-1 0 0 0,0-1 0 0 0,-1 1 0 0 0,1 0 0 0 0,0 0 0 0 0,0 0 1 0 0,1 0-48 0 0,-2 0 90 0 0,0 0 23 0 0,0 0 27 0 0,0 2-41 0 0,-1-1 0 0 0,1 1 1 0 0,-1-1-1 0 0,0 1 0 0 0,0 0 0 0 0,0-1 0 0 0,0 1 0 0 0,0-1 0 0 0,0 0 0 0 0,0 1 1 0 0,0-1-1 0 0,0 0 0 0 0,-1 0 0 0 0,1 0 0 0 0,0 0 0 0 0,-2 1-51 0 0,-6 6 305 0 0,2 1-93 0 0,-11 15 338 0 0,-7 7 36 0 0,5-7-281 0 0,-88 121 706 0 0,85-117-653 0 0,-16 16-358 0 0,13-17 302 0 0,-10 17-302 0 0,-57 70 490 0 0,6-9-160 0 0,49-57-274 0 0,-2 3 20 0 0,3 1 0 0 0,-8 16-76 0 0,-25 51 16 0 0,-73 131 32 0 0,85-146-9 0 0,-74 146 106 0 0,-18 51-55 0 0,63-136 44 0 0,-34 75-582 0 0,-76 105 448 0 0,172-301-517 0 0,1 2 1 0 0,-3 14 516 0 0,22-47-135 0 0,-17 53-944 0 0,7-40 262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2.2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1375 0 6048 0 0,'-15'15'360'0'0,"11"-12"-318"0"0,0 0 0 0 0,0 1 0 0 0,0-1 0 0 0,1 1 0 0 0,-1 0 0 0 0,1 1 0 0 0,0-1 0 0 0,0 0 0 0 0,0 1 0 0 0,1 0 0 0 0,0-1 0 0 0,0 1 0 0 0,-1 4-42 0 0,-5 16 396 0 0,6-21-301 0 0,1 1 0 0 0,-1 0 0 0 0,1 0 0 0 0,0 0 0 0 0,0 0 0 0 0,0 6-95 0 0,1-7 0 0 0,0-1 0 0 0,-1 1 0 0 0,0 0 0 0 0,0 0 0 0 0,0 0 0 0 0,0-1 0 0 0,-2 3 0 0 0,-3 13 0 0 0,1-4 191 0 0,-1 0 0 0 0,-1 0 0 0 0,1-1 0 0 0,-2 1 0 0 0,-7 9-191 0 0,2-3 653 0 0,-10 23-653 0 0,-137 307 2373 0 0,99-223-2117 0 0,26-59 357 0 0,-14 16-613 0 0,3-6 326 0 0,-20 36 122 0 0,-21 36 8 0 0,8-11-102 0 0,-5 11-38 0 0,-116 231-14 0 0,66-141-195 0 0,-15 29-266 0 0,132-235-162 0 0,7-17-1131 0 0,1 0-1 0 0,-2 8 1453 0 0,6-18-886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12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678 1 6192 0 0,'0'0'133'0'0,"0"0"23"0"0,0 0 13 0 0,-1 0-18 0 0,-1 0 12 0 0,-1 0 0 0 0,1 1 0 0 0,-1 0 0 0 0,1 0-1 0 0,0-1 1 0 0,0 1 0 0 0,-1 1 0 0 0,1-1 0 0 0,0 0 0 0 0,0 0 0 0 0,0 1-1 0 0,0-1 1 0 0,0 1 0 0 0,0 0 0 0 0,-1 1-163 0 0,-8 6 732 0 0,-2 1-21 0 0,1 0 1 0 0,0 1-1 0 0,-6 7-711 0 0,0-4 342 0 0,-5 8-42 0 0,18-17-174 0 0,-1 1 0 0 0,0-2 0 0 0,1 1 1 0 0,-2 0-127 0 0,-15 12 448 0 0,-7 9-251 0 0,-10 4-197 0 0,9-8 122 0 0,-11 13-122 0 0,9-7 46 0 0,-22 14-46 0 0,42-34 7 0 0,-25 14 62 0 0,28-17-68 0 0,0 0 1 0 0,1 1-1 0 0,-1-1 1 0 0,-5 7-2 0 0,8-7 0 0 0,-1 0 0 0 0,0 0 0 0 0,0-1 0 0 0,-1 0 1 0 0,0 0-1 0 0,2-1-2 0 0,0 0 0 0 0,0 1 0 0 0,1-1 0 0 0,-1 1 0 0 0,1 0 0 0 0,0 0 0 0 0,0 1 0 0 0,-2 2 2 0 0,-22 16-63 0 0,3 4 117 0 0,20-22-54 0 0,1 0 0 0 0,7-3 0 0 0,8-1 0 0 0,-6 0 0 0 0,13 5 0 0 0,-2-3 0 0 0,30 16 208 0 0,-19-6 44 0 0,46 32 1008 0 0,9-8-535 0 0,-59-27-715 0 0,-8-7-10 0 0,0-1 0 0 0,0-1 0 0 0,0 0 0 0 0,1 0 0 0 0,5-2 0 0 0,-19 1 0 0 0,12-1 1 0 0,-10 0 0 0 0,0 1 0 0 0,1-1 0 0 0,-1 1 0 0 0,0 0 0 0 0,1 0 0 0 0,-1 0 0 0 0,0 1 0 0 0,0-1 0 0 0,1 1 0 0 0,0 0-1 0 0,8 1 63 0 0,-8-2-29 0 0,-1 0 0 0 0,0 1 0 0 0,1-1 0 0 0,-1 1 0 0 0,0 0 0 0 0,1 0 0 0 0,-1 0 0 0 0,0 1 0 0 0,0-1 0 0 0,0 1 0 0 0,1 0-34 0 0,-3-1 0 0 0,0 0 0 0 0,-1 0 0 0 0,1-1 0 0 0,0 1 0 0 0,0-1 0 0 0,0 1 0 0 0,-1 0 0 0 0,1-1 0 0 0,0 0 0 0 0,0 1 0 0 0,0-1 0 0 0,0 1 0 0 0,0-1 0 0 0,0 0 0 0 0,0 0 0 0 0,0 0 0 0 0,0 1 0 0 0,0-1 0 0 0,2 0 0 0 0,1 0 3 0 0,-3 0 0 0 0,0 0-1 0 0,0 0 1 0 0,0 0-1 0 0,-1 0 1 0 0,1 0-1 0 0,0 0 1 0 0,0 0-1 0 0,-1 0 1 0 0,1 1-1 0 0,0-1 1 0 0,0 0-1 0 0,0 1 1 0 0,-1-1-1 0 0,1 0 1 0 0,0 1-1 0 0,-1-1 1 0 0,1 1-1 0 0,0 0-2 0 0,2-1-64 0 0,2 1 48 0 0,6 3 133 0 0,-10-4-95 0 0,0 1-1 0 0,1-1 1 0 0,-1 1-1 0 0,0-1 1 0 0,0 1-1 0 0,0 0 1 0 0,0-1-1 0 0,0 1 1 0 0,0 0-1 0 0,0 0 1 0 0,0 0-1 0 0,0 0-21 0 0,3 2 57 0 0,0-2 138 0 0,14 14 122 0 0,-17-13-317 0 0,17 9 0 0 0,-12-7 0 0 0,0 2 0 0 0,-1 1 0 0 0,-1-2-22 0 0,-3-4-106 0 0,-1-1-83 0 0,0 0-21 0 0,0 0-45 0 0,24 4-2822 0 0,-22-4 1927 0 0,-1 0-38 0 0,3 0-6 0 0</inkml:trace>
  <inkml:trace contextRef="#ctx0" brushRef="#br0" timeOffset="1369.678">1304 142 3856 0 0,'0'0'83'0'0,"0"0"11"0"0,0 0 12 0 0,-1-2-9 0 0,0-1 157 0 0,-1-1 0 0 0,0 1 0 0 0,0 0 0 0 0,0-1 0 0 0,0 1 0 0 0,-1 0 0 0 0,1 0 0 0 0,-1 0 0 0 0,0 0 0 0 0,-1 0-254 0 0,-4-4 832 0 0,4 4-246 0 0,1 1-1 0 0,-1 0 1 0 0,0 1 0 0 0,0-1 0 0 0,0 1 0 0 0,-1-1-1 0 0,1 1 1 0 0,-2 0-586 0 0,-18 1 384 0 0,23 0-318 0 0,0 1-2 0 0,-17 7 0 0 0,3 1 25 0 0,10-7-8 0 0,1 1 1 0 0,-1-1 0 0 0,0 1 0 0 0,0 1-1 0 0,1-1 1 0 0,0 0 0 0 0,0 1 0 0 0,0 0 0 0 0,0 0-1 0 0,0 0 1 0 0,1 1 0 0 0,0-1 0 0 0,0 1-82 0 0,-29 68-216 0 0,22-44 219 0 0,2 1 1 0 0,0 0-1 0 0,1 8-3 0 0,6-32 4 0 0,-4 39 198 0 0,4-37-202 0 0,0 1 0 0 0,0 0 0 0 0,1 0 0 0 0,0-1 0 0 0,1 6 0 0 0,0 11 0 0 0,-1 71 336 0 0,9-23-160 0 0,-8-71-177 0 0,-1 0 1 0 0,0-1 0 0 0,0 1 0 0 0,1-1 0 0 0,-1 1 0 0 0,1-1 0 0 0,-1 1-1 0 0,1-1 1 0 0,0 1 0 0 0,0 0 0 0 0,0-1 2 0 0,-1 1 0 0 0,1-1-1 0 0,0 1 1 0 0,-1-1 0 0 0,1 1 0 0 0,-1 0-1 0 0,1-1 1 0 0,-1 1 0 0 0,0 0 0 0 0,0 0-2 0 0,0 1 10 0 0,0-1 2 0 0,0 0 0 0 0,1 0 0 0 0,-1 0-1 0 0,0 0 1 0 0,1 0 0 0 0,-1 0 0 0 0,1 0 0 0 0,0 0-1 0 0,0 0 1 0 0,-1-1 0 0 0,1 1 0 0 0,0 0 0 0 0,1 0 0 0 0,0 1-12 0 0,39 60 394 0 0,-41-62-382 0 0,1 0 0 0 0,0 1 0 0 0,0-1 0 0 0,0 0 0 0 0,0 0 0 0 0,1 0 0 0 0,-1 0 0 0 0,0 0 0 0 0,0 0 0 0 0,1 0 0 0 0,-1 0 0 0 0,0 0 1 0 0,1-1-1 0 0,0 2-12 0 0,5 1 151 0 0,15 14 303 0 0,-14-13-454 0 0,-7-4 7 0 0,0 1 1 0 0,0-1-1 0 0,0 1 1 0 0,0-1 0 0 0,0 0-1 0 0,0 0 1 0 0,0 0 0 0 0,0 1-1 0 0,0-1 1 0 0,0 0 0 0 0,0 0-1 0 0,0-1 1 0 0,0 1 0 0 0,0 0-1 0 0,0 0 1 0 0,0 0 0 0 0,0-1-1 0 0,0 1 1 0 0,0 0 0 0 0,0-1-1 0 0,0 1 1 0 0,0-1 0 0 0,0 1-1 0 0,0-1 1 0 0,0 0 0 0 0,0 1-1 0 0,-1-1 1 0 0,1 0 0 0 0,0 0-8 0 0,1-1 18 0 0,18-3 99 0 0,1-3 38 0 0,1-5-53 0 0,-17 11-82 0 0,-1-1-1 0 0,1 1 1 0 0,-1-1 0 0 0,0 0-1 0 0,0 0 1 0 0,0 0-1 0 0,1-2-19 0 0,31-31 64 0 0,-30 30-64 0 0,-4 5 0 0 0,-1 0 0 0 0,0 0 0 0 0,1 0 0 0 0,-1-1 0 0 0,0 1 0 0 0,0-1 0 0 0,0 1 0 0 0,0-1 0 0 0,0 1 0 0 0,0-1 0 0 0,-1 1 0 0 0,1-1 0 0 0,0 0 0 0 0,-1 0 0 0 0,1 0 7 0 0,0 0 0 0 0,0 1 0 0 0,0-1 0 0 0,0 0 0 0 0,0 1 0 0 0,1-1 0 0 0,-1 1 0 0 0,0-1 0 0 0,1 1 0 0 0,-1 0 0 0 0,2-1-7 0 0,7-7 57 0 0,-3-1-47 0 0,0 0 0 0 0,0-1 1 0 0,-1 0-1 0 0,1-3-10 0 0,15-24 33 0 0,-14 21-33 0 0,-6 10 0 0 0,5-6 2 0 0,-7 7 4 0 0,-2 0 222 0 0,1 2-51 0 0,1 2-131 0 0,0 0 0 0 0,0 0 1 0 0,-1 0-1 0 0,1 0 0 0 0,0 1 1 0 0,0-1-1 0 0,1 0 0 0 0,-1 0 1 0 0,0 0-1 0 0,1 0 0 0 0,-1 0 0 0 0,1 0-46 0 0,1-11 27 0 0,-1 0 0 0 0,0 0 0 0 0,-1 0 0 0 0,0 0-27 0 0,-4-12 139 0 0,-1-5-26 0 0,5 28-113 0 0,0-2 0 0 0,-1 1 0 0 0,1-1 0 0 0,-1 1 0 0 0,0-1 0 0 0,1 1 0 0 0,-2 0 0 0 0,1-1 0 0 0,0 1 0 0 0,-1 0 0 0 0,0-2 0 0 0,-3-5 0 0 0,3 7 0 0 0,0-1 0 0 0,0 0 0 0 0,1 1 0 0 0,0-1 0 0 0,-1 0 0 0 0,1 0 0 0 0,0 0 0 0 0,-3-5 0 0 0,-16-15 0 0 0,16 19 11 0 0,1 1 0 0 0,-1 0-1 0 0,-1 1 1 0 0,1-1 0 0 0,-1 1-1 0 0,1-1 1 0 0,-3 0-11 0 0,-20-14 53 0 0,18 10-53 0 0,6 5 0 0 0,0 0 0 0 0,0 1 0 0 0,0-1 0 0 0,0 1 0 0 0,0 0 0 0 0,-1-1 0 0 0,-1 1 0 0 0,-41-25 0 0 0,38 23-13 0 0,-13-10-247 0 0,20 14 151 0 0,1 0-157 0 0,-50 0-6627 0 0,46 1 5072 0 0,-9 7-16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3.3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607 1 6864 0 0,'-6'5'392'0'0,"3"-4"-426"0"0,-6 5 470 0 0,-1-1 0 0 0,1 2 0 0 0,0 0 0 0 0,0 0 0 0 0,0 0 0 0 0,-4 7-436 0 0,-2 1 462 0 0,11-11-379 0 0,0 0 0 0 0,1 0 0 0 0,-1 0 0 0 0,1 1 0 0 0,0-1 0 0 0,-1 3-83 0 0,-6 12 75 0 0,-6 13 237 0 0,0 1-1 0 0,2 1 1 0 0,-3 16-312 0 0,-35 119 0 0 0,10-38 136 0 0,-27 54-136 0 0,68-182 0 0 0,-37 84-395 0 0,-27 41 395 0 0,15-29-269 0 0,29-57-1593 0 0,-1-1 1 0 0,-8 8 1861 0 0,4-12-3261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6.5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1003 25 3880 0 0,'0'0'109'0'0,"-1"-2"-1"0"0,-2-4-26 0 0,3 4 216 0 0,-1 2-215 0 0,0 0 0 0 0,0 0 1 0 0,0-1-1 0 0,0 1 0 0 0,0 0 0 0 0,1-1 0 0 0,-1 1 0 0 0,0-1 0 0 0,0 1 1 0 0,0-1-1 0 0,1 1 0 0 0,-1-1 0 0 0,0 1 0 0 0,0-1-83 0 0,1 0 86 0 0,-1 0 0 0 0,0 1-1 0 0,0-1 1 0 0,0 0 0 0 0,0 1 0 0 0,0-1 0 0 0,0 1-1 0 0,0-1 1 0 0,0 1 0 0 0,0-1 0 0 0,0 1-1 0 0,0 0 1 0 0,0 0 0 0 0,0-1 0 0 0,-1 1-86 0 0,-2 0 64 0 0,3 0-42 0 0,0 0 0 0 0,-1 0 0 0 0,1 0 1 0 0,0 0-1 0 0,-1 0 0 0 0,1 0 0 0 0,0 1 0 0 0,0-1 0 0 0,-1 0 0 0 0,1 1 0 0 0,0-1 0 0 0,0 1 1 0 0,0-1-1 0 0,-1 1 0 0 0,1 0-22 0 0,-7 2 20 0 0,7-2-14 0 0,0-1 1 0 0,-1 1-1 0 0,1-1 0 0 0,0 1 0 0 0,-1-1 0 0 0,1 1 0 0 0,0 0 0 0 0,0 0 0 0 0,0 0 0 0 0,0 0 0 0 0,0-1 0 0 0,0 1 0 0 0,0 0 0 0 0,0 1-6 0 0,-36 42 292 0 0,31-35-239 0 0,2-4-21 0 0,1 0 0 0 0,-1 0 1 0 0,1 1-1 0 0,0-1 1 0 0,0 2-33 0 0,-57 147 330 0 0,41-109-236 0 0,-13 21-94 0 0,-82 170 200 0 0,29-57 3 0 0,68-142-190 0 0,13-29-13 0 0,-43 88 0 0 0,-40 77 464 0 0,-15 24 192 0 0,-29 66 280 0 0,35-81-627 0 0,88-165-283 0 0,0 0-1 0 0,-5 16-25 0 0,-4 11 16 0 0,13-36-110 0 0,1 0-1 0 0,0 1 1 0 0,1-1 0 0 0,-1 5 94 0 0,2-9-51 0 0,1-1-1 0 0,-1 1 1 0 0,1-1-1 0 0,0 0 1 0 0,0 1-1 0 0,0-1 0 0 0,0 1 1 0 0,1-1-1 0 0,0 0 1 0 0,-1 1-1 0 0,1-1 1 0 0,0 0-1 0 0,1 1 52 0 0,-1-3-49 0 0,-1 0 0 0 0,1 0 0 0 0,-1-1 0 0 0,1 1 0 0 0,-1 0 0 0 0,1-1-1 0 0,0 1 1 0 0,-1-1 0 0 0,1 1 0 0 0,0-1 0 0 0,0 1 0 0 0,-1-1 0 0 0,1 0 0 0 0,0 1 0 0 0,0-1 0 0 0,0 0 0 0 0,-1 1 0 0 0,1-1-1 0 0,0 0 1 0 0,0 0 0 0 0,0 0 0 0 0,0 0 0 0 0,0 0 49 0 0,1 1-130 0 0,14-1-516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7.5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1587 5 6048 0 0,'-8'-5'456'0'0,"7"5"-442"0"0,-1 0 1 0 0,0 0 0 0 0,1 0-1 0 0,-1 1 1 0 0,0-1-1 0 0,1 0 1 0 0,-1 1-1 0 0,1-1 1 0 0,-1 1 0 0 0,0-1-1 0 0,1 1 1 0 0,-2 1-15 0 0,-15 16 46 0 0,-9 23 972 0 0,4-6-503 0 0,-12 15 407 0 0,-9 19-922 0 0,-6 10 685 0 0,-46 80 73 0 0,38-59-349 0 0,-162 260 485 0 0,-78 147-172 0 0,189-328-461 0 0,50-86-112 0 0,5 2 1 0 0,-6 22-150 0 0,59-116 0 0 0,-223 526 608 0 0,143-300-563 0 0,48-111-696 0 0,23-76 417 0 0,-4 3-641 0 0,-2 2 875 0 0,5-13-975 0 0,5-20 174 0 0,-4-2-28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8.32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2198 0 3664 0 0,'-1'1'103'0'0,"-20"5"33"0"0,16-5-135 0 0,1 1 1 0 0,-1-1-1 0 0,1 1 1 0 0,0 0-1 0 0,-1-1 1 0 0,1 2-1 0 0,0-1-1 0 0,-3 3 48 0 0,-1-1 1 0 0,1 0-1 0 0,-1 0 0 0 0,0-1 0 0 0,0 0 0 0 0,-1 0 0 0 0,1-1 1 0 0,-1 0-49 0 0,-11 6 53 0 0,5-1 110 0 0,0 0-1 0 0,0 2 1 0 0,1-1 0 0 0,0 2-1 0 0,0 0 1 0 0,-7 7-163 0 0,19-15 73 0 0,-7 6 96 0 0,0 0 1 0 0,1 1-1 0 0,1 0 0 0 0,-1 0 1 0 0,-2 5-170 0 0,-51 78 1170 0 0,-20 32 420 0 0,26-28-757 0 0,-50 81-60 0 0,23-37-531 0 0,53-89-178 0 0,-5 13 15 0 0,15-26 148 0 0,-12 16-227 0 0,-109 177 763 0 0,115-189-674 0 0,-23 45 89 0 0,16-27 166 0 0,-21 27-344 0 0,-187 278 1141 0 0,-9 31-1211 0 0,123-191 15 0 0,-40 80 89 0 0,20-32-4 0 0,58-111 60 0 0,43-74 44 0 0,19-27-193 0 0,24-38 75 0 0,-1 2-527 0 0,2-4-3699 0 0,1-1 270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8.9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 1 7224 0 0,'-8'0'75'0'0,"-1"1"1"0"0,1 0 0 0 0,0 0-1 0 0,0 1 1 0 0,0 0 0 0 0,0 0-1 0 0,0 1 1 0 0,0 0-1 0 0,0 0 1 0 0,1 1 0 0 0,-3 1-76 0 0,-9 8 250 0 0,0 0 1 0 0,1 2 0 0 0,-7 7-251 0 0,14-12 0 0 0,2 1 0 0 0,-1 1 0 0 0,1-1 0 0 0,1 2 0 0 0,0-1 0 0 0,1 1 0 0 0,-4 12 0 0 0,-13 19 0 0 0,14-26 0 0 0,-7 10 0 0 0,12-20-1 0 0,0 0 0 0 0,0 0 1 0 0,1 1-1 0 0,-1 2 1 0 0,0-1 5 0 0,1 0-1 0 0,-2 0 0 0 0,-1 2-4 0 0,-14 22 236 0 0,1 0 0 0 0,-1 7-236 0 0,1-1 816 0 0,-16 21-816 0 0,-9 15 1482 0 0,-26 60-1482 0 0,-4 8 754 0 0,-102 171 76 0 0,134-232-469 0 0,6-10-77 0 0,-63 104-223 0 0,-67 124 403 0 0,127-229-289 0 0,-19 21-175 0 0,-4 6 99 0 0,-20 34 13 0 0,-38 53-322 0 0,88-131-44 0 0,2-5-1426 0 0,-15 37 1680 0 0,41-69-3732 0 0,5-17-80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9.5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1017 1 4688 0 0,'0'0'101'0'0,"0"0"22"0"0,0 0 6 0 0,0 20 302 0 0,0-18-408 0 0,0 1 0 0 0,-1-1 0 0 0,1 0 0 0 0,-1 1 0 0 0,1-1 0 0 0,-1 0 0 0 0,0 1 1 0 0,0-1-1 0 0,0 0 0 0 0,0 0 0 0 0,-1 2-23 0 0,-4 10 451 0 0,4-8-220 0 0,0-1-1 0 0,0 1 0 0 0,-1-1 1 0 0,0 1-1 0 0,0-1 0 0 0,0 0 1 0 0,-2 2-231 0 0,0 0 416 0 0,0 0 0 0 0,1 0 0 0 0,-2 6-416 0 0,-35 69 1600 0 0,32-66-1331 0 0,0-1 0 0 0,-1 0-1 0 0,-1-1-268 0 0,-20 30 540 0 0,-30 54 426 0 0,-34 60 262 0 0,57-99-428 0 0,-33 42-800 0 0,6-11 244 0 0,-73 97 192 0 0,66-92-176 0 0,30-40-42 0 0,-18 15-218 0 0,8-8 25 0 0,-15 26-25 0 0,54-70-35 0 0,-35 50 21 0 0,45-66-83 0 0,1 1 0 0 0,-1 0 1 0 0,1 0-1 0 0,0 0 0 0 0,0 0 1 0 0,0 0-1 0 0,0 0 1 0 0,1 1-1 0 0,-1-1 0 0 0,1 0 1 0 0,0 1-1 0 0,0 0 1 0 0,-1 1 96 0 0,2-4-666 0 0,0-1-912 0 0,3 1-402 0 0,9 1-79 0 0,3-5-18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0.2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 0 5520 0 0,'0'0'158'0'0,"-6"4"28"0"0,-1 1 259 0 0,-1 1 0 0 0,1 1 0 0 0,-1-1 0 0 0,2 1 0 0 0,-1 0 0 0 0,1 1-445 0 0,-9 10 616 0 0,0 1-1 0 0,2 0 1 0 0,0 1-1 0 0,1 0 1 0 0,-3 11-616 0 0,-13 25 446 0 0,16-33-203 0 0,1 0 0 0 0,0 3-243 0 0,-25 61 518 0 0,-10 34 743 0 0,-37 65-1261 0 0,69-156 45 0 0,-59 115 368 0 0,-30 35-413 0 0,55-90 14 0 0,26-47-84 0 0,-2-1 1 0 0,-15 19 69 0 0,20-29-399 0 0,15-25-514 0 0,0 0 0 0 0,0 0 1 0 0,0-1-1 0 0,-1 0 0 0 0,-1 2 913 0 0,-4 2-4181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0.6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1 9416 0 0,'0'0'208'0'0,"-6"0"514"0"0,4 0-700 0 0,0 0 0 0 0,-1 0-1 0 0,1 0 1 0 0,0 0 0 0 0,0 1-1 0 0,0-1 1 0 0,0 1 0 0 0,0-1-1 0 0,0 1 1 0 0,0 0 0 0 0,0 0 0 0 0,0 0-1 0 0,1 0 1 0 0,-1 0 0 0 0,0 0-1 0 0,-1 2-21 0 0,-7 3 291 0 0,5-3-216 0 0,0 0 1 0 0,-1 0 0 0 0,2 0 0 0 0,-1 0 0 0 0,0 1 0 0 0,1 0-1 0 0,0 0 1 0 0,0 0 0 0 0,-2 3-76 0 0,-8 10 20 0 0,2 1-1 0 0,0 1-19 0 0,6-10-1 0 0,-40 72 1 0 0,24-45 41 0 0,1 1 1 0 0,2 1 0 0 0,-2 11-42 0 0,-26 51-47 0 0,-2-12-1279 0 0,32-57 814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9.0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656 5 8928 0 0,'0'0'200'0'0,"0"0"33"0"0,0 0 14 0 0,-1-1-41 0 0,-3 0-196 0 0,0 0 0 0 0,0 1 0 0 0,0-1 0 0 0,1 1 0 0 0,-1-1-1 0 0,0 1 1 0 0,-3 1-10 0 0,4-1 37 0 0,2 0 49 0 0,-1 0-1 0 0,1 0 1 0 0,0 1 0 0 0,0-1 0 0 0,0 1 0 0 0,0-1 0 0 0,0 1 0 0 0,0-1 0 0 0,0 1 0 0 0,0 0 0 0 0,0 0-86 0 0,-4 2 215 0 0,3-2-161 0 0,-1 1 0 0 0,0 0 0 0 0,1-1 0 0 0,0 1 0 0 0,-1 0 0 0 0,1 0 0 0 0,0 0 0 0 0,0 1 0 0 0,0-1 0 0 0,0 0 0 0 0,0 1 0 0 0,0 0-54 0 0,-18 36 49 0 0,13-24-10 0 0,2-4-39 0 0,1 0 0 0 0,1 0 0 0 0,-2 7 0 0 0,-4 13 0 0 0,-47 153 448 0 0,-12 26-192 0 0,45-138-256 0 0,-24 65 0 0 0,-11 27 64 0 0,29-86-85 0 0,15-38-34 0 0,-1-1-1 0 0,-3 0 1 0 0,-2 2 55 0 0,-1 0-236 0 0,10-21-84 0 0,0 1 1 0 0,-4 2 319 0 0,-17 28-921 0 0,20-30-87 0 0,-2 0 0 0 0,-14 18 1008 0 0,8-20-1091 0 0,14-9 517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9.7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1238 45 3248 0 0,'0'0'93'0'0,"-1"-11"207"0"0,1 11-262 0 0,-1-1-1 0 0,1 0 1 0 0,-1 0-1 0 0,1 0 1 0 0,-1 0-1 0 0,1 0 1 0 0,0 0-1 0 0,0 0 1 0 0,0 0-1 0 0,-1 1 1 0 0,1-1-1 0 0,0 0 1 0 0,0 0-1 0 0,0 0 1 0 0,0 0-1 0 0,1 0 0 0 0,-1 0 1 0 0,0 0-1 0 0,0 0 1 0 0,0 0-1 0 0,1 0 1 0 0,-1 0-1 0 0,1 0 1 0 0,-1 0-1 0 0,1 1 1 0 0,-1-1-38 0 0,1-2 100 0 0,-1-2-32 0 0,0 3 179 0 0,0 2 75 0 0,0 0 13 0 0,0 0 19 0 0,0 0 81 0 0,0 0 40 0 0,0 0 5 0 0,0 0-48 0 0,0 0-200 0 0,-7 4 48 0 0,3-2-209 0 0,2-2-17 0 0,0 0 0 0 0,0 1 1 0 0,0 0-1 0 0,0-1 0 0 0,0 1 1 0 0,1 0-1 0 0,-1 0 0 0 0,0 0 0 0 0,0 0 1 0 0,1 0-1 0 0,-1 0 0 0 0,1 1 0 0 0,-1-1 1 0 0,1 0-1 0 0,0 1 0 0 0,-1-1 0 0 0,1 1 1 0 0,-1 1-55 0 0,-30 36 577 0 0,18-23-337 0 0,1 1 0 0 0,-8 12-240 0 0,-15 29 416 0 0,-43 70 1087 0 0,-23 60-1503 0 0,55-102 307 0 0,12-23-137 0 0,14-24-75 0 0,-39 75 286 0 0,-39 104-381 0 0,18 0 235 0 0,10 3 1 0 0,-1 43-236 0 0,-109 445-504 0 0,145-603 364 0 0,-5-1 0 0 0,-15 19 140 0 0,-4 18 0 0 0,29-79 13 0 0,30-61-111 0 0,0-1 0 0 0,1 0 0 0 0,-1 0 0 0 0,0 0 0 0 0,1 1 0 0 0,-1-1 0 0 0,1 0 0 0 0,0 0 0 0 0,-1 1 0 0 0,1-1 0 0 0,0 0 0 0 0,0 1 0 0 0,0-1 0 0 0,0 0 0 0 0,0 1 0 0 0,0 0 98 0 0,0-2-4165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20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0 4384 0 0,'0'0'127'0'0,"0"0"119"0"0,0 0 400 0 0,0 0 172 0 0,0 0 41 0 0,0 0-34 0 0,-1 2-162 0 0,0-1-398 0 0,0 1 0 0 0,0-1 0 0 0,0 1 0 0 0,0 0 0 0 0,1-1 0 0 0,-1 1 0 0 0,0 0 0 0 0,1 0 0 0 0,-1-1 0 0 0,1 1 0 0 0,0 0 0 0 0,-1 0 0 0 0,1 0 0 0 0,0 0 0 0 0,0 0 0 0 0,0-1 0 0 0,1 1 0 0 0,-1 0 0 0 0,0 0 0 0 0,1 0 0 0 0,-1 0 0 0 0,1 1-265 0 0,7 22 740 0 0,-6-22-625 0 0,0 1 0 0 0,0-1-1 0 0,0 0 1 0 0,1 0 0 0 0,-1 0-1 0 0,1 0 1 0 0,0 0 0 0 0,0 0-1 0 0,0-1 1 0 0,0 1 0 0 0,2 0-115 0 0,-1-1 25 0 0,0 0 0 0 0,-1 0 0 0 0,0 1 0 0 0,1-1 0 0 0,-1 1 0 0 0,0 0 0 0 0,2 2-25 0 0,13 10 59 0 0,39 17 325 0 0,-34-20-368 0 0,-13-7 23 0 0,0 0-1 0 0,0-1 0 0 0,4 1-38 0 0,22 9 70 0 0,-28-11-60 0 0,0 0-1 0 0,-1 0 1 0 0,1 0 0 0 0,0-1 0 0 0,1 0 0 0 0,-1-1-1 0 0,8 1-9 0 0,-6-1 283 0 0,-1 0-1 0 0,-1 0 0 0 0,1 1 0 0 0,0 1 0 0 0,5 1-282 0 0,25 7 65 0 0,12 3-1018 0 0,-16-5 774 0 0,5 1 6 0 0,-14-1 170 0 0,-3 0 57 0 0,-21-8-52 0 0,16 7 6 0 0,-9-1 3 0 0,-9-6 21 0 0,0 0 0 0 0,1 0 0 0 0,-1 0-1 0 0,0 0 1 0 0,0 0 0 0 0,0 0 0 0 0,0 0-1 0 0,0 0 1 0 0,0 0 0 0 0,0 0 0 0 0,0 0 0 0 0,-1 0-1 0 0,1 0-31 0 0,0 1 16 0 0,-1-1-1 0 0,1 1 0 0 0,-1-1 1 0 0,0 1-1 0 0,1-1 0 0 0,-1 1 1 0 0,0-1-1 0 0,0 1 0 0 0,0-1 1 0 0,0 0-1 0 0,0 1-15 0 0,-24 17 361 0 0,4 0-216 0 0,16-16-137 0 0,0 0 0 0 0,0 0 1 0 0,1 1-1 0 0,-1 0 0 0 0,-1 2-8 0 0,-16 12 103 0 0,8-7-55 0 0,-17 10-3 0 0,25-18-32 0 0,1 0-1 0 0,0 0 0 0 0,1 1 0 0 0,-1-1 0 0 0,0 2-12 0 0,-14 10 3 0 0,-22 16 49 0 0,23-16-14 0 0,-1-1 0 0 0,-16 9-38 0 0,21-15 0 0 0,1 0 0 0 0,0 1 0 0 0,-12 10 0 0 0,21-15 12 0 0,-1-1 0 0 0,0 0-1 0 0,0 0 1 0 0,0 0 0 0 0,-3 1-12 0 0,-17 10 5 0 0,19-11-5 0 0,0 1 0 0 0,0-1 0 0 0,0 0 0 0 0,-4 0 0 0 0,10-3 0 0 0,-2 1 0 0 0,-1 1 0 0 0,1-1 0 0 0,-1 0 0 0 0,1 1 0 0 0,0 0 0 0 0,0-1 0 0 0,-2 3 0 0 0,3-3 0 0 0,-1 1 0 0 0,0-1 0 0 0,1 0 0 0 0,-1 1 0 0 0,0-1 0 0 0,0 0 0 0 0,1 0 0 0 0,-1 0 0 0 0,0 0 0 0 0,0-1 0 0 0,-1 1 0 0 0,1-1 0 0 0,1 1 0 0 0,0-1 0 0 0,0 0 0 0 0,-1 0 0 0 0,1 1 0 0 0,0-1 0 0 0,0 1 0 0 0,0-1 0 0 0,0 1 0 0 0,-1-1 0 0 0,1 1 0 0 0,0 0 0 0 0,0 0 0 0 0,0-1 0 0 0,0 1 0 0 0,0 0 0 0 0,0 0 0 0 0,-4 4 0 0 0,-72 40 0 0 0,61-33 0 0 0,14-11 0 0 0,0 1 0 0 0,1-1 0 0 0,-1 0 0 0 0,0 1 0 0 0,0-1 0 0 0,0 0 0 0 0,0 0 0 0 0,0 0 0 0 0,-1 0 0 0 0,-18 8 0 0 0,10-6-23 0 0,10-3 14 0 0,0 0 0 0 0,0 1 0 0 0,-1-1 0 0 0,1 0 0 0 0,0 1 0 0 0,0-1 0 0 0,0 0 0 0 0,0 1 0 0 0,0-1 0 0 0,0 1 0 0 0,0 0 9 0 0,-8 0-269 0 0,8-1 244 0 0,1 0 1 0 0,0 0-1 0 0,-1 0 0 0 0,1 0 0 0 0,-1 0 1 0 0,1 0-1 0 0,0 0 0 0 0,-1-1 1 0 0,1 1-1 0 0,0 0 0 0 0,-1 1 1 0 0,1-1-1 0 0,-1 0 0 0 0,1 0 0 0 0,0 0 1 0 0,-1 0-1 0 0,1 0 0 0 0,0 0 1 0 0,-1 0-1 0 0,1 0 0 0 0,-1 1 1 0 0,1-1-1 0 0,0 0 0 0 0,0 0 0 0 0,-1 1 1 0 0,1-1-1 0 0,0 0 0 0 0,-1 0 1 0 0,1 1-1 0 0,0-1 0 0 0,0 0 1 0 0,-1 1-1 0 0,1-1 0 0 0,0 0 0 0 0,0 1 25 0 0,-8 2-120 0 0,5-2-3691 0 0,3-1 2573 0 0,0 0-3424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0.3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1771 0 7824 0 0,'-40'27'488'0'0,"-2"1"578"0"0,1 8 681 0 0,3 0-905 0 0,26-26-651 0 0,0 1 1 0 0,1 0-1 0 0,-2 4-191 0 0,-32 38 97 0 0,-25 34 53 0 0,46-55 141 0 0,-34 51 452 0 0,33-44-577 0 0,-41 68 90 0 0,38-57-208 0 0,-12 20 164 0 0,-21 52-212 0 0,-60 144 39 0 0,31-71-14 0 0,-13 29 39 0 0,99-215-64 0 0,-275 689 0 0 0,236-581 144 0 0,-31 57-144 0 0,32-80 32 0 0,16-33-8 0 0,-3-1 0 0 0,-18 25-24 0 0,11-23 39 0 0,-11 32-39 0 0,-12 21 25 0 0,34-67-154 0 0,2 1 1 0 0,3 1-1 0 0,-1 7 129 0 0,10-25-36 0 0,2-8-829 0 0,1 1-1 0 0,1 1 0 0 0,1-1 1 0 0,0 7 865 0 0,-1 1-2076 0 0,6-19 1020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0.7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1 179 6360 0 0,'0'0'136'0'0,"0"-9"32"0"0,0 0 8 0 0,0-1 8 0 0,0 1-184 0 0,5 0 0 0 0,-5 1 0 0 0,6-6 0 0 0,-1 5 0 0 0,-1-5 72 0 0,-4 0-72 0 0,6 1 0 0 0,-6 4 0 0 0,5-5-160 0 0,0 0 16 0 0,-5 0-1688 0 0,6 5-344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1.1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1442 1 6704 0 0,'-1'1'149'0'0,"-4"4"-79"0"0,0 1 0 0 0,0-1 0 0 0,1 1 0 0 0,-1 1 0 0 0,1-1 0 0 0,-2 7-70 0 0,-11 15 127 0 0,6-12-34 0 0,1 0 0 0 0,1 0 1 0 0,0 1-1 0 0,-2 9-93 0 0,-38 84 1004 0 0,-5 13-207 0 0,13-23-310 0 0,-15 38-68 0 0,-99 286 882 0 0,-126 311-524 0 0,173-459-382 0 0,1 20-62 0 0,-63 153 138 0 0,144-386-566 0 0,6-14-7 0 0,-6 8 102 0 0,-7 9-191 0 0,-3-1 0 0 0,-3-2 1 0 0,-32 38 190 0 0,55-79-229 0 0,12-16 81 0 0,0 1 1 0 0,-1-1 0 0 0,0-1-1 0 0,0 1 1 0 0,0-1-1 0 0,-3 2 148 0 0,4-3-299 0 0,-3 3 112 0 0,2-4-3271 0 0,5-3 40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1.7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1869 0 9128 0 0,'-20'3'219'0'0,"16"-2"-105"0"0,-1-1-1 0 0,0 1 0 0 0,1 0 1 0 0,-1 0-1 0 0,1 0 1 0 0,0 1-114 0 0,-24 8 60 0 0,15-6 112 0 0,6-1-127 0 0,2-1 14 0 0,0 0-1 0 0,0 0 1 0 0,0 1-1 0 0,0 0 1 0 0,1 0-1 0 0,-1 0 1 0 0,1 0-1 0 0,0 1 1 0 0,-4 4-59 0 0,-58 61 64 0 0,51-51-70 0 0,0 0 1 0 0,1 1 0 0 0,2 1-1 0 0,-6 10 6 0 0,-32 56 774 0 0,-42 83 553 0 0,59-110-968 0 0,-66 125 215 0 0,9 4 0 0 0,-17 66-574 0 0,90-210 18 0 0,-90 249 130 0 0,28-79-68 0 0,26-78-70 0 0,-167 388 24 0 0,-42 25 168 0 0,138-307-251 0 0,21-42-795 0 0,64-130 541 0 0,17-31 63 0 0,-20 25-1002 0 0,7-9-792 0 0,30-41 1204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2.2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1710 5 7848 0 0,'-13'-4'232'0'0,"10"4"-14"0"0,2 1-213 0 0,1-1-1 0 0,-1 1 0 0 0,0 0 0 0 0,1-1 0 0 0,-1 1 0 0 0,0-1 0 0 0,0 1 0 0 0,0-1 0 0 0,1 1 0 0 0,-1-1 1 0 0,0 0-1 0 0,0 1 0 0 0,0-1 0 0 0,0 0 0 0 0,0 0 0 0 0,0 1 0 0 0,0-1-4 0 0,0 0 17 0 0,1 0 1 0 0,-1 0-1 0 0,0 0 0 0 0,1 0 1 0 0,-1 0-1 0 0,1 1 0 0 0,-1-1 1 0 0,1 0-1 0 0,-1 0 0 0 0,1 0 1 0 0,-1 1-1 0 0,1-1 0 0 0,-1 0 0 0 0,1 1 1 0 0,-1-1-1 0 0,1 1 0 0 0,-1-1-17 0 0,-3 3 90 0 0,0 0 0 0 0,0 0 0 0 0,0 0 0 0 0,-1-1 0 0 0,1 0 1 0 0,-1 1-91 0 0,-1-1 79 0 0,1 0 0 0 0,0 1 1 0 0,1 0-1 0 0,-1 0 1 0 0,0 1-80 0 0,-28 25 328 0 0,29-25-311 0 0,-47 55 646 0 0,35-38-230 0 0,1 1 0 0 0,1 0 1 0 0,1 1-1 0 0,-8 17-433 0 0,-27 72 728 0 0,-40 99 292 0 0,-36 146-733 0 0,28-87-225 0 0,32-97-44 0 0,-71 171 31 0 0,71-186-34 0 0,-31 67 38 0 0,-92 154-53 0 0,-34-8-509 0 0,104-175-277 0 0,85-142 475 0 0,1-1-515 0 0,-10 9 826 0 0,-26 38-1611 0 0,36-54-2247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2.9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981 1 8608 0 0,'0'0'197'0'0,"0"0"24"0"0,0 0 17 0 0,10 9 2 0 0,-8-7-168 0 0,-1 0 0 0 0,1 0 0 0 0,-1 0 0 0 0,0 0 0 0 0,0 0 0 0 0,0 0 0 0 0,0 0 1 0 0,-1 1-1 0 0,1-1 0 0 0,0 0 0 0 0,-1 1 0 0 0,0-1 0 0 0,1 0 0 0 0,-1 1 0 0 0,0-1 0 0 0,0 0 0 0 0,-1 1 1 0 0,1-1-1 0 0,-1 2-72 0 0,0 6 527 0 0,-1 1 0 0 0,0-1 1 0 0,-4 9-528 0 0,-26 65 2021 0 0,-37 69-2021 0 0,26-62 289 0 0,8-3-203 0 0,14-33 3 0 0,-58 178 886 0 0,60-170-819 0 0,-84 229 435 0 0,92-264-545 0 0,-79 199 284 0 0,41-113-259 0 0,-11 29 106 0 0,-17 15-177 0 0,43-94 4 0 0,-31 55 26 0 0,6 3 0 0 0,-3 23-30 0 0,36-82-401 0 0,16-40-90 0 0,0 1 1 0 0,1 1 0 0 0,2-1-1 0 0,0 2 1 0 0,2-1 0 0 0,0 6 490 0 0,2-7-1739 0 0,2-19-18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3.8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1208 3 10912 0 0,'-7'-1'530'0'0,"2"1"-460"0"0,0-1 1 0 0,1 1-1 0 0,-1-1 0 0 0,1 1 0 0 0,-1 1 0 0 0,1-1 0 0 0,-1 1 0 0 0,1-1 0 0 0,-1 1 0 0 0,1 0 1 0 0,-1 1-1 0 0,-1 0-70 0 0,-9 6 233 0 0,11-7-174 0 0,1 1 0 0 0,-1 0 0 0 0,1 0 0 0 0,0 0 0 0 0,0 0 1 0 0,-3 3-60 0 0,-3 2 0 0 0,5-3 0 0 0,-1-1 0 0 0,1 1 0 0 0,1 0 0 0 0,-1 0 0 0 0,1 0 0 0 0,-1 2 0 0 0,-47 64 0 0 0,13 2 193 0 0,2 2 1 0 0,-23 74-194 0 0,43-106 29 0 0,-53 141 138 0 0,-36 89-56 0 0,53-147 11 0 0,-142 316 32 0 0,-22 46-12 0 0,182-404-43 0 0,-40 107 130 0 0,50-118-150 0 0,-34 113-144 0 0,23-62-757 0 0,34-109 2 0 0,1-13 156 0 0,0-1-28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4.4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2024 0 8208 0 0,'-12'5'113'0'0,"1"1"-1"0"0,0 0 1 0 0,0 0 0 0 0,1 1 0 0 0,0 1 0 0 0,-5 4-113 0 0,-18 18 282 0 0,-5 8-282 0 0,15-15 241 0 0,-71 73 303 0 0,34-36-388 0 0,21-20-84 0 0,11-9 96 0 0,-72 77 772 0 0,20-18 174 0 0,-34 34 276 0 0,71-76-992 0 0,1 2-398 0 0,-27 32 259 0 0,-28 31 154 0 0,45-51-135 0 0,-131 169 629 0 0,157-197-884 0 0,-109 156 910 0 0,-33 76-933 0 0,101-157 164 0 0,-30 53 576 0 0,5 9-740 0 0,54-89 79 0 0,-11 43-79 0 0,1-3 13 0 0,29-73-23 0 0,2 0 0 0 0,-8 35 10 0 0,14-38-102 0 0,-13 55-536 0 0,2 14 638 0 0,17-81-407 0 0,2-1 1 0 0,1 1-1 0 0,2 0 1 0 0,1 0-1 0 0,3 17 407 0 0,0-26-370 0 0,0 7-1836 0 0,1 0 0 0 0,4 8 2206 0 0,4 3-1970 0 0,-1-8-12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5.1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2002 0 9136 0 0,'-14'9'128'0'0,"0"1"0"0"0,0 0 1 0 0,1 1-1 0 0,1 0 0 0 0,0 1 0 0 0,-4 5-128 0 0,-21 28 550 0 0,-6 11-550 0 0,24-30 297 0 0,-5 7-58 0 0,-4 5 306 0 0,-2 0-545 0 0,-31 41 200 0 0,3-4-136 0 0,-84 102 719 0 0,69-83-350 0 0,-86 115 631 0 0,57-74-660 0 0,-47 57 465 0 0,0-4 178 0 0,-52 96-1047 0 0,162-228 142 0 0,-39 59 27 0 0,38-52-135 0 0,-27 41 60 0 0,-2 16-94 0 0,25-41 0 0 0,-7 14 0 0 0,14-21 3 0 0,-10 21-24 0 0,-18 59 21 0 0,50-114-163 0 0,-13 38-310 0 0,1 8 473 0 0,20-57-411 0 0,1-1-1 0 0,2 1 0 0 0,0 0 0 0 0,2 1 0 0 0,1 5 412 0 0,1-25-1113 0 0,1 1 0 0 0,0-1 0 0 0,0 1 0 0 0,2 3 1113 0 0,2 10-4186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5.7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2243 1 11744 0 0,'-4'3'150'0'0,"1"0"0"0"0,-1 0 0 0 0,-1 0 0 0 0,1-1 0 0 0,-1 1-150 0 0,-16 11 430 0 0,-170 164 285 0 0,105-95-376 0 0,2 2 91 0 0,-22 35-430 0 0,43-45 134 0 0,-49 55 236 0 0,80-92-167 0 0,1 2-203 0 0,-24 28 165 0 0,-113 137 265 0 0,70-83-222 0 0,-9 19 19 0 0,3 7-227 0 0,16-20 191 0 0,-45 64-37 0 0,20-32-107 0 0,6 4-1 0 0,-22 59-46 0 0,115-197 0 0 0,-80 161 0 0 0,60-107-20 0 0,-61 145-202 0 0,64-139-70 0 0,-14 61 292 0 0,-6 68-1529 0 0,47-197 1250 0 0,-3 14-2052 0 0,2 0 1 0 0,0 10 2330 0 0,1-10-4132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21.6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118 164 5040 0 0,'0'0'108'0'0,"0"0"17"0"0,0 0 13 0 0,-12 9 337 0 0,8-5-121 0 0,-1 0-1 0 0,0 0 0 0 0,1 0 1 0 0,0 0-1 0 0,0 1 0 0 0,0 0 0 0 0,0-1 1 0 0,1 1-1 0 0,-1 2-353 0 0,-10 12 1331 0 0,11-14-1158 0 0,-1 0-1 0 0,1 0 1 0 0,0 1-1 0 0,0-1 1 0 0,0 1-1 0 0,1 0 1 0 0,0-1-1 0 0,0 1 1 0 0,0 0-1 0 0,1 0 1 0 0,0 0-1 0 0,0 1 1 0 0,0 1-173 0 0,1-1 30 0 0,-1 0 0 0 0,0-1 0 0 0,0 1 0 0 0,-1 0 1 0 0,0 1-31 0 0,0-1 21 0 0,0-1 0 0 0,1 1 0 0 0,-1 0 0 0 0,2 0 0 0 0,-1 2-21 0 0,-4 69 64 0 0,5 68 60 0 0,5-101-48 0 0,-4-37-44 0 0,0-1 0 0 0,0 1 0 0 0,1-1 0 0 0,0 1 1 0 0,1-1-1 0 0,0 1-32 0 0,5 17 63 0 0,-7-23-38 0 0,0 1 1 0 0,0-1-1 0 0,0 0 1 0 0,0 1-1 0 0,0-1 1 0 0,1 0-1 0 0,-1 0 1 0 0,1 0-1 0 0,0 0 1 0 0,0-1-1 0 0,1 2-25 0 0,9 12 152 0 0,-10-13-138 0 0,0 0 1 0 0,0 0-1 0 0,0 0 1 0 0,0 0-1 0 0,0 0 0 0 0,0 0 1 0 0,1-1-1 0 0,-1 1 1 0 0,0-1-1 0 0,2 1-14 0 0,-1-1 18 0 0,-1 0-1 0 0,1 1 0 0 0,-1-1 0 0 0,0 1 1 0 0,0 0-1 0 0,1 0 0 0 0,-1 0 0 0 0,1 1-17 0 0,-1-1 18 0 0,1 1-1 0 0,0-1 1 0 0,-1 0-1 0 0,1 0 1 0 0,0 0-1 0 0,1 0 1 0 0,-1-1-1 0 0,0 1 1 0 0,0-1-1 0 0,1 0 1 0 0,-1 0 0 0 0,1 0-1 0 0,-1 0 1 0 0,3 0-18 0 0,11 3 154 0 0,0-3-67 0 0,-13-1-55 0 0,0 0 1 0 0,1 0-1 0 0,-1 0 1 0 0,1-1 0 0 0,-1 0-1 0 0,1 1 1 0 0,3-3-33 0 0,12 2 67 0 0,-19 1-66 0 0,1 0-1 0 0,-1 0 1 0 0,1 0 0 0 0,-1 0-1 0 0,1 0 1 0 0,-1 0-1 0 0,1-1 1 0 0,-1 1-1 0 0,1-1 1 0 0,-1 1-1 0 0,0-1 1 0 0,1 1 0 0 0,-1-1-1 0 0,15-8 2 0 0,-4 3 9 0 0,-1-1 0 0 0,-1 0-1 0 0,1 0 1 0 0,-1-1 0 0 0,-1-1-1 0 0,1 1 1 0 0,1-4-11 0 0,-8 9 11 0 0,0 0 0 0 0,0 0-1 0 0,0 1 1 0 0,1-1 0 0 0,-1 1 0 0 0,3-1-11 0 0,-3 1 6 0 0,0 1 0 0 0,-1-1 0 0 0,1 0 0 0 0,0 0 0 0 0,-1 0 0 0 0,1 0 0 0 0,-1 0 0 0 0,0-1 0 0 0,0 1 0 0 0,0-1 0 0 0,0 0-6 0 0,37-57 57 0 0,-21 34-80 0 0,-12 16 111 0 0,-1 0 0 0 0,0 0 0 0 0,2-7-88 0 0,2-5 404 0 0,-2 6-351 0 0,-2 0 0 0 0,3-11-53 0 0,-3 9 0 0 0,-2 9 0 0 0,-1 0 0 0 0,0 0 0 0 0,0 0 0 0 0,-1 0 0 0 0,0-1 0 0 0,8-73 0 0 0,-8 75 0 0 0,-1 4 0 0 0,0 0 0 0 0,-1 0 0 0 0,1 0 0 0 0,-1 1 0 0 0,0-1 0 0 0,0-3 0 0 0,-2-10 39 0 0,2 13-17 0 0,1 0 1 0 0,-1 0-1 0 0,0 0 1 0 0,0 1-1 0 0,0-1 1 0 0,0 0-1 0 0,0 1 1 0 0,-1-1-1 0 0,0 1 1 0 0,-1-2-23 0 0,-12-30 0 0 0,14 33 0 0 0,0 1 0 0 0,0-1 0 0 0,0 0 0 0 0,0 0 0 0 0,0 0 0 0 0,1 0 0 0 0,-1 0 0 0 0,1 0 0 0 0,-1-2 0 0 0,-1-4 0 0 0,0 1 0 0 0,-1 0 0 0 0,-17-18 0 0 0,13 16 1 0 0,4 4 1 0 0,-1 1-1 0 0,0-1 1 0 0,0 0-1 0 0,0 1 1 0 0,-1 0 0 0 0,1 0-1 0 0,-1 0 1 0 0,0 1 0 0 0,-2-1-2 0 0,-2-1 45 0 0,0 1 0 0 0,0-1 1 0 0,0 0-1 0 0,1-1 0 0 0,0 0 1 0 0,0 0-1 0 0,-3-4-45 0 0,3 3 16 0 0,0 0 1 0 0,-1 0-1 0 0,0 1 0 0 0,0 0 1 0 0,0 1-1 0 0,-1 0 0 0 0,-1 0-16 0 0,3 2-91 0 0,0 0-1 0 0,0 1 1 0 0,0 0-1 0 0,-1 0 0 0 0,1 1 1 0 0,0 1-1 0 0,-1-1 1 0 0,1 1-1 0 0,0 0 0 0 0,-1 1 1 0 0,1 0-1 0 0,0 1 0 0 0,-1-1 1 0 0,-3 3 91 0 0,1-1-267 0 0,0 0 0 0 0,1 1 0 0 0,-1 0 0 0 0,1 1 0 0 0,0 0 0 0 0,1 1 0 0 0,-7 4 267 0 0,-14 9-1502 0 0,19-10 188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6.8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1699 0 11520 0 0,'-13'7'278'0'0,"-1"0"-1"0"0,-8 2-277 0 0,10-4 175 0 0,0 0-1 0 0,0 1 1 0 0,0 0-1 0 0,-5 4-174 0 0,-18 14 6 0 0,12-8 235 0 0,1 0 0 0 0,1 1-241 0 0,0 1 419 0 0,1-1-30 0 0,0 0 1 0 0,2 2 0 0 0,1 0-1 0 0,-1 1-389 0 0,11-10 72 0 0,-27 36 764 0 0,-28 48-836 0 0,39-55 94 0 0,8-14-10 0 0,0 2 1 0 0,-3 11-85 0 0,-50 117 108 0 0,-59 149 12 0 0,-26 43-46 0 0,150-341-73 0 0,-101 205-18 0 0,-31 34 17 0 0,-85 137-474 0 0,14-22-2613 0 0,114-217 442 0 0,65-103 2025 0 0,-33 55-1057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7.46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827 1 11344 0 0,'0'0'256'0'0,"0"0"34"0"0,0 0 21 0 0,0 0-35 0 0,0 0-169 0 0,0 0-43 0 0,0 0 0 0 0,0 0 0 0 0,0 0 12 0 0,0 0 50 0 0,0 0 24 0 0,0 0 2 0 0,0 0-2 0 0,-4 5 140 0 0,0 1-178 0 0,0 0 1 0 0,1 0 0 0 0,0 1 0 0 0,-1 4-113 0 0,-9 16 181 0 0,-55 97 728 0 0,48-87-578 0 0,4-6 357 0 0,-8 10-688 0 0,-53 83 818 0 0,6 3 1 0 0,6 3-1 0 0,-6 28-818 0 0,-35 82 319 0 0,-38 88-814 0 0,53-127-2504 0 0,89-196 2840 0 0,-24 36-2618 0 0,16-27-1935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7.8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776 1 14280 0 0,'-14'9'342'0'0,"-32"17"-1"0"0,2 3 0 0 0,1 1 0 0 0,-16 17-341 0 0,9-4-461 0 0,15-13 113 0 0,0 2-1 0 0,2 1 0 0 0,-8 13 349 0 0,1 1-628 0 0,14-17-18 0 0,1 1-1 0 0,-2 7 647 0 0,-198 298-4177 0 0,193-285 3761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4:23.1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1 3432 0 0,'0'0'100'0'0,"0"0"44"0"0,0 0 121 0 0,0 0 50 0 0,0 0 6 0 0,0 0-17 0 0,0 0-94 0 0,0 0-46 0 0,0 0-11 0 0,0 0 0 0 0,0 0 7 0 0,0 0 7 0 0,0 0 1 0 0,0 0-7 0 0,0 0-29 0 0,0 0-17 0 0,0 0-3 0 0,-1 11 442 0 0,1-10-538 0 0,-1 1 0 0 0,1-1 0 0 0,-1 0 0 0 0,1 1 0 0 0,0-1 0 0 0,-1 1-1 0 0,1-1 1 0 0,0 1 0 0 0,0-1 0 0 0,0 1 0 0 0,0-1 0 0 0,1 1 0 0 0,-1-1-1 0 0,0 1 1 0 0,0-1 0 0 0,1 1 0 0 0,-1-1 0 0 0,1 1-16 0 0,1 32 34 0 0,3-8 1060 0 0,-5-24-1008 0 0,0-2-12 0 0,1 14 302 0 0,2-7-275 0 0,1 14 68 0 0,-3-15-167 0 0,0-1 8 0 0,5 13-46 0 0,-6-16-12 0 0,0-2 144 0 0,0 0 68 0 0,4 14-81 0 0,-4-2 139 0 0,-1-8-83 0 0,1-1 0 0 0,0 1-1 0 0,0 0 1 0 0,0-1 0 0 0,0 1 0 0 0,1 0 0 0 0,-1-1 0 0 0,1 1 0 0 0,0-1 0 0 0,1 4-139 0 0,1-1-27 0 0,-1 0 0 0 0,0 1 1 0 0,-1-1-1 0 0,1 1 0 0 0,-1-1 1 0 0,0 3 26 0 0,0-5 126 0 0,-1-4-124 0 0,1 1-1 0 0,-1 0 1 0 0,1 0-1 0 0,-1 0 0 0 0,1 0 1 0 0,-1 0-1 0 0,1 0 1 0 0,-1 0-1 0 0,0 0 1 0 0,0 0-1 0 0,0 0 0 0 0,1 0 1 0 0,-1 0-1 0 0,0 0 1 0 0,0 0-1 0 0,0 0 0 0 0,0 0 1 0 0,-1 0-2 0 0,1 6 0 0 0,3 1 29 0 0,-1 0 0 0 0,0 0 0 0 0,-1 1 0 0 0,0-1 0 0 0,0 1 0 0 0,-1 1-29 0 0,1 1 58 0 0,-1 4-110 0 0,2 3-56 0 0,0-3 100 0 0,-4 3 8 0 0,1-10 0 0 0,0 0 0 0 0,1 0 0 0 0,-1-1 0 0 0,1 4 0 0 0,-1 0 0 0 0,1-10 0 0 0,-1 0 0 0 0,1 0 0 0 0,0 0 0 0 0,0 0 0 0 0,0 0 0 0 0,0 0 0 0 0,0 1 0 0 0,0-1 0 0 0,0 0 0 0 0,0 0 0 0 0,1 0 0 0 0,-1 0 0 0 0,0 1 0 0 0,1 4 0 0 0,-1 0 0 0 0,1 0 0 0 0,-1 0 0 0 0,-1 0 0 0 0,0 0 0 0 0,0-3 0 0 0,0 0 0 0 0,0 0 0 0 0,1 0 0 0 0,-1 1 0 0 0,0-1 0 0 0,1 0 0 0 0,0 1 0 0 0,0-1 0 0 0,0 2 0 0 0,0 2 0 0 0,0 23-72 0 0,-1-23 229 0 0,1 0 1 0 0,0 0-1 0 0,0 0 1 0 0,1 0-1 0 0,0 0 1 0 0,0 0-1 0 0,2 5-157 0 0,-2-9-89 0 0,0 1 0 0 0,-1-1 0 0 0,0 1-1 0 0,0-1 1 0 0,0 0 0 0 0,0 2 89 0 0,-1 0-145 0 0,1-2-76 0 0,1-3 244 0 0,-1 0 0 0 0,1 1 0 0 0,-1-1 0 0 0,0 1 0 0 0,1-1-1 0 0,-1 0 1 0 0,0 1 0 0 0,1-1 0 0 0,-1 1 0 0 0,0-1 0 0 0,0 1 0 0 0,0-1 0 0 0,0 1 0 0 0,1-1 0 0 0,-1 1 0 0 0,0-1-1 0 0,0 1 1 0 0,0-1 0 0 0,0 1 0 0 0,0-1 0 0 0,0 1 0 0 0,0 0-23 0 0,0 12 427 0 0,0-13-389 0 0,2 19 553 0 0,-2-17-575 0 0,0 0 1 0 0,1-1-1 0 0,-1 1 1 0 0,0 0-1 0 0,0 0 1 0 0,0 0-1 0 0,0 0 1 0 0,-1 0-1 0 0,1 0 1 0 0,0 0-1 0 0,-1 0-16 0 0,1-1-8 0 0,-1-1-1 0 0,1 0 0 0 0,0 0 1 0 0,0 1-1 0 0,0-1 0 0 0,-1 0 1 0 0,1 1-1 0 0,0-1 0 0 0,0 0 1 0 0,0 1-1 0 0,0-1 0 0 0,0 0 1 0 0,0 1-1 0 0,0-1 1 0 0,0 0-1 0 0,0 1 0 0 0,0-1 1 0 0,0 0-1 0 0,0 1 0 0 0,0-1 1 0 0,0 0-1 0 0,0 1 0 0 0,0-1 1 0 0,0 0-1 0 0,0 1 0 0 0,0-1 1 0 0,0 0-1 0 0,0 1 9 0 0,1 1-19 0 0,0-1-1 0 0,0 1 1 0 0,-1 0 0 0 0,0 0 0 0 0,1 0-1 0 0,-1 0 1 0 0,0 0 0 0 0,0 0-1 0 0,0 0 1 0 0,0-1 0 0 0,0 2 19 0 0,-2 14-2 0 0,2-13 3 0 0,-1 0 0 0 0,1 0 0 0 0,0 0 1 0 0,0 0-1 0 0,0 0 0 0 0,0 0 1 0 0,1 0-1 0 0,-1 0 0 0 0,1 0 0 0 0,1 3-1 0 0,-1-5 14 0 0,-1 0-1 0 0,1 0 0 0 0,-1-1 1 0 0,0 1-1 0 0,1 0 1 0 0,-1 0-1 0 0,0 0 1 0 0,0 0-1 0 0,0 0 0 0 0,0 0 1 0 0,-1 0-1 0 0,1 1-13 0 0,-1 3 34 0 0,1 2-13 0 0,0-7-17 0 0,0 0 5 0 0,-1 1 0 0 0,1 0 0 0 0,0-1 0 0 0,0 1 0 0 0,0 0 0 0 0,1-1 0 0 0,-1 1 0 0 0,0 0 0 0 0,1-1 0 0 0,-1 1 0 0 0,1-1 0 0 0,-1 1 0 0 0,1-1 0 0 0,0 1 0 0 0,0 0-9 0 0,-1-1 8 0 0,1 0 0 0 0,-1 0 1 0 0,1 0-1 0 0,-1 0 0 0 0,0 0 0 0 0,0 0 1 0 0,0 0-1 0 0,0 0 0 0 0,1 0 0 0 0,-1 0 1 0 0,0 0-1 0 0,-1 0 0 0 0,1 0 0 0 0,0 0 1 0 0,0 0-1 0 0,0 0 0 0 0,-1 0 0 0 0,1 0 1 0 0,0-1-1 0 0,-1 1 0 0 0,1 0 0 0 0,-1 1-8 0 0,-1 5 38 0 0,6 34-38 0 0,-2-30 0 0 0,-1-6 0 0 0,-1-1 0 0 0,1 0 0 0 0,0 0 0 0 0,-1 0 0 0 0,0 1 0 0 0,0-1 0 0 0,0 36 0 0 0,-1-33 0 0 0,0-5 0 0 0,1 0 0 0 0,0 0 0 0 0,0 0 0 0 0,0 0 0 0 0,0 0 0 0 0,0 0 0 0 0,0 0 0 0 0,0-1 0 0 0,1 1 0 0 0,-1 0 0 0 0,1 0 0 0 0,-1 1 0 0 0,2-1 0 0 0,-2-2 0 0 0,0 0 0 0 0,0 1 0 0 0,0-1 0 0 0,1 0 0 0 0,-1 1 0 0 0,0-1 0 0 0,0 1 0 0 0,0-1 0 0 0,0 0 0 0 0,0 1 0 0 0,0-1 0 0 0,0 1 0 0 0,0-1 0 0 0,0 1 0 0 0,0-1 0 0 0,0 0 0 0 0,0 1 0 0 0,0-1 0 0 0,0 1 0 0 0,0-1 0 0 0,0 0 0 0 0,-1 1 0 0 0,1-1 0 0 0,0 0 0 0 0,0 1 0 0 0,0-1 0 0 0,-1 1 0 0 0,1-1 0 0 0,0 0 0 0 0,-1 1 0 0 0,0 1 0 0 0,1-1 0 0 0,1 18 0 0 0,-1 26 0 0 0,4-8 0 0 0,1 9 0 0 0,-2-38 0 0 0,-3-8 0 0 0,0 1 0 0 0,1 0 0 0 0,-1-1 0 0 0,1 1 0 0 0,-1-1 0 0 0,0 1 0 0 0,0 0 0 0 0,1-1 0 0 0,-1 1 0 0 0,0 0 0 0 0,0 0 0 0 0,0-1 0 0 0,0 1 0 0 0,1 0 0 0 0,-1-1 0 0 0,0 1 0 0 0,0 0 0 0 0,-1 0 0 0 0,1-1 0 0 0,0 1 0 0 0,5 32 0 0 0,0-14 0 0 0,-5 11 0 0 0,6-2 0 0 0,-6-15 667 0 0,1 0 0 0 0,2 10-667 0 0,-3-20 101 0 0,1 0 0 0 0,-1 0 0 0 0,0 0 0 0 0,0 1 0 0 0,0-1-1 0 0,0 2-100 0 0,-1 4-245 0 0,3-7-43 0 0,0-1 252 0 0,-1 10-174 0 0,-2-7 210 0 0,0 7 0 0 0,8 20 0 0 0,-5-23 10 0 0,1-2 33 0 0,-1 1-32 0 0,1-1-11 0 0,-2 2 0 0 0,-1-2 0 0 0,9 27 501 0 0,-8-33-516 0 0,-1 0 0 0 0,0 1-1 0 0,0-1 1 0 0,0 0 0 0 0,0 1 0 0 0,0-1 0 0 0,1 0-1 0 0,-1 1 1 0 0,0-1 0 0 0,0 1 0 0 0,0-1 0 0 0,0 0-1 0 0,0 1 1 0 0,0-1 0 0 0,0 1 0 0 0,0-1 0 0 0,-1 0-1 0 0,1 1 1 0 0,0-1 0 0 0,0 0 0 0 0,0 1 0 0 0,0-1 0 0 0,-1 1 15 0 0,1-1-1 0 0,0 0-1 0 0,0 0 1 0 0,0 0 0 0 0,-1 0 0 0 0,1 0 0 0 0,0 1 0 0 0,0-1 0 0 0,0 0 0 0 0,0 0 0 0 0,0 0 0 0 0,-1 1 0 0 0,1-1 0 0 0,0 0 0 0 0,0 0 0 0 0,0 0 0 0 0,0 1 0 0 0,0-1 0 0 0,0 0 0 0 0,0 0 0 0 0,0 1 0 0 0,0-1 0 0 0,0 0-1 0 0,0 0 1 0 0,0 1 0 0 0,0-1 0 0 0,0 0 0 0 0,0 0 0 0 0,0 0 0 0 0,0 1 0 0 0,0-1 0 0 0,0 0 0 0 0,0 0 0 0 0,0 1 0 0 0,0-1 0 0 0,0 0 0 0 0,0 0 0 0 0,0 0 0 0 0,1 1 1 0 0,-1-1 0 0 0,0 1 1 0 0,0 0-1 0 0,1 0 0 0 0,-1 0 1 0 0,0-1-1 0 0,0 1 0 0 0,0 0 1 0 0,0 0-1 0 0,0 0 0 0 0,0 0 1 0 0,0-1-1 0 0,0 1 1 0 0,-1 0-1 0 0,1 0 0 0 0,0 0 1 0 0,0-1-1 0 0,-1 1 0 0 0,1 0 1 0 0,0 0-1 0 0,-1-1 1 0 0,0 2-1 0 0,1-2 0 0 0,0 0 0 0 0,-1 1 0 0 0,1-1 0 0 0,0 1 0 0 0,0-1 0 0 0,0 1 0 0 0,-1-1 0 0 0,1 1 0 0 0,0-1 0 0 0,0 1 0 0 0,0-1 0 0 0,0 0 0 0 0,0 1 0 0 0,0-1 0 0 0,0 1 0 0 0,0 0 0 0 0,0-1 0 0 0,0 1 0 0 0,0-1 0 0 0,0 0 0 0 0,0 1 0 0 0,0-1 0 0 0,0 1 0 0 0,1-1 0 0 0,-1 1 0 0 0,0-1 0 0 0,0 1 0 0 0,0 4 0 0 0,-4 27 512 0 0,2-27-576 0 0,2-5 53 0 0,-1 1-1 0 0,1-1 1 0 0,0 1 0 0 0,0-1-1 0 0,0 1 1 0 0,-1-1-1 0 0,1 1 1 0 0,0-1 0 0 0,0 1-1 0 0,0-1 1 0 0,0 1-1 0 0,0-1 1 0 0,0 1-1 0 0,0 0 1 0 0,0-1 0 0 0,0 1-1 0 0,1-1 1 0 0,-1 1-1 0 0,0-1 1 0 0,0 1 0 0 0,0-1-1 0 0,0 1 1 0 0,1-1-1 0 0,-1 1 1 0 0,0-1 0 0 0,1 1 11 0 0,0 1 0 0 0,-1 2 0 0 0,0 12 0 0 0,-1-9 0 0 0,1-6 0 0 0,0 1 0 0 0,-1-1 0 0 0,1 1 0 0 0,0-1 0 0 0,0 1 0 0 0,0-1 0 0 0,1 0 0 0 0,-1 1 0 0 0,0-1 0 0 0,1 1 0 0 0,-1-1 0 0 0,0 0 0 0 0,1 1 0 0 0,0-1 0 0 0,-1 0 0 0 0,2 2 0 0 0,-2-3 0 0 0,0 0 0 0 0,0 1 0 0 0,1-1 0 0 0,-1 1 0 0 0,0-1 0 0 0,0 1 0 0 0,0-1 0 0 0,0 1 0 0 0,1-1 0 0 0,-1 1 0 0 0,0-1 0 0 0,0 1 0 0 0,0-1 0 0 0,0 1 0 0 0,0-1 0 0 0,0 1 0 0 0,0-1 0 0 0,0 1 0 0 0,0-1 0 0 0,-1 1 0 0 0,1-1 0 0 0,0 1 0 0 0,0-1 0 0 0,0 1 0 0 0,-1 0 0 0 0,1-1 0 0 0,0 1 0 0 0,0 0 0 0 0,0-1 0 0 0,0 1 0 0 0,0 0 0 0 0,0 0 0 0 0,1-1 0 0 0,-1 1 0 0 0,0 0 0 0 0,0-1 0 0 0,0 1 0 0 0,1 0 0 0 0,-1-1 0 0 0,0 1 0 0 0,1 0 0 0 0,-1-1 0 0 0,1 1 0 0 0,0 1 0 0 0,0-2 0 0 0,-1 1 0 0 0,0-1 0 0 0,0 0 0 0 0,0 0 0 0 0,1 0 0 0 0,-1 1 0 0 0,0-1 0 0 0,0 0 0 0 0,0 0 0 0 0,0 0 0 0 0,0 1 0 0 0,1-1 0 0 0,-1 0 0 0 0,0 0 0 0 0,0 1 0 0 0,0-1 0 0 0,0 0 0 0 0,0 0 0 0 0,0 1 0 0 0,0-1 0 0 0,0 0 0 0 0,0 1 0 0 0,0-1 0 0 0,0 0 0 0 0,0 0 0 0 0,0 1 0 0 0,0-1 0 0 0,0 0 0 0 0,0 0 0 0 0,-1 1 0 0 0,1 1 0 0 0,2-2 0 0 0,0 2 0 0 0,-2 14 0 0 0,1-8 0 0 0,-1-3 0 0 0,0 0 0 0 0,1-1 0 0 0,-1 1 0 0 0,-1 0 0 0 0,1 0 0 0 0,-2 3 0 0 0,0-4 0 0 0,2-4 0 0 0,2 2 0 0 0,-1 15 0 0 0,-1 25 0 0 0,0-42 0 0 0,0 1 0 0 0,0 0 0 0 0,0-1 0 0 0,-1 1 0 0 0,1 0 0 0 0,0-1 0 0 0,0 1 0 0 0,0 0 0 0 0,1-1 0 0 0,-1 1 0 0 0,0 0 0 0 0,0-1 0 0 0,0 1 0 0 0,0 0 0 0 0,0-1 0 0 0,1 1 0 0 0,-1-1 0 0 0,0 1 0 0 0,1 0 0 0 0,-1-1 0 0 0,8 13 0 0 0,-7-12 2 0 0,-1 1 0 0 0,1-1 1 0 0,-1 0-1 0 0,0 0 0 0 0,1 1 1 0 0,-1-1-1 0 0,0 0 0 0 0,0 1 1 0 0,0-1-1 0 0,0 0 0 0 0,0 1 1 0 0,0-1-1 0 0,0 0 0 0 0,0 1-2 0 0,0 0 3 0 0,-1 0 0 0 0,1 0 0 0 0,0-1 0 0 0,0 1-1 0 0,0 0 1 0 0,1 0 0 0 0,-1-1 0 0 0,0 1 0 0 0,1 0 0 0 0,-1 0 0 0 0,1 0-3 0 0,5 25 0 0 0,3-1 0 0 0,-8-20 0 0 0,-1-1 0 0 0,2 7 0 0 0,2-5 0 0 0,1 0 0 0 0,-1 0 0 0 0,-2 2 0 0 0,-3-7 0 0 0,1-2 0 0 0,0 0 0 0 0,0 0 0 0 0,-1 0 0 0 0,1 0 0 0 0,0 1 0 0 0,0-1 0 0 0,0 0 0 0 0,0 0 0 0 0,0 0 0 0 0,0 1 0 0 0,0-1 0 0 0,0 0 0 0 0,0 0 0 0 0,0 0 0 0 0,0 1 0 0 0,-1-1 0 0 0,1 0 0 0 0,0 0 0 0 0,0 0 0 0 0,1 1 0 0 0,-1-1 0 0 0,0 0 0 0 0,0 0 0 0 0,0 0 0 0 0,0 1 0 0 0,0-1 0 0 0,0 0 0 0 0,0 0 0 0 0,0 0 0 0 0,0 1 0 0 0,0-1 0 0 0,0 0 0 0 0,1 0 0 0 0,-1 0 0 0 0,0 0 0 0 0,0 1 0 0 0,0-1 0 0 0,0 0 0 0 0,1 0 0 0 0,3 17 0 0 0,5-3 0 0 0,-8-10 0 0 0,0 1 0 0 0,3 0 0 0 0,1-1 0 0 0,1 2 0 0 0,-1 1 0 0 0,-1-1 0 0 0,4 2 0 0 0,-6 1 0 0 0,1-4 0 0 0,3-1 0 0 0,-4 1 0 0 0,3 0 0 0 0,0-1 0 0 0,0 1 0 0 0,1 0 0 0 0,0 1 0 0 0,-7-3 0 0 0,0 0 0 0 0,7 7 0 0 0,-5-9 0 0 0,0 0 0 0 0,0 0 0 0 0,-1 0 0 0 0,1 0 0 0 0,0 0 0 0 0,0 0 0 0 0,-1 0 0 0 0,1 0 0 0 0,0 0 0 0 0,-1 0 0 0 0,1 1 0 0 0,-1-1 0 0 0,0 0 0 0 0,1 1 0 0 0,-1-1 0 0 0,0 0 0 0 0,0 0 0 0 0,0 1 0 0 0,0-1 0 0 0,5 32 64 0 0,-4-25-64 0 0,2-2 0 0 0,-2 1 0 0 0,-1-2 0 0 0,1 3 0 0 0,3-2 0 0 0,-3 2 0 0 0,0-2 0 0 0,3 6 0 0 0,-4-10 0 0 0,0 11 0 0 0,-1-11 0 0 0,5 13 0 0 0,-2-9 0 0 0,2 3 0 0 0,-4-9 0 0 0,3 11 0 0 0,-5 1 0 0 0,2 12 0 0 0,1-15 0 0 0,0-9 0 0 0,-1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0,1-1 0 0 0,-1 1 0 0 0,0 0 0 0 0,0 0 0 0 0,0 0 0 0 0,0 0 0 0 0,0 0 0 0 0,0 0 0 0 0,0 0 0 0 0,0 0 0 0 0,0 0 0 0 0,0 0 0 0 0,1 26 0 0 0,-2-24 0 0 0,1-1 0 0 0,0 0 0 0 0,0-1 0 0 0,-1 1 0 0 0,1 0 0 0 0,0 0 0 0 0,0-1 0 0 0,0 1 0 0 0,0 0 0 0 0,0 0 0 0 0,0-1 0 0 0,0 1 0 0 0,1 0 0 0 0,-1 0 0 0 0,0 0 0 0 0,0-1 0 0 0,0 1 0 0 0,1 0 0 0 0,-1-1 0 0 0,1 2 0 0 0,8 25 0 0 0,-6-18 0 0 0,-4-8 0 0 0,5 8 0 0 0,5 13 0 0 0,-4-13 0 0 0,-2-1 0 0 0,-4-6 0 0 0,6 14 0 0 0,-3-14 9 0 0,-1 0 12 0 0,0 15 2 0 0,4-1 82 0 0,-4-15-15 0 0,-1 14-178 0 0,0-8 56 0 0,0-5-9 0 0,1-1 39 0 0,0 0 0 0 0,-1-1-1 0 0,1 1 1 0 0,0 1 0 0 0,0-1 0 0 0,-1 0-1 0 0,1 0 1 0 0,-1 0 0 0 0,1 0 0 0 0,-1 0-1 0 0,0 0 1 0 0,1 1 0 0 0,-1-1 0 0 0,0 1 2 0 0,2 6 0 0 0,2-2 0 0 0,-2 3 0 0 0,6 18 0 0 0,-7-21 0 0 0,4 11 0 0 0,-1 1 0 0 0,-4-13 0 0 0,1 0 0 0 0,0 0 0 0 0,0 0 0 0 0,1-1 0 0 0,0 3 0 0 0,7 16 0 0 0,-5-13 14 0 0,-1 0 0 0 0,0 0 0 0 0,0 2-14 0 0,4 14 22 0 0,-4-10 5 0 0,1 2 10 0 0,-1-9-12 0 0,-3-6-11 0 0,1 0 1 0 0,0 0-1 0 0,0 0 1 0 0,0 0-1 0 0,0-1 1 0 0,1 1-1 0 0,-1 0 1 0 0,2 1-15 0 0,10 27 61 0 0,-6-12-55 0 0,-3-12-6 0 0,-4-6 0 0 0,1-1 0 0 0,-1 1 0 0 0,1 0 0 0 0,-1 0 0 0 0,0 0 0 0 0,1 0 0 0 0,-1 0 0 0 0,0-1 0 0 0,0 1 0 0 0,0 0 0 0 0,0 0 0 0 0,0 0 0 0 0,0 0 0 0 0,0 0 0 0 0,0 0 0 0 0,0 0 0 0 0,0 0 0 0 0,5 22 72 0 0,6 4-72 0 0,-10-24 5 0 0,1 1-1 0 0,-2-1 1 0 0,1 0 0 0 0,0 0 0 0 0,0 1 0 0 0,-1-1 0 0 0,0 1 0 0 0,0-1 0 0 0,0 4-5 0 0,0-5 4 0 0,0 0-1 0 0,0 0 1 0 0,0 0-1 0 0,0 0 0 0 0,0 0 1 0 0,1 0-1 0 0,-1 0 1 0 0,1 1-4 0 0,0 8 22 0 0,-1-7-15 0 0,0-1 1 0 0,0 1-1 0 0,1-1 1 0 0,-1 0-1 0 0,1 1 1 0 0,-1-1-1 0 0,2 2-7 0 0,0 19 57 0 0,-2-23-56 0 0,0 0 0 0 0,0 1-1 0 0,0-1 1 0 0,0 0 0 0 0,1 1-1 0 0,-1-1 1 0 0,0 0-1 0 0,1 1 1 0 0,-1-1 0 0 0,1 0-1 0 0,0 1 0 0 0,0 0 13 0 0,-1-1-1 0 0,0 10 17 0 0,4 36-29 0 0,-4-43 8 0 0,4 14 48 0 0,-3-16-56 0 0,-1 2 0 0 0,0 13 0 0 0,2-5 13 0 0,-1-10-9 0 0,0 1 1 0 0,0 0-1 0 0,-1 0 1 0 0,1-1-1 0 0,-1 1 0 0 0,0 0 1 0 0,0 0-1 0 0,0 0 1 0 0,0 0-5 0 0,5 122 144 0 0,-5-119-141 0 0,1-1 1 0 0,-1 1-1 0 0,1 0 0 0 0,2 4-3 0 0,-1-4 0 0 0,-1 0-1 0 0,0 0 0 0 0,0 0 1 0 0,0 5 0 0 0,3 21 0 0 0,1-7 0 0 0,-3-20 0 0 0,-1 1 0 0 0,0-1 0 0 0,0 1 0 0 0,0 0 0 0 0,-1 3 0 0 0,0-3 0 0 0,0-1 0 0 0,0 1 0 0 0,0 0 0 0 0,1-1 0 0 0,-1 1 0 0 0,1-1 0 0 0,1 2 0 0 0,-1-3 5 0 0,0 0 1 0 0,-1 0-1 0 0,1 0 1 0 0,-1 0 0 0 0,0 0-1 0 0,0 0-5 0 0,2 19 41 0 0,-1-17-34 0 0,0 1 0 0 0,-1-1 0 0 0,0 0 0 0 0,0 1 0 0 0,0 0-7 0 0,0-1 4 0 0,0 1-1 0 0,0-1 1 0 0,0 0 0 0 0,1 1 0 0 0,0 0-4 0 0,2 16 0 0 0,-4-21 0 0 0,2 1 0 0 0,-1 0 0 0 0,0 0 0 0 0,0 0 0 0 0,1 0 0 0 0,0 0 0 0 0,-1-1 0 0 0,1 1 0 0 0,4 26 0 0 0,-3-25-3 0 0,-1 0 1 0 0,0-1 0 0 0,-1 1 0 0 0,1 0 0 0 0,-1 0 0 0 0,1 0-1 0 0,-1-1 1 0 0,0 2 2 0 0,0 0-22 0 0,0 0-1 0 0,0 0 0 0 0,0 0 1 0 0,1 0-1 0 0,0 0 0 0 0,0 0 1 0 0,1 2 22 0 0,3 16 184 0 0,-1 1-184 0 0,-2-12 0 0 0,-2-10 0 0 0,0 1 0 0 0,0 0 0 0 0,0-1 0 0 0,1 1 0 0 0,-1 0 0 0 0,1-1 0 0 0,0 1 0 0 0,0 2 0 0 0,4 20 0 0 0,-5-17 0 0 0,-1-2-63 0 0,0-1 0 0 0,1 1 0 0 0,-1 0 1 0 0,1-1-1 0 0,0 1 0 0 0,1 0 0 0 0,-1-1 1 0 0,1 2 62 0 0,1 19 406 0 0,-2-22-461 0 0,0 1 0 0 0,0-1 1 0 0,1 0-1 0 0,-1 0 0 0 0,1 0 1 0 0,1 4 54 0 0,-1-7-16 0 0,-1 0-1 0 0,0 1 1 0 0,1-1 0 0 0,-1 0 0 0 0,0 1 0 0 0,0-1 0 0 0,1 0 0 0 0,-1 1 0 0 0,0-1 0 0 0,0 1 0 0 0,-1-1 0 0 0,1 0 0 0 0,0 2 16 0 0,-1 5 133 0 0,1 24 615 0 0,0 7-748 0 0,0-20-19 0 0,0-18-72 0 0,0-1-7 0 0,0 4-2564 0 0,0-4-2252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4:31.5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 4801 4608 0 0,'0'0'101'0'0,"0"0"22"0"0,0 0 5 0 0,0 0-7 0 0,0 0-27 0 0,0 0-13 0 0,-5-11 857 0 0,0-6 120 0 0,1 9-918 0 0,3 5 24 0 0,0 0-1 0 0,0 0 0 0 0,0 0 1 0 0,0 1-1 0 0,1-1 0 0 0,-1 0 1 0 0,1 0-1 0 0,0 0 0 0 0,0 0 1 0 0,0 0-1 0 0,0-2-163 0 0,0-3-1 0 0,0-28-219 0 0,2 23 341 0 0,1-13 62 0 0,-3 24-164 0 0,0 0 8 0 0,5-8-7 0 0,-3-9-86 0 0,5-11 90 0 0,-6 23 56 0 0,9-23 294 0 0,-10 27-347 0 0,1 0-30 0 0,-1 1 0 0 0,1-1-1 0 0,-1 1 1 0 0,1-1 0 0 0,0 1-1 0 0,0-1 1 0 0,0 1-1 0 0,0 0 1 0 0,0-1 0 0 0,2-1 3 0 0,4-12-234 0 0,2-6-20 0 0,-8 20 326 0 0,0-1 0 0 0,0 0 1 0 0,0 0-1 0 0,-1 1 1 0 0,1-1-1 0 0,-1 0 0 0 0,0-2-72 0 0,5-17 198 0 0,-4 15-182 0 0,2-3-4 0 0,-1-3 48 0 0,2 0 0 0 0,-3 3-38 0 0,-1 1 21 0 0,0 7-57 0 0,0 1 0 0 0,0-1 0 0 0,0 0 0 0 0,0 1 0 0 0,0-1 0 0 0,0 0 0 0 0,1 1 0 0 0,-1-1 0 0 0,1 0 0 0 0,-1 1 0 0 0,1-1 14 0 0,0-4-254 0 0,-1 4 9 0 0,2-3 375 0 0,-1-1 0 0 0,0 1 0 0 0,1-1 0 0 0,0 1 1 0 0,1 0-1 0 0,0-3-130 0 0,-2 7-37 0 0,0-8 37 0 0,0 1 0 0 0,2 3 10 0 0,-2 1 45 0 0,-1 4-54 0 0,0-1-1 0 0,0 0 0 0 0,0 1 1 0 0,0-1-1 0 0,0 1 1 0 0,0-1-1 0 0,0 0 0 0 0,0 1 1 0 0,0-1-1 0 0,0 1 1 0 0,0-1-1 0 0,0 0 1 0 0,0 1-1 0 0,1-1 0 0 0,-1 1 1 0 0,0-1-1 0 0,0 0 1 0 0,1 1-1 0 0,-1-1 1 0 0,0 1-1 0 0,1-1 0 0 0,-1 0 0 0 0,1-1 43 0 0,-1-5-32 0 0,0-2-11 0 0,0 7 6 0 0,0 1 1 0 0,0 0-1 0 0,0 0 1 0 0,0-1-1 0 0,0 1 1 0 0,0 0-1 0 0,1-1 1 0 0,-1 1-1 0 0,0 0 1 0 0,1 0-1 0 0,-1-1 1 0 0,1 1 0 0 0,-1 0-1 0 0,1 0-6 0 0,1-10 678 0 0,-2 10-702 0 0,0-1-1 0 0,1 1 1 0 0,-1 0 0 0 0,0-1-1 0 0,0 1 1 0 0,0-1 0 0 0,1 1-1 0 0,-1 0 1 0 0,1-1 0 0 0,-1 1-1 0 0,1 0 1 0 0,0-1 24 0 0,9-23 304 0 0,-9 17-382 0 0,4-22-177 0 0,4 5 308 0 0,-8 24-50 0 0,0 1 1 0 0,-1-1-1 0 0,1 0 0 0 0,-1 1 0 0 0,1-1 1 0 0,-1 0-1 0 0,1 1 0 0 0,-1-1 0 0 0,0 0 1 0 0,1 0-1 0 0,-1 0 0 0 0,0 1 0 0 0,1-1 1 0 0,-1 0-1 0 0,0 0 0 0 0,0 0 0 0 0,0 0 1 0 0,0 1-1 0 0,0-1 0 0 0,0 0 0 0 0,0 0 1 0 0,0 0-4 0 0,0-5 3 0 0,14-39 203 0 0,-13 35-140 0 0,-1 9-60 0 0,-1 0 1 0 0,1 0-1 0 0,0 0 1 0 0,0 0-1 0 0,0-1 0 0 0,0 1 1 0 0,0 0-1 0 0,0 0 1 0 0,1 0-1 0 0,-1 0 1 0 0,0 0-1 0 0,0 0 1 0 0,1 0-1 0 0,-1-1 1 0 0,1 1-1 0 0,-1 0 1 0 0,1 0-1 0 0,0 0-6 0 0,1-1 22 0 0,-1 0-1 0 0,0 0 0 0 0,0 0 1 0 0,0 0-1 0 0,0 0 1 0 0,0 0-1 0 0,0-1 1 0 0,0-1-22 0 0,2-6 15 0 0,-3 8-14 0 0,-1-1-2 0 0,6-14 15 0 0,-2 10 50 0 0,-2 4-8 0 0,-1-4-35 0 0,-1 5-19 0 0,1 0-1 0 0,0 1 0 0 0,0-1 1 0 0,1 0-1 0 0,-1 0 0 0 0,0 1 1 0 0,1-1-1 0 0,-1 0 1 0 0,0 1-1 0 0,2-2-1 0 0,-1-6-282 0 0,1 4 150 0 0,1 2 134 0 0,-1-10-6 0 0,-2 11 44 0 0,0-1 1 0 0,0 1 0 0 0,0 0-1 0 0,1-1 1 0 0,0 1 0 0 0,-1 0-1 0 0,1 0 1 0 0,0 0 0 0 0,0-1-1 0 0,0 1 1 0 0,0 0-41 0 0,6-13 470 0 0,-7 14-469 0 0,1 1-1 0 0,-1-1 1 0 0,0 1-1 0 0,1-1 1 0 0,-1 1 0 0 0,0-1-1 0 0,0 1 1 0 0,1-1-1 0 0,-1 0 1 0 0,0 1-1 0 0,0-1 1 0 0,0 1 0 0 0,0-1-1 0 0,0 0 1 0 0,0 1-1 0 0,0-1 1 0 0,0 1 0 0 0,0-1-1 0 0,0 0 1 0 0,0 1-1 0 0,0-1 1 0 0,-1 1 0 0 0,1-1-1 0 0,0-2 7 0 0,15-53 172 0 0,-2 11-158 0 0,-2 13 125 0 0,-9 28-137 0 0,0-1 1 0 0,0 0-1 0 0,0 1 1 0 0,-1-1-1 0 0,0 0 1 0 0,0-2-10 0 0,-1 5 113 0 0,0 1-61 0 0,1-1 0 0 0,-1 0 0 0 0,0 0 0 0 0,1 1 0 0 0,-1-1 0 0 0,1 0 0 0 0,-1 1 0 0 0,1-1 0 0 0,0 0-52 0 0,1-2-88 0 0,0 0 0 0 0,0 1 0 0 0,-1-1 0 0 0,1 0-1 0 0,-1-3 89 0 0,9-18 116 0 0,-1 1-103 0 0,-8 20-13 0 0,-1 1 0 0 0,1 0-1 0 0,0 0 1 0 0,0 0 0 0 0,1 0-1 0 0,-1 0 1 0 0,1 0 0 0 0,1-2 0 0 0,2-5 21 0 0,0 0 0 0 0,-1 0 1 0 0,2-7-22 0 0,0 0 53 0 0,2-2 31 0 0,-6 14-64 0 0,-1-4 33 0 0,-1 6-49 0 0,1 1-1 0 0,0-1 0 0 0,0 0 1 0 0,0 0-1 0 0,0 0 1 0 0,1 1-1 0 0,0-2-3 0 0,2-4 43 0 0,-2 2-42 0 0,0 0 1 0 0,0 0-1 0 0,1 0 1 0 0,-1 0 0 0 0,1 1-1 0 0,1-1 1 0 0,-1 1-2 0 0,5-11 0 0 0,-8 15 0 0 0,1 1 0 0 0,-1-1 0 0 0,0 0 0 0 0,0 1 0 0 0,1-1 0 0 0,-1 0 0 0 0,1 0 0 0 0,-1 1 0 0 0,1-1 0 0 0,-1 1 0 0 0,1-1 0 0 0,-1 0 0 0 0,1 1 0 0 0,0-1 0 0 0,-1 1 0 0 0,1-1 0 0 0,0 1 0 0 0,3-5 0 0 0,0 1 0 0 0,0-1 0 0 0,0 0 0 0 0,-1-1 0 0 0,0 1 0 0 0,1-2 0 0 0,5-8 0 0 0,-4 7 0 0 0,-3 4 0 0 0,15-2 0 0 0,-17 6 0 0 0,1 0 0 0 0,-1 0 0 0 0,0 0 0 0 0,1 0 0 0 0,-1 0 0 0 0,0-1 0 0 0,1 1 0 0 0,-1 0 0 0 0,0 0 0 0 0,0 0 0 0 0,1 0 0 0 0,-1-1 0 0 0,0 1 0 0 0,1 0 0 0 0,-1 0 0 0 0,0-1 0 0 0,0 1 0 0 0,0 0 0 0 0,1 0 0 0 0,-1-1 0 0 0,0 1 0 0 0,0 0 0 0 0,0-1 0 0 0,0 1 0 0 0,1 0 0 0 0,-1-1 0 0 0,0 1 0 0 0,0 0 0 0 0,0-1 0 0 0,0 1 0 0 0,0 0 0 0 0,0-1 0 0 0,1 0 0 0 0,14-49 0 0 0,-11 44 0 0 0,-1 7 0 0 0,0 3 0 0 0,-3-3 0 0 0,0-1 0 0 0,0 0 0 0 0,0 0 0 0 0,0 0 0 0 0,0 0 0 0 0,0 0 0 0 0,0 0 0 0 0,0 0 0 0 0,0 1 0 0 0,0-1 0 0 0,0 0 0 0 0,0 0 0 0 0,0 0 0 0 0,0 0 0 0 0,1 0 0 0 0,-1 0 0 0 0,0 0 0 0 0,0 0 0 0 0,0 1 0 0 0,0-1 0 0 0,0 0 0 0 0,0 0 0 0 0,0 0 0 0 0,1 0 0 0 0,-1 0 0 0 0,0 0 0 0 0,0 0 0 0 0,0 0 0 0 0,0 0 0 0 0,0 0 0 0 0,0 0 0 0 0,1 0 0 0 0,-1 0 0 0 0,0 0 0 0 0,0 0 0 0 0,0 0 0 0 0,0 0 0 0 0,0 0 0 0 0,0 0 0 0 0,1 0 0 0 0,-1 0 0 0 0,0 0 0 0 0,0 0 0 0 0,0 0 0 0 0,0 0 0 0 0,0 0 0 0 0,0-1 0 0 0,0 1 0 0 0,1 0 0 0 0,1-6 0 0 0,1-1 0 0 0,-1 1 0 0 0,-1-1 0 0 0,1 1 0 0 0,-1-1 0 0 0,0-1 0 0 0,1-4 0 0 0,2 0 0 0 0,-1-4 0 0 0,-2 11 0 0 0,3 11 0 0 0,0-10 0 0 0,1 10 0 0 0,0-12 0 0 0,-4 5 0 0 0,-1 1 0 0 0,1 0 0 0 0,-1-1 0 0 0,0 1 0 0 0,1-1 0 0 0,-1 1 0 0 0,1 0 0 0 0,-1-1 0 0 0,0 1 0 0 0,0-1 0 0 0,1 1 0 0 0,-1-1 0 0 0,0 1 0 0 0,0-1 0 0 0,1 1 0 0 0,-1-1 0 0 0,0 0 0 0 0,0 1 0 0 0,0-1 0 0 0,0 1 0 0 0,0-1 0 0 0,0 1 0 0 0,0-1 0 0 0,0 1 0 0 0,0-1 0 0 0,0 0 0 0 0,6-33 0 0 0,-6 29 7 0 0,1 2 9 0 0,-1 1 1 0 0,1 0 0 0 0,-1-1-1 0 0,1 1 1 0 0,0 0 0 0 0,0 0 0 0 0,0-1-1 0 0,0 1 1 0 0,1-1-17 0 0,3 8 37 0 0,-5-10-51 0 0,1 0-36 0 0,10-34 0 0 0,-7 31 50 0 0,1 3 0 0 0,0-3 0 0 0,-5 8 0 0 0,0 0 0 0 0,0 0 0 0 0,0 0 0 0 0,0 0 0 0 0,1 0 0 0 0,-1 0 0 0 0,0-1 0 0 0,0 1 0 0 0,0 0 0 0 0,0 0 0 0 0,0 0 0 0 0,0 0 0 0 0,0 0 0 0 0,0 0 0 0 0,0 0 0 0 0,0 0 0 0 0,0-1 0 0 0,1 1 0 0 0,-1 0 0 0 0,0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1 0 0 0,3 4 0 0 0,2 4 0 0 0,-3-10 0 0 0,-1-7 0 0 0,0-6 0 0 0,3 1 0 0 0,1 2 0 0 0,-3 9 0 0 0,2-9 0 0 0,0 0 75 0 0,-1 9 97 0 0,0 0 22 0 0,-2 0-112 0 0,0 0-21 0 0,10-5 325 0 0,-9 6-343 0 0,7-7-22 0 0,-8 7 33 0 0,1 0-1 0 0,4-2-32 0 0,-3 2 33 0 0,2-3-1 0 0,4-1-32 0 0,-2 1 22 0 0,2-1-32 0 0,1 1-1 0 0,-4 3 33 0 0,2-2-26 0 0,-4 1-30 0 0,-2 0 25 0 0,13-9 124 0 0,-10 7-72 0 0,-4 3 3 0 0,1 0-3 0 0,5-1 0 0 0,-5 2 0 0 0,10 9-1 0 0,-10-7-52 0 0,0-1 32 0 0,2-4-32 0 0,1 5-11 0 0,1-5 0 0 0,-1-2 0 0 0,4 2 0 0 0,16-2 112 0 0,-23 4-48 0 0,3-2-38 0 0,4-2 17 0 0,-3 1-22 0 0,-1 3 33 0 0,-3 0-1 0 0,5-2-32 0 0,-4 2 22 0 0,4-2-22 0 0,-4 2 22 0 0,2 0-32 0 0,3-2-1 0 0,-6 2 33 0 0,2 1-32 0 0,2-1-11 0 0,3-2 10 0 0,-2 3 33 0 0,-4 0-25 0 0,1-1 0 0 0,0 1 1 0 0,-1 0-1 0 0,1-1 0 0 0,-1 0 1 0 0,1 0-1 0 0,2-1-18 0 0,-4 2 1 0 0,-1 0 8 0 0,0 0-1 0 0,0 0 1 0 0,0-1 0 0 0,0 1-1 0 0,0 0 1 0 0,0-1-1 0 0,0 1 1 0 0,0-1-1 0 0,0 1 1 0 0,0-1 0 0 0,0 1-1 0 0,0-1 1 0 0,0 1-1 0 0,-1-1 1 0 0,1 0-1 0 0,0 0-8 0 0,1 0 6 0 0,0 1-1 0 0,-1-1 0 0 0,1 0 0 0 0,0 1 0 0 0,0-1 0 0 0,0 1 1 0 0,0-1-1 0 0,0 1 0 0 0,0 0 0 0 0,0 0 0 0 0,0 0 0 0 0,1 0-5 0 0,-3 0 3 0 0,8 1-1 0 0,1-1-8 0 0,14-10 84 0 0,-21 10-35 0 0,3 3-33 0 0,0-3-10 0 0,14-10 11 0 0,-17 8 32 0 0,2-1-22 0 0,-3 2 22 0 0,0 1-43 0 0,-1 0 0 0 0,0 0 1 0 0,1 0-1 0 0,-1 0 1 0 0,0 0-1 0 0,1 0 0 0 0,-1 0 1 0 0,0 0-1 0 0,1 0 0 0 0,-1 0 1 0 0,0 0-1 0 0,1 0 0 0 0,-1 0 1 0 0,0 0-1 0 0,1 0 0 0 0,-1-1 1 0 0,0 1-1 0 0,0 0 0 0 0,1 0 1 0 0,-1 0-1 0 0,0-1 0 0 0,1 1 1 0 0,-1 0-1 0 0,0 0 0 0 0,0-1 1 0 0,0 1-1 0 0,1 0 0 0 0,-1 0 1 0 0,0-1-1 0 0,0 1 0 0 0,0 0 1 0 0,0-1-1 0 0,0 1 0 0 0,1 0 0 0 0,-1 0 0 0 0,0-1 0 0 0,0 1 0 0 0,0 0 0 0 0,0 0 0 0 0,0 0 0 0 0,0-1 0 0 0,0 1 0 0 0,0 0 0 0 0,0 0 0 0 0,1 0 0 0 0,-1 0 0 0 0,0-1 0 0 0,0 1 0 0 0,0 0 0 0 0,0 0 0 0 0,0 0 0 0 0,1 0 0 0 0,-1 0 0 0 0,0-1 0 0 0,0 1 0 0 0,0 0 0 0 0,0 0 0 0 0,1 0 0 0 0,-1 0 0 0 0,0 0 0 0 0,0 0 0 0 0,0 0 0 0 0,1 0 0 0 0,-1 0 0 0 0,0 0 0 0 0,0 0-1 0 0,1 0 1 0 0,-1 0 0 0 0,6-1 0 0 0,2-2 11 0 0,-6 1 32 0 0,2-1-33 0 0,3-2 1 0 0,0 1 42 0 0,-4 2 1 0 0,3-4-43 0 0,-4 4-11 0 0,7 2 48 0 0,-7 0-33 0 0,0 0-5 0 0,-3 1 12 0 0,22-8 10 0 0,-19 7-19 0 0,-1 0-1 0 0,0 0 0 0 0,1-1 0 0 0,-1 1 0 0 0,1-1 0 0 0,-1 1 0 0 0,0-1 0 0 0,0 0 1 0 0,1 1-1 0 0,-1-1 0 0 0,0 0 0 0 0,0 0 0 0 0,0 0 0 0 0,1 0-12 0 0,1-2 93 0 0,-3 3-88 0 0,3-1 157 0 0,-1 4-120 0 0,16-1-402 0 0,-17-2 364 0 0,0 0-1 0 0,0 0 0 0 0,0 0 0 0 0,0 0 0 0 0,0 0 0 0 0,0 0 0 0 0,0 0 0 0 0,0 0 0 0 0,0 0 0 0 0,0 0 0 0 0,0-1 0 0 0,0 1 0 0 0,-1 0 0 0 0,1-1 0 0 0,0 1 0 0 0,0-1 0 0 0,0 1 0 0 0,0-1 0 0 0,0 1 0 0 0,-1-1 0 0 0,1 0 0 0 0,0 0-3 0 0,1-1 36 0 0,0 2 61 0 0,-2 0-1 0 0,0 0-33 0 0,0 0-131 0 0,1 0-21 0 0,3 3 21 0 0,2-5 54 0 0,2 4 14 0 0,-2-1 0 0 0,1-1 0 0 0,1-1 0 0 0,3-2 15 0 0,-10 2 4 0 0,4 2 1 0 0,1-2-11 0 0,-5 0-6 0 0,0-5-5 0 0,11-4 2 0 0,-9 9 5 0 0,0-1 2 0 0,1 0 0 0 0,0 0 0 0 0,0 0 0 0 0,0 1 0 0 0,0-1 0 0 0,1 1 0 0 0,1 0-7 0 0,10-4 10 0 0,-9 2 2 0 0,-4 2 49 0 0,-2 2-61 0 0,12-3 66 0 0,-3-2-119 0 0,0-1 39 0 0,-7 6 11 0 0,-2-1 3 0 0,-1 1 0 0 0,1-1 1 0 0,0 0-1 0 0,0 0 0 0 0,-1 0 0 0 0,1 1 0 0 0,0-1 0 0 0,0 0 1 0 0,-1 0-1 0 0,1 0 0 0 0,0 0 0 0 0,0 0 0 0 0,-1-1 0 0 0,1 1 1 0 0,0 0-1 0 0,0 0 0 0 0,-1 0 0 0 0,1-1 0 0 0,0 1 0 0 0,0 0 0 0 0,0-1 0 0 0,5-3 0 0 0,-1 0 0 0 0,-2 3 0 0 0,5 2 0 0 0,2 1 0 0 0,-10-2 0 0 0,1 0 0 0 0,-1 0 0 0 0,1 1 0 0 0,-1-1 0 0 0,0 0 0 0 0,1 0 0 0 0,-1 0 0 0 0,1 0 0 0 0,-1 0 0 0 0,1 0 0 0 0,-1 0 0 0 0,0 0 0 0 0,1 0 0 0 0,-1 0 0 0 0,1 0 0 0 0,-1 0 0 0 0,1-1 0 0 0,-1 1 0 0 0,0 0 0 0 0,1 0 0 0 0,-1 0 0 0 0,0-1 0 0 0,1 1 0 0 0,-1 0 0 0 0,1 0 0 0 0,-1-1 0 0 0,24-3 0 0 0,-17 4 0 0 0,-6 0 0 0 0,-1 0 0 0 0,1 1 0 0 0,0-1 0 0 0,0 0 0 0 0,0 0 0 0 0,0 0 0 0 0,0 0 0 0 0,0 0 0 0 0,1 0 0 0 0,-1 0 0 0 0,0 0 0 0 0,-1-1 0 0 0,1 1 0 0 0,0 0 0 0 0,0 0 0 0 0,0-1 0 0 0,0 1 0 0 0,1-1 0 0 0,4-1 14 0 0,14 0 52 0 0,-16 2-66 0 0,14-7 0 0 0,-9 3 0 0 0,-7 3 0 0 0,0 0 0 0 0,0 0 0 0 0,0 1 0 0 0,1-1 0 0 0,-1 0 0 0 0,0 1 0 0 0,0-1 0 0 0,1 1 0 0 0,-2 0 0 0 0,0 0 0 0 0,0 0 0 0 0,0 0 0 0 0,0 0 0 0 0,0-1 0 0 0,0 1 0 0 0,0 0 0 0 0,0 0 0 0 0,0-1 0 0 0,0 1 0 0 0,0-1 0 0 0,0 1 0 0 0,0-1 0 0 0,0 1 0 0 0,0-1 0 0 0,0 0 0 0 0,-1 0 0 0 0,2 0 0 0 0,-1 0 0 0 0,14-11 0 0 0,-4 0 0 0 0,-2 3 0 0 0,-8 7 0 0 0,1 0 0 0 0,-1 0 0 0 0,1 0 0 0 0,0 0 0 0 0,0 1 0 0 0,0-1 0 0 0,0 1 0 0 0,0-1 0 0 0,0 1 0 0 0,9-3 0 0 0,-7 7 0 0 0,-4-3 0 0 0,0 0 0 0 0,0 0 0 0 0,0 0 0 0 0,0 0 0 0 0,0 0 0 0 0,1 0 0 0 0,-1 1 0 0 0,0-1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 0 0 0 0,0-1 0 0 0,0 1 0 0 0,0 0 0 0 0,0 0 0 0 0,0 0 0 0 0,0 0 0 0 0,1 0 0 0 0,-1 0 0 0 0,0-1 0 0 0,1 1 0 0 0,0-2 0 0 0,0 1 0 0 0,0 0 0 0 0,0 0 0 0 0,-1 0 0 0 0,1 0 0 0 0,0 0 0 0 0,0-1 0 0 0,-1 1 0 0 0,1 0 0 0 0,-1-1 0 0 0,1 0 0 0 0,0 0 0 0 0,-1 1 0 0 0,1-1 0 0 0,0 0 0 0 0,0 1 0 0 0,0-1 0 0 0,0 1 0 0 0,0-1 0 0 0,1 1 0 0 0,-1 0 0 0 0,0 0 0 0 0,1-1 0 0 0,0 1 0 0 0,7-2 0 0 0,-2 9 0 0 0,-2-3 0 0 0,3-9 0 0 0,-1-3 0 0 0,-7 9 0 0 0,0 0 0 0 0,0 0 0 0 0,0 0 0 0 0,0 0 0 0 0,0-1 0 0 0,1 1 0 0 0,-1 0 0 0 0,0 0 0 0 0,0 0 0 0 0,0 0 0 0 0,0 0 0 0 0,0 0 0 0 0,1 0 0 0 0,-1 0 0 0 0,0-1 0 0 0,0 1 0 0 0,0 0 0 0 0,0 0 0 0 0,0 0 0 0 0,1 0 0 0 0,-1 0 0 0 0,0 0 0 0 0,0 0 0 0 0,0 0 0 0 0,0 0 0 0 0,1 0 0 0 0,-1 0 0 0 0,0 0 0 0 0,0 0 0 0 0,0 0 0 0 0,0 0 0 0 0,1 0 0 0 0,-1 1 0 0 0,0-1 0 0 0,0 0 0 0 0,0 0 0 0 0,0 0 0 0 0,0 0 0 0 0,1 0 0 0 0,-1 0 0 0 0,0 0 0 0 0,0 0 0 0 0,0 0 0 0 0,0 1 0 0 0,0-1 0 0 0,0 0 0 0 0,0 0 0 0 0,1 0 0 0 0,-1 0 0 0 0,0 0 0 0 0,0 1 0 0 0,0-1 0 0 0,0 0 0 0 0,0 0 0 0 0,0 0 0 0 0,0 0 0 0 0,2 7 0 0 0,3 2 0 0 0,-5-9 0 0 0,1 1 0 0 0,-1-1 0 0 0,0 0 0 0 0,0 0 0 0 0,0 0 0 0 0,0 0 0 0 0,0 1 0 0 0,0-1 0 0 0,0 0 0 0 0,0 0 0 0 0,1 0 0 0 0,-1 0 0 0 0,0 0 0 0 0,0 0 0 0 0,0 0 0 0 0,0 1 0 0 0,0-1 0 0 0,1 0 0 0 0,-1 0 0 0 0,0 0 0 0 0,0 0 0 0 0,0 0 0 0 0,0 0 0 0 0,1 0 0 0 0,-1 0 0 0 0,0 0 0 0 0,0 0 0 0 0,0 0 0 0 0,1 0 0 0 0,-1 0 0 0 0,0 0 0 0 0,0 0 0 0 0,0 0 0 0 0,0 0 0 0 0,1 0 0 0 0,-1 0 0 0 0,0 0 0 0 0,0-1 0 0 0,1 1 0 0 0,-1 0 0 0 0,0 0 0 0 0,0 0 0 0 0,0 0 0 0 0,1 0 0 0 0,-1-1 0 0 0,0 1 0 0 0,0 0 0 0 0,0 0 0 0 0,1 0 0 0 0,-1-1 0 0 0,0 1 0 0 0,0 0 0 0 0,0 0 0 0 0,0-1 0 0 0,0 1 0 0 0,1 0 0 0 0,-1 0 0 0 0,0-1 0 0 0,0 1 0 0 0,0 0 0 0 0,0-1 0 0 0,0 1 0 0 0,0 0 0 0 0,0 0 0 0 0,0-1 0 0 0,0 1 0 0 0,0 0 0 0 0,1-10 0 0 0,15-15 0 0 0,-12 20 0 0 0,2 0 0 0 0,-1 0 0 0 0,0-3 0 0 0,1 0 0 0 0,-2 8 0 0 0,12-11 0 0 0,-8 3 0 0 0,-8 7 0 0 0,16-9 0 0 0,-10 5 0 0 0,0 1 0 0 0,3 0 0 0 0,2-2 0 0 0,-9 5 0 0 0,7-1 0 0 0,-7 1 15 0 0,-1 1-1 0 0,0 0 1 0 0,1 0-1 0 0,-1-1 1 0 0,0 1-1 0 0,0-1 1 0 0,1 1-1 0 0,-1-1 0 0 0,0 0 1 0 0,0 1-1 0 0,0-1 1 0 0,0 0-1 0 0,0 0 1 0 0,1 0-15 0 0,10-8 117 0 0,44-28-63 0 0,-46 31-41 0 0,0-1-16 0 0,-8 5 23 0 0,0-1-1 0 0,0 1 1 0 0,0-1-1 0 0,0 1 0 0 0,0-1 1 0 0,-1 0-1 0 0,1 0-19 0 0,-2 2 3 0 0,0 1-2 0 0,0 0 0 0 0,0 0-1 0 0,0 0 1 0 0,0-1 0 0 0,0 1 0 0 0,0 0-1 0 0,0 0 1 0 0,0 0 0 0 0,0 0 0 0 0,0-1-1 0 0,0 1 1 0 0,0 0 0 0 0,1 0 0 0 0,-1 0-1 0 0,0 0 1 0 0,0 0 0 0 0,0-1-1 0 0,0 1 1 0 0,0 0 0 0 0,0 0 0 0 0,0 0-1 0 0,1 0 1 0 0,-1 0 0 0 0,0 0 0 0 0,0 0-1 0 0,0 0 1 0 0,0 0 0 0 0,0-1 0 0 0,1 1-1 0 0,-1 0 1 0 0,0 0 0 0 0,0 0 0 0 0,0 0-1 0 0,0 0 1 0 0,1 0 0 0 0,-1 0 0 0 0,0 0-1 0 0,0 0 1 0 0,0 0 0 0 0,0 0 0 0 0,1 0-1 0 0,-1 0 0 0 0,1 0 1 0 0,-1 0 0 0 0,0 0 0 0 0,1 0-1 0 0,-1 0 1 0 0,1 0 0 0 0,-1 0 0 0 0,1 0-1 0 0,-1 0 1 0 0,1 0 0 0 0,-1-1 0 0 0,1 1-1 0 0,-1 0 1 0 0,0 0 0 0 0,1-1 0 0 0,-1 1 0 0 0,1 0-1 0 0,-1 0 1 0 0,0-1 0 0 0,1 1 0 0 0,-1 0-1 0 0,0-1 1 0 0,0 1 0 0 0,1-1 0 0 0,-1 1-1 0 0,0 0 1 0 0,0-1 0 0 0,1 1 0 0 0,-1-1-1 0 0,0 0 0 0 0,9-15 12 0 0,-9 12 18 0 0,10-5 0 0 0,-7 6-85 0 0,-1-1-1 0 0,0 1 1 0 0,0-1-1 0 0,0 1 0 0 0,0-1 1 0 0,-1 0-1 0 0,2-2 56 0 0,1-4-23 0 0,-3 3 587 0 0,0 2-399 0 0,13-15-178 0 0,-12 18 13 0 0,-2 1 0 0 0,4-11 0 0 0,1 3 0 0 0,0 0 0 0 0,0 1-274 0 0,1-1 0 0 0,-1 0-1 0 0,2-8 275 0 0,0 2 274 0 0,8-27-545 0 0,-14 41 312 0 0,0 0-1 0 0,-1-1 0 0 0,1 1 0 0 0,-1 0 0 0 0,1-1 0 0 0,-1 1 0 0 0,0 0 0 0 0,0-1 0 0 0,1 1 1 0 0,-1-1-41 0 0,1-5 124 0 0,3-3-152 0 0,-1 3 32 0 0,0 0 1 0 0,0 0 0 0 0,-1-1-1 0 0,0 0 1 0 0,0 1 0 0 0,-1-2-5 0 0,-1 8 19 0 0,1-1 1 0 0,-1 1 0 0 0,0 0-1 0 0,1 0 1 0 0,-1 0-1 0 0,0 0 1 0 0,1 0 0 0 0,-1 0-1 0 0,1 0 1 0 0,0 1 0 0 0,-1-1-1 0 0,2-1-19 0 0,2-5 6 0 0,3-23 52 0 0,-6 26-59 0 0,0-1 1 0 0,0 0-1 0 0,0 0 1 0 0,0 0-1 0 0,1 1 1 0 0,0-1-1 0 0,0 1 0 0 0,0-1 1 0 0,1 0 0 0 0,0-1 0 0 0,0 0 0 0 0,-1 0 0 0 0,0 0 0 0 0,0 0 0 0 0,-1-1 0 0 0,5-11 0 0 0,7-24 0 0 0,-6 13 0 0 0,2-5 0 0 0,-9 28 0 0 0,0 5 0 0 0,0 1 0 0 0,0-1 0 0 0,0 0 0 0 0,0 0 0 0 0,0 1 0 0 0,0-1 0 0 0,0 0 0 0 0,0 0 0 0 0,0 1 0 0 0,0-1 0 0 0,0 0 0 0 0,1 1 0 0 0,-1-1 0 0 0,0 0 0 0 0,0 1 0 0 0,1-1 0 0 0,-1 0 0 0 0,1 1 0 0 0,-1-1 0 0 0,1 1 0 0 0,-1-1 0 0 0,1 1 0 0 0,0-1 0 0 0,1-3 0 0 0,4-13 0 0 0,-5 10 0 0 0,4-16 0 0 0,3-9 0 0 0,-8 30-8 0 0,3-7-44 0 0,-1-1 0 0 0,0 1 0 0 0,-1-6 52 0 0,2 7-416 0 0,-3 7 398 0 0,1 0-1 0 0,-1 1 1 0 0,1-1 0 0 0,-1 0 0 0 0,1 0 0 0 0,-1 0-1 0 0,0 0 1 0 0,0 0 0 0 0,0 0 0 0 0,1 0 0 0 0,-1 0-1 0 0,0 0 1 0 0,0 0 0 0 0,0 0 0 0 0,0 1-1 0 0,0-2 19 0 0,9-59 492 0 0,-4 31-588 0 0,-5 23 201 0 0,1-1-1 0 0,0 0 1 0 0,2-7-105 0 0,-1 7 48 0 0,-1 0 1 0 0,0 1 0 0 0,0-1-1 0 0,-1 0-48 0 0,1 3 0 0 0,-1 1 0 0 0,1-1 0 0 0,0 1 0 0 0,0-1 0 0 0,1-2 0 0 0,-1 3 0 0 0,0-1 0 0 0,0 1 0 0 0,0-1 0 0 0,0 1 0 0 0,-1-3 0 0 0,0 2 0 0 0,1-5 0 0 0,4-3 0 0 0,-1-9 16 0 0,-1 0 0 0 0,-1 0 0 0 0,-1 0 0 0 0,-1-15-16 0 0,0 34 0 0 0,5-65 0 0 0,-5 61 0 0 0,-1-3 0 0 0,1 1 0 0 0,1 0 0 0 0,0-1 0 0 0,1-4 0 0 0,3-45 0 0 0,-4 52 0 0 0,0-1 0 0 0,0 1 0 0 0,-1 0 0 0 0,0 0 0 0 0,0-1 0 0 0,-1 2 0 0 0,1 0 0 0 0,0 0 0 0 0,0 0 0 0 0,1 0 0 0 0,0 0 0 0 0,1-4 0 0 0,2-12 0 0 0,-3 15 0 0 0,4-26 0 0 0,-4 27 0 0 0,4-15 0 0 0,-1-24 0 0 0,-2 24 0 0 0,-2 18 0 0 0,0 0 0 0 0,0 0 0 0 0,1 0 0 0 0,-1 0 0 0 0,1 0 0 0 0,-1 0 0 0 0,1 0 0 0 0,5-17 0 0 0,-5 18 0 0 0,-1 0 0 0 0,1 0 0 0 0,-1-1 0 0 0,0 1 0 0 0,1 0 0 0 0,-1-1 0 0 0,0 1 0 0 0,-1-1 0 0 0,1 1 0 0 0,0-1 0 0 0,-1 0 0 0 0,1 0 0 0 0,0 0 0 0 0,0 0 0 0 0,0 0 0 0 0,0 0 0 0 0,0 0 0 0 0,1 0 0 0 0,3-11-29 0 0,-1 0 0 0 0,-1 0 0 0 0,0 0 0 0 0,-1 0 0 0 0,0-7 29 0 0,0 13-157 0 0,0 0 0 0 0,0 0 0 0 0,0 0 0 0 0,3-4 157 0 0,-2 4 153 0 0,0 0-1 0 0,-1-1 1 0 0,1 1 0 0 0,-1-6-153 0 0,-1 8-130 0 0,0 0 0 0 0,1 0 0 0 0,0 0 0 0 0,1-3 130 0 0,0-1 136 0 0,0 1 0 0 0,-1 0 1 0 0,0-1-1 0 0,0-6-136 0 0,-2 9 39 0 0,1 4-39 0 0,0 0 0 0 0,0-1 1 0 0,1 1-1 0 0,-1 0 0 0 0,1 0 1 0 0,-1 0-1 0 0,1 0 0 0 0,0-1 0 0 0,0 3-29 0 0,0-1-1 0 0,-1 0 0 0 0,1 1 1 0 0,-1-1-1 0 0,0 0 0 0 0,0 0 0 0 0,0 0 1 0 0,1 1-1 0 0,-2-1 0 0 0,1 0 1 0 0,0-2 29 0 0,-2-14-504 0 0,2 16 497 0 0,0-10 52 0 0,0 0 0 0 0,1 1-1 0 0,0-1 1 0 0,2-7-45 0 0,3-36-418 0 0,30-96-3476 0 0,-31 132 2513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4:38.9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4896 0 0,'0'0'108'0'0,"0"0"17"0"0,0 0 10 0 0,0 0 42 0 0,0 0 175 0 0,0 0 80 0 0,0 0 15 0 0,0 0-26 0 0,0 0-112 0 0,0 0-49 0 0,0 0-10 0 0,0 1-206 0 0,0 0 0 0 0,0-1 0 0 0,1 1 0 0 0,-1-1 0 0 0,0 1 0 0 0,0 0 0 0 0,0-1 0 0 0,1 1 0 0 0,-1-1 0 0 0,0 1 0 0 0,1-1 0 0 0,-1 1 0 0 0,0 0 0 0 0,1-1 0 0 0,-1 0 0 0 0,1 1-44 0 0,3 3 66 0 0,0 1 0 0 0,0 0 0 0 0,0-1 0 0 0,0 1 0 0 0,-1 0 0 0 0,0 1 0 0 0,0-1 0 0 0,0 2-66 0 0,5 11 0 0 0,-6-14 0 0 0,-1-1 0 0 0,1 0 0 0 0,-1 0 0 0 0,0 0 0 0 0,0 1 0 0 0,0-1 0 0 0,0 1 0 0 0,0-1 0 0 0,-1 2 0 0 0,0-3-1 0 0,0 0 1 0 0,1-1 0 0 0,-1 1-1 0 0,1 0 1 0 0,-1 0-1 0 0,1-1 1 0 0,-1 1 0 0 0,1 0-1 0 0,1 1 1 0 0,-2-2 5 0 0,1 1 0 0 0,0-1 0 0 0,0 1 0 0 0,-1 0-1 0 0,1 0 1 0 0,-1-1 0 0 0,0 1 0 0 0,1 0 0 0 0,-1 1-5 0 0,5 52 1094 0 0,-5-51-1037 0 0,0 1-1 0 0,0 0 0 0 0,1-1 0 0 0,0 1 0 0 0,0 0 1 0 0,1 3-57 0 0,-1-2 70 0 0,0 0 1 0 0,0 0-1 0 0,-1 1 0 0 0,0-1 1 0 0,0 0-1 0 0,0 0 1 0 0,-1 2-71 0 0,0 14 123 0 0,1 45 261 0 0,5-37-288 0 0,-5-24-105 0 0,1 0 0 0 0,0 0 0 0 0,0 0 0 0 0,1 0 0 0 0,-1 0 0 0 0,2 2 9 0 0,0-2 4 0 0,-1 0-1 0 0,-1 0 1 0 0,1 0 0 0 0,-1 1-1 0 0,0-1 1 0 0,0 3-4 0 0,3 45-384 0 0,3-26 1312 0 0,-3-9 36 0 0,1 22-1555 0 0,-5-40 609 0 0,0 0 1 0 0,0 0-1 0 0,0 0 0 0 0,0 0 0 0 0,0 0 1 0 0,0 0-1 0 0,1 0 0 0 0,-1 0 1 0 0,0 0-1 0 0,1-1 0 0 0,-1 1 1 0 0,1 0-1 0 0,-1 0 0 0 0,1 0-18 0 0,1 6 129 0 0,-2 80-159 0 0,5-48 302 0 0,0-13-304 0 0,0-21 48 0 0,-5-5-14 0 0,0 1 1 0 0,1-1-1 0 0,-1 1 1 0 0,0-1 0 0 0,0 0-1 0 0,1 1 1 0 0,-1-1 0 0 0,0 1-1 0 0,0-1 1 0 0,0 1-1 0 0,0-1 1 0 0,1 1 0 0 0,-1-1-1 0 0,0 1 1 0 0,0-1-1 0 0,0 1 1 0 0,0-1 0 0 0,0 1-1 0 0,0-1 1 0 0,0 0 0 0 0,-1 1-1 0 0,1-1 1 0 0,0 1-1 0 0,0-1 1 0 0,0 1 0 0 0,0-1-1 0 0,-1 1-2 0 0,1 1-6 0 0,0 21 6 0 0,-1-20 12 0 0,1 1-12 0 0,-1 0 1 0 0,1 0-1 0 0,0 0 1 0 0,0 0 0 0 0,0 0-1 0 0,1 1 1 0 0,0 3-1 0 0,1-5 0 0 0,-1 1 0 0 0,-1-1 0 0 0,1 1 0 0 0,-1 0 0 0 0,1-1 0 0 0,-1 1 0 0 0,0 0 0 0 0,0 0 0 0 0,-1 0 0 0 0,1-2 0 0 0,2 9 104 0 0,-1-10-95 0 0,-1 0 0 0 0,1 0 0 0 0,-1 0 0 0 0,0 0 0 0 0,1 0 0 0 0,-1 0 0 0 0,0 0 0 0 0,0 1 0 0 0,0-1 0 0 0,0 0 0 0 0,0 0 0 0 0,0 0 0 0 0,0 0 0 0 0,0 1-9 0 0,-1 6-68 0 0,1-7 60 0 0,0 1 0 0 0,0-1 1 0 0,0 1-1 0 0,1-1 0 0 0,-1 1 0 0 0,0-1 1 0 0,1 1-1 0 0,-1-1 0 0 0,1 1 0 0 0,-1-1 1 0 0,1 1-1 0 0,0-1 8 0 0,3 11 56 0 0,-1-1 0 0 0,0 0 0 0 0,-1 0 0 0 0,0 1 0 0 0,-1-1 0 0 0,0 4-56 0 0,-1-15 2 0 0,0 1 1 0 0,0-1-1 0 0,0 1 1 0 0,0-1-1 0 0,0 1 1 0 0,0-1-1 0 0,0 1 1 0 0,1-1-1 0 0,-1 1 1 0 0,0-1 0 0 0,0 1-1 0 0,0-1 1 0 0,1 1-1 0 0,-1-1 1 0 0,0 1-1 0 0,0-1 1 0 0,1 0-1 0 0,-1 1-2 0 0,1-1 2 0 0,-1 1-1 0 0,0-1 1 0 0,1 1 0 0 0,-1-1-1 0 0,0 1 1 0 0,0-1 0 0 0,1 1-1 0 0,-1-1 1 0 0,0 1-1 0 0,0-1 1 0 0,0 1 0 0 0,0-1-1 0 0,0 1 1 0 0,0-1 0 0 0,0 1-1 0 0,0-1 1 0 0,0 1 0 0 0,0 0-2 0 0,1 4-55 0 0,0 1 0 0 0,0 0 1 0 0,0 0-1 0 0,0 0 0 0 0,1-1 1 0 0,0 1 54 0 0,-1-4 17 0 0,-1 0 0 0 0,1 0 0 0 0,-1 0 0 0 0,0 0 0 0 0,0 0 0 0 0,0 0 0 0 0,0 0 0 0 0,0 0 1 0 0,0 0-1 0 0,0 0 0 0 0,-1 2-17 0 0,1-3 3 0 0,0 0-1 0 0,0 0 1 0 0,-1 0 0 0 0,1 0 0 0 0,0 0-1 0 0,0 0 1 0 0,0 0 0 0 0,1 0 0 0 0,-1 0-1 0 0,0 0 1 0 0,0 0 0 0 0,0 0 0 0 0,1 0-3 0 0,0 1 0 0 0,2 0 0 0 0,-2 8 0 0 0,4 14-106 0 0,4-2-116 0 0,-9-20 222 0 0,0 0 0 0 0,1 0 0 0 0,-1-1 0 0 0,0 1 0 0 0,1 0 0 0 0,-1 0 0 0 0,1-1 0 0 0,0 1 0 0 0,0-1 0 0 0,-1 1 0 0 0,2 1 0 0 0,1 2 0 0 0,14 40 0 0 0,-11-32 0 0 0,-5-12 0 0 0,1 2 0 0 0,-1-1 0 0 0,0 0 0 0 0,0 0 0 0 0,-1 0 0 0 0,1 0 0 0 0,0 0 0 0 0,-1 1 0 0 0,1-1 0 0 0,-1 0 0 0 0,0 1 0 0 0,0-1 0 0 0,0 0 0 0 0,0 2 0 0 0,1 2 0 0 0,6 25 988 0 0,-4-22-296 0 0,1 1-544 0 0,2 7-620 0 0,-3-7 356 0 0,-3-10 116 0 0,1 0 0 0 0,-1 1 0 0 0,0-1 0 0 0,0 1 0 0 0,1-1 0 0 0,-1 0 0 0 0,0 1 0 0 0,0-1 0 0 0,0 1 0 0 0,0-1 0 0 0,1 1 0 0 0,-1-1 0 0 0,0 0 0 0 0,0 1 0 0 0,0-1 0 0 0,0 1 0 0 0,0-1 0 0 0,0 1 0 0 0,0-1 0 0 0,0 1 0 0 0,0-1 0 0 0,-1 1 0 0 0,1-1 0 0 0,0 0 0 0 0,0 1 0 0 0,0-1 0 0 0,-1 1 0 0 0,1 0 0 0 0,-1 1 1 0 0,7 10 28 0 0,-1 10 347 0 0,0 0-498 0 0,-5-21 180 0 0,0 7 18 0 0,0-3-22 0 0,7 22 84 0 0,-2-11-84 0 0,0-2-43 0 0,-3-12 13 0 0,1 0-4 0 0,1 7-11 0 0,2 13-9 0 0,-6-20 0 0 0,0-1 0 0 0,1 0 0 0 0,-1 1 0 0 0,0-1 0 0 0,1 0 0 0 0,-1 0 0 0 0,1 0 0 0 0,-1 1 0 0 0,1-1 0 0 0,-1 0 0 0 0,1 0 0 0 0,0 0 0 0 0,0 0 0 0 0,-1 0 0 0 0,4 5 0 0 0,-3-4 23 0 0,0 0 0 0 0,0 0 0 0 0,0 0 0 0 0,0 0 0 0 0,0 0 0 0 0,1 0 0 0 0,-1 0 1 0 0,1 0-1 0 0,1 1-23 0 0,-3-3 7 0 0,1 0 0 0 0,-1 1-1 0 0,1-1 1 0 0,-1 1 0 0 0,0-1 0 0 0,1 0 0 0 0,-1 1 0 0 0,1-1 0 0 0,-1 1 0 0 0,0-1 0 0 0,0 1 0 0 0,1-1-1 0 0,-1 1 1 0 0,0-1 0 0 0,0 1 0 0 0,0 0 0 0 0,1-1 0 0 0,-1 1 0 0 0,0-1 0 0 0,0 1 0 0 0,0-1-1 0 0,0 1 1 0 0,0 0 0 0 0,0-1 0 0 0,0 1 0 0 0,0-1 0 0 0,0 1 0 0 0,-1-1-7 0 0,17 20-321 0 0,-9-7 328 0 0,1-1 2 0 0,-6-11-14 0 0,-1-1 7 0 0,-1 1-1 0 0,1-1 0 0 0,-1 0 1 0 0,1 1-1 0 0,-1-1 1 0 0,1 1-1 0 0,-1-1 0 0 0,0 1 1 0 0,1-1-1 0 0,-1 1 1 0 0,0-1-1 0 0,1 1 0 0 0,-1-1 1 0 0,0 1-1 0 0,0 0 1 0 0,1-1-1 0 0,-1 1 1 0 0,0-1-1 0 0,0 1 0 0 0,0-1 1 0 0,0 1-1 0 0,0 0 1 0 0,0 0-2 0 0,5 7 269 0 0,-4-8-237 0 0,0 1 0 0 0,-1-1-1 0 0,1 1 1 0 0,-1 0 0 0 0,1-1-1 0 0,-1 1 1 0 0,0 0 0 0 0,1-1-1 0 0,-1 1 1 0 0,1 0-1 0 0,-1 0 1 0 0,0-1 0 0 0,0 1-1 0 0,0 0 1 0 0,1 0 0 0 0,-1 0-1 0 0,0-1 1 0 0,0 1 0 0 0,0 0-1 0 0,0 0-31 0 0,0 0 55 0 0,10 17 69 0 0,-9-12-103 0 0,3 0 22 0 0,0-1-22 0 0,8 15 214 0 0,-8-13-214 0 0,-4-4 22 0 0,0 3-21 0 0,0-4 45 0 0,0-2 36 0 0,7 11 86 0 0,-6-10-180 0 0,1 0-8 0 0,-1 0 1 0 0,0-1-1 0 0,0 1 1 0 0,0 0-1 0 0,0 0 1 0 0,0 1-1 0 0,-1-1 1 0 0,1 0-1 0 0,0 0 1 0 0,0 0-1 0 0,-1 1 1 0 0,1-1-1 0 0,0 1-1 0 0,0-2 68 0 0,4 3-55 0 0,0 1-13 0 0,-2-3-16 0 0,0-1-48 0 0,5 5 48 0 0,0 3 20 0 0,-7-6-12 0 0,6 5 87 0 0,-6-5-36 0 0,5 8 3 0 0,3-2-18 0 0,-8-5-28 0 0,-1-2 0 0 0,1 0 0 0 0,-1-1 0 0 0,0 1 0 0 0,1 0 0 0 0,-1-1 0 0 0,0 1 0 0 0,1-1 0 0 0,-1 1 0 0 0,1 0 0 0 0,-1-1 0 0 0,1 1 0 0 0,-1-1 0 0 0,1 1 0 0 0,-1-1 0 0 0,1 0 0 0 0,0 1 0 0 0,0-1 0 0 0,4 5 0 0 0,0-1 0 0 0,0 4 0 0 0,-4-6-1 0 0,0-1 0 0 0,1 1 0 0 0,-1 0 0 0 0,0-1 0 0 0,1 1 0 0 0,-1-1 0 0 0,1 1 0 0 0,-1-1 0 0 0,1 0 0 0 0,1 1 1 0 0,1 1 24 0 0,16 9 350 0 0,-19-11-315 0 0,15 9-508 0 0,-8-6 419 0 0,-2 0 30 0 0,2-2 0 0 0,9 6 0 0 0,-14-6-1 0 0,-5-2-2 0 0,3 0 4 0 0,22 7 20 0 0,3 2-39 0 0,-5-1 81 0 0,-9-7 702 0 0,-10-1-663 0 0,-1 0-1 0 0,1 1 1 0 0,-1-1-1 0 0,1 0 1 0 0,0 0-1 0 0,-1 1 0 0 0,1-1 1 0 0,-1 1-1 0 0,1-1 1 0 0,-1 1-1 0 0,2 0-101 0 0,-1 0-11 0 0,0 1-1 0 0,0-1 1 0 0,1 0-1 0 0,-1-1 0 0 0,0 1 1 0 0,1 0-1 0 0,-1-1 0 0 0,1 1 1 0 0,-1-1-1 0 0,1 0 0 0 0,2 1 12 0 0,12 9-112 0 0,-16-9 128 0 0,1 0-1 0 0,-1 0 1 0 0,1 1 0 0 0,-1-1-1 0 0,0 0 1 0 0,0 1-1 0 0,0 0 1 0 0,0-1-1 0 0,0 1 1 0 0,0-1-1 0 0,0 1 1 0 0,0 0-1 0 0,0 0 1 0 0,-1 0-1 0 0,1-1 1 0 0,-1 1-1 0 0,1 1-15 0 0,0 4 0 0 0,3-12 0 0 0,1 0 0 0 0,1 2 0 0 0,0 2 0 0 0,2 1-10 0 0,18 3 28 0 0,-20 0-18 0 0,-4-1 0 0 0,-1 1 0 0 0,0 0 0 0 0,0 0 0 0 0,0 0 0 0 0,0 0 0 0 0,-1 0 0 0 0,1 0 0 0 0,-1 0 0 0 0,1 0 0 0 0,-1 3 0 0 0,0 0 0 0 0,1-1 0 0 0,-1 2 0 0 0,2-9 0 0 0,2-4 0 0 0,4-3-16 0 0,-7 8-60 0 0,13 0 76 0 0,-12 0 7 0 0,0 1-1 0 0,0 0 1 0 0,-1 0 0 0 0,1 0-1 0 0,0 1 1 0 0,-1-1 0 0 0,1 0-1 0 0,0 1 1 0 0,-1-1 0 0 0,1 1 0 0 0,-1-1-1 0 0,1 1 1 0 0,-1 0 0 0 0,1 0-1 0 0,0 0-6 0 0,5 3 0 0 0,0 1 0 0 0,-5-1 0 0 0,3-3 0 0 0,0 3 0 0 0,1 2 0 0 0,-2-3 0 0 0,6 0 0 0 0,-5-2 0 0 0,1 5 0 0 0,-5-3 0 0 0,1 0 0 0 0,-1 0 0 0 0,0 0 0 0 0,0 1 0 0 0,0-1 0 0 0,-1 0 0 0 0,1 1 0 0 0,-1 0 0 0 0,2 8 0 0 0,-2-12 0 0 0,0 1 0 0 0,0 0 0 0 0,0-1 0 0 0,0 1 0 0 0,0 0 0 0 0,1-1 0 0 0,-1 1 0 0 0,0 0 0 0 0,0-1 0 0 0,1 1 0 0 0,-1-1 0 0 0,0 1 0 0 0,1 0 0 0 0,-1-1 0 0 0,1 1 0 0 0,-1-1 0 0 0,0 1 0 0 0,1-1 0 0 0,0 1 0 0 0,-1-2 0 0 0,0 1 0 0 0,1 0 0 0 0,-1 0 0 0 0,0-1 0 0 0,0 1 0 0 0,1 0 0 0 0,-1-1 0 0 0,0 1 0 0 0,0 0 0 0 0,1-1 0 0 0,-1 1 0 0 0,0 0 0 0 0,0-1 0 0 0,0 1 0 0 0,0-1 0 0 0,1 1 0 0 0,-1-1 0 0 0,0 1 0 0 0,0 0 0 0 0,0-1 0 0 0,0 1 0 0 0,0-1 0 0 0,0 1 0 0 0,3-6 0 0 0,0 11 0 0 0,1 7 0 0 0,-4-11 0 0 0,0 3 0 0 0,11-20 0 0 0,-5 8 0 0 0,2 6 0 0 0,-7 1 0 0 0,0 1 0 0 0,-1 0 0 0 0,1 0 0 0 0,0 0 0 0 0,-1-1 0 0 0,1 1 0 0 0,0 0 0 0 0,-1 0 0 0 0,1-1 0 0 0,-1 1 0 0 0,1-1 0 0 0,0 1 0 0 0,-1-1 0 0 0,1 1 0 0 0,-1-1 0 0 0,1 1 0 0 0,-1-1 0 0 0,0 1 0 0 0,1-1 0 0 0,-1 1 0 0 0,5-4 0 0 0,16 2 0 0 0,-12 2 0 0 0,-2 0 0 0 0,2-4 0 0 0,0 4 0 0 0,-2 0 0 0 0,2 0 0 0 0,-2-1 0 0 0,1-2 0 0 0,-7 2 0 0 0,-1 1 0 0 0,1 0 0 0 0,0 0 0 0 0,-1-1 0 0 0,1 1 0 0 0,0 0 0 0 0,-1 0 0 0 0,1 0 0 0 0,0 0 0 0 0,-1 0 0 0 0,1 0 0 0 0,0 0 0 0 0,0 0 0 0 0,-1 0 0 0 0,1 0 0 0 0,0 0 0 0 0,-1 0 0 0 0,1 0 0 0 0,0 1 0 0 0,-1-1 0 0 0,1 0 0 0 0,0 1 0 0 0,-1-1 0 0 0,1 0 0 0 0,-1 1 0 0 0,1-1 0 0 0,-1 1 0 0 0,1-1 0 0 0,0 1 0 0 0,-1-1 0 0 0,1 1 0 0 0,-1 0 0 0 0,1 1 0 0 0,0 0 0 0 0,0 0 0 0 0,-1-1 0 0 0,1 1 0 0 0,-1 0 0 0 0,0 0 0 0 0,1-1 0 0 0,-1 2 0 0 0,1 4 0 0 0,2-1 0 0 0,-2-5 0 0 0,2-11 0 0 0,0-2 0 0 0,1 5 0 0 0,0 8 0 0 0,-2 7 0 0 0,-2-7 0 0 0,5 24 0 0 0,-1-18 25 0 0,0-11 36 0 0,2-14 103 0 0,-5 16-126 0 0,0-1 114 0 0,4-8-384 0 0,-2 9 257 0 0,0-1-1 0 0,-1 1 0 0 0,1-1 0 0 0,0 1 0 0 0,0 0 1 0 0,0 0-1 0 0,1 0 0 0 0,1-1-24 0 0,16-11-55 0 0,-20 14 59 0 0,0 0-1 0 0,0-1 0 0 0,0 1 1 0 0,0-1-1 0 0,0 1 1 0 0,0 0-1 0 0,0 0 1 0 0,0 0-1 0 0,0 0 1 0 0,0 0-1 0 0,0 0 0 0 0,0 0 1 0 0,0 0-1 0 0,0 0 1 0 0,0 0-1 0 0,0 0 1 0 0,1 1-1 0 0,-1-1 1 0 0,0 0-1 0 0,0 1 0 0 0,0-1 1 0 0,-1 1-1 0 0,1-1 1 0 0,1 1-4 0 0,3 13-182 0 0,-5-14 177 0 0,0 0-1 0 0,0 1 1 0 0,0-1-1 0 0,0 0 0 0 0,0 0 1 0 0,0 1-1 0 0,0-1 1 0 0,0 0-1 0 0,1 0 0 0 0,-1 0 1 0 0,0 0-1 0 0,0 1 1 0 0,0-1-1 0 0,0 0 0 0 0,0 0 1 0 0,1 0-1 0 0,-1 0 1 0 0,0 1-1 0 0,0-1 0 0 0,0 0 1 0 0,0 0-1 0 0,1 0 1 0 0,-1 0-1 0 0,0 0 0 0 0,0 0 1 0 0,1 0-1 0 0,-1 0 1 0 0,0 0-1 0 0,0 1 0 0 0,0-1 1 0 0,1 0-1 0 0,-1 0 0 0 0,0 0 6 0 0,1-1 1 0 0,0 1-1 0 0,0-1 0 0 0,-1 1 0 0 0,1-1 0 0 0,0 0 0 0 0,-1 1 0 0 0,1-1 0 0 0,-1 0 0 0 0,1 1 0 0 0,-1-1 0 0 0,1 0 0 0 0,-1 0 0 0 0,1 0 0 0 0,-1 1 0 0 0,0-1 0 0 0,1 0 0 0 0,-1 0 0 0 0,0 0 0 0 0,0 0 0 0 0,0 0 0 0 0,3-4 0 0 0,5 3 0 0 0,-2 3 2 0 0,-5-3-5 0 0,-1 2 4 0 0,0-1 0 0 0,0 0-1 0 0,0 1 1 0 0,0-1 0 0 0,0 0 0 0 0,1 1 0 0 0,-1-1-1 0 0,0 1 1 0 0,0-1 0 0 0,1 0 0 0 0,-1 1 0 0 0,0-1-1 0 0,1 1 1 0 0,-1-1 0 0 0,1 1 0 0 0,-1-1 0 0 0,1 1-1 0 0,-1 0 1 0 0,1-1 0 0 0,-1 1 0 0 0,1-1 0 0 0,-1 1-1 0 0,1 0 1 0 0,-1 0 0 0 0,1-1 0 0 0,0 1 0 0 0,-1 0-1 0 0,1 0 1 0 0,0 0 0 0 0,-1-1-1 0 0,2 1 53 0 0,0-1 1 0 0,-1 0-1 0 0,1 0 0 0 0,-1 0 1 0 0,1 0-1 0 0,-1 0 0 0 0,0 0 1 0 0,1 0-1 0 0,-1 0 0 0 0,0-1 1 0 0,1 0-54 0 0,13-13-602 0 0,15-8 1212 0 0,-28 22-535 0 0,6-3 76 0 0,3 1-139 0 0,0-4-173 0 0,-3 3-96 0 0,-8 4 255 0 0,1 0-1 0 0,-1 1 1 0 0,1-1 0 0 0,-1 0 0 0 0,1 0-1 0 0,-1 1 1 0 0,0-1 0 0 0,1 0-1 0 0,-1 1 1 0 0,0-1 0 0 0,1 0 0 0 0,-1 1-1 0 0,0-1 1 0 0,1 0 0 0 0,-1 1 0 0 0,0-1-1 0 0,0 1 1 0 0,1-1 0 0 0,-1 1 0 0 0,0-1-1 0 0,0 0 1 0 0,0 1 0 0 0,1 0 2 0 0,7 19 232 0 0,-8-20-230 0 0,0-1 0 0 0,0 1 1 0 0,0 0-1 0 0,1 0 0 0 0,-1 0 0 0 0,0-1 1 0 0,0 1-1 0 0,0 0 0 0 0,0 0 1 0 0,0 0-1 0 0,0 0 0 0 0,0-1 1 0 0,0 1-1 0 0,0 0 0 0 0,1 0 0 0 0,-1 0 1 0 0,0 0-1 0 0,0 0 0 0 0,0-1 1 0 0,0 1-1 0 0,1 0 0 0 0,-1 0 1 0 0,0 0-1 0 0,0 0 0 0 0,0 0 0 0 0,0 0 1 0 0,1 0-1 0 0,-1 0 0 0 0,0 0 1 0 0,0 0-1 0 0,0 0 0 0 0,1 0 0 0 0,-1 0 1 0 0,0 0-1 0 0,0 0 0 0 0,0 0 1 0 0,1 0-1 0 0,-1 0 0 0 0,0 0 1 0 0,0 0-1 0 0,0 0 0 0 0,1 0 0 0 0,-1 0 1 0 0,0 0-1 0 0,0 0 0 0 0,0 0 1 0 0,0 0-1 0 0,1 1 0 0 0,-1-1 0 0 0,0 0 1 0 0,0 0-1 0 0,0 0 0 0 0,0 0 1 0 0,0 0-1 0 0,0 0 0 0 0,1 1 1 0 0,-1-1-1 0 0,0 0 0 0 0,0 0 0 0 0,0 0 1 0 0,0 1-1 0 0,0-1 0 0 0,0 0-2 0 0,4-19-236 0 0,-4 17 197 0 0,9-22-274 0 0,-9 24 351 0 0,0-1 0 0 0,0 1-1 0 0,0-1 1 0 0,0 1 0 0 0,1-1 0 0 0,-1 1 0 0 0,0-1 0 0 0,0 1 0 0 0,1-1 0 0 0,-1 1 0 0 0,0-1 0 0 0,1 1-1 0 0,-1-1 1 0 0,0 1 0 0 0,1 0 0 0 0,0-1-38 0 0,-1 0-31 0 0,1 1 0 0 0,-1 0 0 0 0,1-1 1 0 0,-1 1-1 0 0,0-1 0 0 0,1 1 0 0 0,-1-1 0 0 0,1 1 0 0 0,-1-1 0 0 0,0 0 0 0 0,0 1 1 0 0,1-1-1 0 0,-1 1 0 0 0,0-1 0 0 0,0 0 0 0 0,0 1 0 0 0,0-1 31 0 0,1-2-199 0 0,8-10 124 0 0,2 2 1038 0 0,-6-3-909 0 0,0 8-44 0 0,-4 5-4 0 0,0 0-1 0 0,0 0 1 0 0,0-1-1 0 0,0 1 1 0 0,0 0 0 0 0,-1-1-1 0 0,1 1 1 0 0,0-1-1 0 0,-1 1 1 0 0,1-1-1 0 0,-1 1 1 0 0,0-1-1 0 0,1 1 1 0 0,-1-2-6 0 0,0 2 3 0 0,0 1 1 0 0,0-1 0 0 0,0 1-1 0 0,0-1 1 0 0,0 1-1 0 0,0-1 1 0 0,0 1 0 0 0,1-1-1 0 0,-1 1 1 0 0,0 0-1 0 0,0-1 1 0 0,0 1-1 0 0,1-1 1 0 0,-1 1 0 0 0,0-1-1 0 0,1 1 1 0 0,-1 0-1 0 0,0-1 1 0 0,1 1 0 0 0,-1 0-1 0 0,0-1 1 0 0,1 1-1 0 0,0-1-3 0 0,1 2 9 0 0,5-19-62 0 0,-6 15 40 0 0,9-11 62 0 0,-6 7-49 0 0,7-19 0 0 0,-6 11 0 0 0,1 7 0 0 0,-6 5 0 0 0,0 0 0 0 0,5-9 0 0 0,15-37 792 0 0,-18 44-871 0 0,1-1-99 0 0,-1 0 0 0 0,1 1 0 0 0,0 0-1 0 0,4-5 179 0 0,-2 3 0 0 0,-4-15 0 0 0,4 8 15 0 0,-2 13 32 0 0,-3 1-44 0 0,0 0-1 0 0,0 0 1 0 0,0 0-1 0 0,0 0 1 0 0,1 0-1 0 0,-1 0 1 0 0,0 0 0 0 0,0 0-1 0 0,0 0 1 0 0,0 0-1 0 0,0 0 1 0 0,0 0-1 0 0,1 0 1 0 0,-1 0 0 0 0,0 0-1 0 0,0 0 1 0 0,0 0-1 0 0,0 0 1 0 0,0-1-1 0 0,0 1 1 0 0,0 0 0 0 0,1 0-1 0 0,-1 0 1 0 0,0 0-1 0 0,0 0 1 0 0,0 0-1 0 0,0 0 1 0 0,0-1 0 0 0,0 1-1 0 0,0 0 1 0 0,0 0-1 0 0,0 0 1 0 0,0 0-1 0 0,0 0 1 0 0,0 0 0 0 0,0-1-1 0 0,0 1 1 0 0,0 0-1 0 0,0 0 1 0 0,0 0-1 0 0,0 0 1 0 0,0 0 0 0 0,0 0-1 0 0,0-1 1 0 0,0 1-1 0 0,0 0-2 0 0,5-17 404 0 0,-5 16-397 0 0,0 1-1 0 0,0-1 1 0 0,0 0-1 0 0,0 1 0 0 0,0-1 1 0 0,0 1-1 0 0,0-1 1 0 0,1 0-1 0 0,-1 1 0 0 0,0-1 1 0 0,0 1-1 0 0,1-1 1 0 0,-1 1-1 0 0,0-1 1 0 0,1 1-1 0 0,-1-1 0 0 0,1 1 1 0 0,-1-1-1 0 0,1 1 1 0 0,-1 0-1 0 0,0-1 0 0 0,1 1 1 0 0,0-1-1 0 0,-1 1-6 0 0,3-2 41 0 0,1-10-28 0 0,7-19-161 0 0,-4 9-289 0 0,-7 20 473 0 0,1 0 0 0 0,-1-1 0 0 0,1 1 0 0 0,-1 0 1 0 0,1 0-1 0 0,0 0 0 0 0,0 0 0 0 0,0 0 0 0 0,0 0 0 0 0,1-1-36 0 0,-2 3 9 0 0,1-1 0 0 0,-1 1 0 0 0,1-1 0 0 0,-1 1 0 0 0,1-1 0 0 0,-1 1 0 0 0,0-1 0 0 0,1 0 0 0 0,-1 1 0 0 0,0-1 0 0 0,1 1 0 0 0,-1-1 0 0 0,0 0 0 0 0,0 1 0 0 0,0-1 0 0 0,1 0 0 0 0,-1 1 0 0 0,0-1 0 0 0,0 0 0 0 0,0 1 0 0 0,0-1 0 0 0,0 0 0 0 0,0 0-9 0 0,-1-4 17 0 0,5-24-38 0 0,-4 27-96 0 0,1-1-66 0 0,0-1 131 0 0,0 0 9 0 0,0-1 0 0 0,0 1 0 0 0,0 0-1 0 0,1 0 1 0 0,0-2 43 0 0,-1 5 183 0 0,-1 1 17 0 0,1-14 6 0 0,-1 10-304 0 0,1 0-1 0 0,0 0 1 0 0,0 0-1 0 0,0 0 1 0 0,0 1-1 0 0,1-1 1 0 0,-1 0-1 0 0,1 0 0 0 0,1-1 99 0 0,3-5-103 0 0,5-9 156 0 0,-5 4-57 0 0,-2 3 1 0 0,3 2-32 0 0,-6 10 25 0 0,0-1 0 0 0,-1 1 0 0 0,1-1 0 0 0,-1 0 0 0 0,1 1 0 0 0,-1-1 0 0 0,1 0 0 0 0,-1 1 0 0 0,1-1 0 0 0,-1 0 0 0 0,1 0 0 0 0,-1 0 0 0 0,0 1 0 0 0,0-1 0 0 0,1 0 0 0 0,-1 0-1 0 0,0 0 1 0 0,0 0 10 0 0,1-3-14 0 0,-1 0 0 0 0,1 0 0 0 0,1 1-1 0 0,-1-1 1 0 0,0 0 0 0 0,1 1 0 0 0,0-1 0 0 0,-1 1-1 0 0,4-4 15 0 0,-1 1 214 0 0,13-43-204 0 0,-7 26-842 0 0,4-18 792 0 0,13-39 40 0 0,-22 73 22 0 0,-5 7-15 0 0,1-1 0 0 0,-1 1 0 0 0,1-1-1 0 0,-1 1 1 0 0,0 0 0 0 0,1-1 0 0 0,-1 1-1 0 0,0-1 1 0 0,1 1 0 0 0,-1-1 0 0 0,0 1 0 0 0,0-1-1 0 0,0 0 1 0 0,1 1 0 0 0,-1-1 0 0 0,0 1-1 0 0,0-1 1 0 0,0 1 0 0 0,0-1 0 0 0,0 1-7 0 0,1-6 26 0 0,0 1 0 0 0,0 0 0 0 0,1 0 0 0 0,0 0 0 0 0,0 0 0 0 0,0 0 1 0 0,0 1-1 0 0,1-2-26 0 0,0 0 479 0 0,0-6 410 0 0,-3 11-972 0 0,0 0 0 0 0,0 0 1 0 0,0 0-1 0 0,0 0 0 0 0,0 0 0 0 0,0 0 0 0 0,1 1 0 0 0,-1-1 0 0 0,0 0 1 0 0,1 0-1 0 0,-1 0 0 0 0,0 0 0 0 0,1 0 0 0 0,0 0 83 0 0,0-2-111 0 0,1 0 0 0 0,-1 0-1 0 0,0 0 1 0 0,0 0 0 0 0,0 0-1 0 0,0-2 112 0 0,0 2 12 0 0,0-1-1 0 0,0 1 0 0 0,0 0 1 0 0,0 0-1 0 0,1 0 0 0 0,-1 0 0 0 0,1 0 1 0 0,0-1-12 0 0,1 0 2 0 0,-1 0 0 0 0,0-1-1 0 0,-1 1 1 0 0,1 0 0 0 0,-1-1 0 0 0,1 1 0 0 0,-1-1 0 0 0,0-3-2 0 0,4-14-13 0 0,-4 18 13 0 0,0 1 0 0 0,0-1 0 0 0,0 0 0 0 0,0 0 0 0 0,-1 0 0 0 0,0-1 0 0 0,0 3 0 0 0,0 0 0 0 0,0 0 0 0 0,0 0 0 0 0,1 0 0 0 0,-1 0 0 0 0,0 0 0 0 0,1 0 0 0 0,-1 0 0 0 0,1 1 0 0 0,-1-1 0 0 0,1 0 0 0 0,0 0 0 0 0,0-1 0 0 0,3-5 0 0 0,3-24 0 0 0,-2 15 0 0 0,0 5 0 0 0,-3 11 0 0 0,0-1 0 0 0,3-19 0 0 0,-4 15 0 0 0,0 1 0 0 0,1 0 0 0 0,0 0 0 0 0,-1 0 0 0 0,3-3 0 0 0,-3 6 0 0 0,0-1-1 0 0,0 1 0 0 0,0-1 0 0 0,-1 1 0 0 0,1-1 0 0 0,-1 1 0 0 0,1-2 1 0 0,3-15 32 0 0,22-44 434 0 0,-21 46-833 0 0,-4 14 439 0 0,-1 0-1 0 0,1 0 0 0 0,0 0 0 0 0,1 0 1 0 0,-1 0-1 0 0,0 1 0 0 0,2-4-71 0 0,-2 5 0 0 0,0-1 0 0 0,-1 1 0 0 0,1 0 0 0 0,0-1 1 0 0,-1 0-1 0 0,0 1 0 0 0,1-1 0 0 0,-1 1 0 0 0,0-1 0 0 0,0 1 0 0 0,0-1 0 0 0,0 0 0 0 0,0 0 0 0 0,0 1-45 0 0,0-1 0 0 0,0 1 0 0 0,0-1 0 0 0,0 0 1 0 0,0 1-1 0 0,0-1 0 0 0,1 1 0 0 0,-1-1 0 0 0,1 1 0 0 0,-1-1 0 0 0,1 1 1 0 0,0-1-1 0 0,0-1 45 0 0,1 1-5 0 0,-1 0 1 0 0,0-1 0 0 0,1 1-1 0 0,-1 0 1 0 0,0-1 0 0 0,0 0-1 0 0,0 1 1 0 0,-1-1 0 0 0,1 0-1 0 0,-1 1 1 0 0,1-2 4 0 0,1-10 6 0 0,6-20 374 0 0,-6 27-443 0 0,0 1 0 0 0,0-1-1 0 0,-1 0 1 0 0,0 0 0 0 0,-1 0-1 0 0,1-1 64 0 0,1-3 0 0 0,0 1 0 0 0,1-1 0 0 0,1-5 0 0 0,0 5 0 0 0,-2-5 0 0 0,-1 13 0 0 0,-1-1 0 0 0,1 1 0 0 0,0 0 0 0 0,0-1 0 0 0,0 1 0 0 0,0 0 0 0 0,0 0 0 0 0,1-1 0 0 0,3-8 0 0 0,-1-7 0 0 0,8-27 0 0 0,2 5 0 0 0,-9 14 0 0 0,-4 19 0 0 0,0 1 0 0 0,0 5 0 0 0,5-15 0 0 0,-3 0 0 0 0,-1 11 0 0 0,0-15 0 0 0,-2 7-2597 0 0,0 14-3541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5:25.689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1 0 4608 0 0,'0'0'101'0'0,"0"0"22"0"0,0 0 5 0 0,0 0-11 0 0,0 1-8 0 0,0 1-56 0 0,0 6 264 0 0,0 0 822 0 0,2 7-564 0 0,0 14-157 0 0,0-21-194 0 0,-1-7-185 0 0,0 0 0 0 0,-1 0 0 0 0,1 0 0 0 0,-1 0 1 0 0,1 1-1 0 0,-1-1 0 0 0,0 0 0 0 0,1 0 0 0 0,-1 0 1 0 0,0 1-1 0 0,0-1 0 0 0,0 0 0 0 0,0 0 0 0 0,0 1 0 0 0,0-1 1 0 0,0 0-1 0 0,0 0 0 0 0,-1 1-39 0 0,1 31 567 0 0,0-32-542 0 0,0 1 1 0 0,0-1-1 0 0,0 0 0 0 0,0 0 1 0 0,0 0-1 0 0,0 1 1 0 0,0-1-1 0 0,1 0 0 0 0,-1 0 1 0 0,0 0-1 0 0,1 0 1 0 0,-1 1-1 0 0,1-1 0 0 0,0 1-25 0 0,0 3 190 0 0,-6 25 671 0 0,6-27-817 0 0,-1 0-1 0 0,0-1 0 0 0,1 1 1 0 0,0-1-1 0 0,-1 1 0 0 0,1-1 1 0 0,0 1-1 0 0,0-1 0 0 0,0 1 1 0 0,1-1-44 0 0,-1 35 416 0 0,-1 59-576 0 0,5-69 503 0 0,-4-22-295 0 0,1 0 0 0 0,-1-1 0 0 0,0 1-1 0 0,-1 0 1 0 0,1 1-48 0 0,-1-3-50 0 0,0 0-1 0 0,0 0 1 0 0,1 1 0 0 0,-1-1-1 0 0,1 0 1 0 0,1 2 50 0 0,-2-3 298 0 0,0-1 29 0 0,0 46 282 0 0,2-41-507 0 0,3 7-38 0 0,-4-5-105 0 0,-2 5 2 0 0,0-13 39 0 0,1 1 0 0 0,0 0 0 0 0,0-1 0 0 0,0 1 0 0 0,0 0 0 0 0,0 0 0 0 0,0-1 0 0 0,0 1 0 0 0,0 0 0 0 0,0-1 0 0 0,0 1 0 0 0,0 0 0 0 0,1 0 0 0 0,-1-1 0 0 0,0 1 0 0 0,0 0 0 0 0,1-1 0 0 0,-1 1 0 0 0,1 0 0 0 0,-1 0 0 0 0,2 6 0 0 0,8 64 304 0 0,-11-70-306 0 0,1 0 1 0 0,0 0-1 0 0,0 0 1 0 0,0 0-1 0 0,0-1 1 0 0,0 1 0 0 0,0 0-1 0 0,0 0 1 0 0,0 0-1 0 0,1 0 1 0 0,-1 0-1 0 0,0 0 1 0 0,1 0-1 0 0,-1-1 1 0 0,0 1 0 0 0,1 0-1 0 0,-1 0 1 0 0,1 0-1 0 0,0 0 2 0 0,1 5-67 0 0,2 47 176 0 0,-2-43-196 0 0,-3 1 152 0 0,1-11-62 0 0,-1 1-1 0 0,1 0 1 0 0,0-1 0 0 0,0 1 0 0 0,-1 0 0 0 0,1-1 0 0 0,0 1 0 0 0,0 0 0 0 0,0 0 0 0 0,-1-1 0 0 0,1 1-1 0 0,0 0 1 0 0,0 0 0 0 0,0-1 0 0 0,0 1 0 0 0,1 0 0 0 0,-1 0 0 0 0,0-1 0 0 0,0 1 0 0 0,1 0-3 0 0,-1 2 6 0 0,-4 38-6 0 0,-2-14 0 0 0,-3 10 64 0 0,8-9 2 0 0,0-21-39 0 0,0-5-22 0 0,0 1 1 0 0,1-1 0 0 0,-1 1-1 0 0,1 0 1 0 0,0-1 0 0 0,0 1-1 0 0,0 0 1 0 0,0-1 0 0 0,0 3-6 0 0,1-1 6 0 0,0-1 1 0 0,0 1 0 0 0,0 0 0 0 0,-1-1 0 0 0,0 1 0 0 0,1 0 0 0 0,-1-1 0 0 0,-1 2-7 0 0,1 7-10 0 0,4 17-14 0 0,-2-21 91 0 0,-1 1-1 0 0,0 0 1 0 0,0 0 0 0 0,0 5-67 0 0,-2-13 0 0 0,1 0 0 0 0,0 0 0 0 0,0 0 0 0 0,0 0 0 0 0,0 1 0 0 0,0-1 0 0 0,1 0 0 0 0,-1 0 0 0 0,0 0 0 0 0,0 0 0 0 0,1 0 0 0 0,-1 0 0 0 0,1 0 0 0 0,-1 0 0 0 0,1 0 0 0 0,0 1 0 0 0,1 4 0 0 0,3 28 0 0 0,-2-26-12 0 0,-2-6 18 0 0,0 1-1 0 0,-1 0 1 0 0,0 0 0 0 0,1 0 0 0 0,-1-1 0 0 0,0 1 0 0 0,0 0 0 0 0,-1 0 0 0 0,1 1-6 0 0,-1 4 15 0 0,1-3-6 0 0,-4 18 56 0 0,4-21-70 0 0,0 0 0 0 0,-1-1 0 0 0,1 1 0 0 0,0 0 0 0 0,0 0-1 0 0,1 0 1 0 0,-1 0 0 0 0,0 0 0 0 0,1 0 0 0 0,-1 0 5 0 0,2 10-153 0 0,-1 31-139 0 0,-1 35 266 0 0,0-76 26 0 0,0 0 0 0 0,0-1 0 0 0,0 1 0 0 0,0 0 0 0 0,0-1 0 0 0,0 1 0 0 0,1 0 0 0 0,-1-1 0 0 0,0 1 0 0 0,1-1 0 0 0,0 1 0 0 0,-1-1 0 0 0,1 1 0 0 0,1 8 0 0 0,-2 53 400 0 0,1-63 56 0 0,-1 0-428 0 0,1 0 1 0 0,-1 0 0 0 0,0 0 0 0 0,1 0 0 0 0,-1 0 0 0 0,1 0 0 0 0,-1 1 0 0 0,0-1 0 0 0,1 0 0 0 0,-1 0 0 0 0,1 0 0 0 0,-1 0 0 0 0,0 1 0 0 0,1-1 0 0 0,-1 0 0 0 0,0 0 0 0 0,1 1 0 0 0,-1-1 0 0 0,0 0 0 0 0,0 0 0 0 0,1 1 0 0 0,-1-1 0 0 0,0 0 0 0 0,0 1 0 0 0,1-1-29 0 0,-1 23-468 0 0,-1-22 467 0 0,1-1 1 0 0,0 1 0 0 0,0-1 0 0 0,0 1 0 0 0,0 0 0 0 0,0-1 0 0 0,0 1 0 0 0,0 0 0 0 0,0-1-1 0 0,0 1 1 0 0,0 0 0 0 0,0-1 0 0 0,0 1 0 0 0,1-1 0 0 0,-1 1 0 0 0,0 0 0 0 0,0-1-1 0 0,1 1 1 0 0,-1-1 0 0 0,0 1 0 0 0,1-1 0 0 0,-1 1 0 0 0,8 12 13 0 0,-8-12-8 0 0,1 1 0 0 0,-1-1 0 0 0,0 0 0 0 0,0 1 0 0 0,0-1-1 0 0,0 1 1 0 0,0-1 0 0 0,0 1 0 0 0,0-1 0 0 0,0 1-5 0 0,0-1 9 0 0,0 0 1 0 0,0-1 0 0 0,-1 1-1 0 0,1 0 1 0 0,0-1-1 0 0,0 1 1 0 0,0 0-1 0 0,0-1 1 0 0,1 1-1 0 0,-1 0 1 0 0,0-1-1 0 0,0 1 1 0 0,0 0 0 0 0,0-1-1 0 0,1 1 1 0 0,-1 0-1 0 0,0-1 1 0 0,1 1-1 0 0,-1 0 1 0 0,0-1-1 0 0,1 1 1 0 0,-1-1-10 0 0,11 15 456 0 0,-9-4-804 0 0,-2-10 344 0 0,0 0-1 0 0,0 0 0 0 0,0-1 0 0 0,0 1 0 0 0,1 0 0 0 0,-1 0 1 0 0,0 0-1 0 0,0-1 0 0 0,0 1 0 0 0,1 0 0 0 0,-1 0 0 0 0,0 0 1 0 0,1-1-1 0 0,-1 1 0 0 0,1 0 5 0 0,0 0 21 0 0,0 1 0 0 0,-1 0-1 0 0,1 0 1 0 0,0-1 0 0 0,-1 1 0 0 0,1 0 0 0 0,-1 0-1 0 0,0 0 1 0 0,1 0 0 0 0,-1 0 0 0 0,0 0 0 0 0,0-1-1 0 0,0 1 1 0 0,-1 2-21 0 0,1-2-24 0 0,0-1 0 0 0,0 1 0 0 0,0 0 0 0 0,0 0 0 0 0,0 0 1 0 0,1-1-1 0 0,-1 1 0 0 0,0 0 0 0 0,1 0 0 0 0,-1 0 0 0 0,1-1 0 0 0,0 1 0 0 0,0 0 24 0 0,-1-2-2 0 0,0 0 1 0 0,0 0-1 0 0,0 0 0 0 0,1 1 1 0 0,-1-1-1 0 0,0 0 1 0 0,0 0-1 0 0,0 0 0 0 0,0 1 1 0 0,0-1-1 0 0,1 0 0 0 0,-1 0 1 0 0,0 1-1 0 0,0-1 1 0 0,0 0-1 0 0,0 0 0 0 0,0 1 1 0 0,0-1-1 0 0,0 0 1 0 0,0 0-1 0 0,0 1 0 0 0,0-1 1 0 0,0 0-1 0 0,0 0 1 0 0,0 1-1 0 0,0-1 0 0 0,0 0 1 0 0,0 0-1 0 0,0 1 0 0 0,0-1 2 0 0,-1 2 12 0 0,3 1 65 0 0,-1-1 0 0 0,0 1 0 0 0,0 0 0 0 0,0-1 0 0 0,0 1 1 0 0,-1 0-1 0 0,1 1-77 0 0,0 31 86 0 0,-1-28-104 0 0,2 13 18 0 0,0-14 0 0 0,-1 1 0 0 0,0-1 0 0 0,-1 0 0 0 0,0 4 0 0 0,2 3 22 0 0,-2-10-75 0 0,1 0 0 0 0,-1 0 0 0 0,0-1 0 0 0,0 1 0 0 0,0 0 0 0 0,0 0 0 0 0,0 0 1 0 0,-1-1-1 0 0,1 1 0 0 0,-1 0 53 0 0,1-2 24 0 0,0 1-1 0 0,-1 0 1 0 0,1-1 0 0 0,0 1 0 0 0,1-1-1 0 0,-1 1 1 0 0,0-1 0 0 0,0 1-1 0 0,1-1 1 0 0,-1 2-24 0 0,3 11 255 0 0,1 18-556 0 0,-4-14 633 0 0,1-7-332 0 0,1-12 0 0 0,-2 1 0 0 0,0 0 0 0 0,0 0 0 0 0,0 0 0 0 0,0 0 0 0 0,0 1 0 0 0,0-1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0,2 38 0 0 0,-3-38 0 0 0,1 1 0 0 0,0 0 0 0 0,0 0 0 0 0,0 0 0 0 0,0 0 0 0 0,0 0 0 0 0,0 0 0 0 0,0 0 0 0 0,1 0 0 0 0,-1 0 0 0 0,0 0 0 0 0,0 0 0 0 0,1-1 0 0 0,-1 1 0 0 0,1 1 0 0 0,-1-1 0 0 0,1 0 0 0 0,-1 0 0 0 0,1 0 0 0 0,-1 0 0 0 0,0 0 0 0 0,0 0 0 0 0,1 0 0 0 0,-1 0 0 0 0,0 0 0 0 0,0 0 0 0 0,0 0 0 0 0,0 0 0 0 0,0 0 0 0 0,0 0 0 0 0,-1 1 0 0 0,1 30 0 0 0,0-22 0 0 0,0-9 0 0 0,4 10 0 0 0,-3-4 0 0 0,-1-4 0 0 0,0-1 0 0 0,0 0 0 0 0,0 1 0 0 0,0-1 0 0 0,1 1 0 0 0,-1-1 0 0 0,1 0 0 0 0,-1 1 0 0 0,2 1 0 0 0,5 27 0 0 0,-6-22 0 0 0,5 6 0 0 0,-4-2 0 0 0,-4 12 0 0 0,2-21 0 0 0,-1 0 0 0 0,1 1 0 0 0,0-1 0 0 0,0 1 0 0 0,0-1 0 0 0,1 0 0 0 0,0 1 0 0 0,-1-1 0 0 0,3 22 0 0 0,-4-24 0 0 0,1 1 0 0 0,0 0 0 0 0,1 0 0 0 0,-1 0 0 0 0,0-1 0 0 0,1 1 0 0 0,-1 0 0 0 0,1-1 0 0 0,0 2 0 0 0,0 20 0 0 0,-1-1 0 0 0,1-14 0 0 0,1-8 0 0 0,-1 1 0 0 0,0 8 0 0 0,-2-7 0 0 0,1-3 0 0 0,0 1 0 0 0,0 0 0 0 0,-1 0 0 0 0,1 0 0 0 0,0 0 0 0 0,0-1 0 0 0,0 1 0 0 0,0 0 0 0 0,0 0 0 0 0,0 0 0 0 0,1 0 0 0 0,-1-1 0 0 0,0 1 0 0 0,0 0 0 0 0,1 0 0 0 0,-1 0 0 0 0,0-1 0 0 0,1 1 0 0 0,3 13 36 0 0,-3-10-14 0 0,0 0 0 0 0,0 0 0 0 0,0 0-1 0 0,0 0 1 0 0,-1 0 0 0 0,1 0 0 0 0,-1 1-22 0 0,-1-3 7 0 0,0 1-5 0 0,4 9 10 0 0,-1-8 9 0 0,-2-2-15 0 0,1-1 1 0 0,-1 0 0 0 0,1 1-1 0 0,-1-1 1 0 0,0 1-1 0 0,0-1 1 0 0,0 1 0 0 0,0-1-1 0 0,0 0 1 0 0,0 1 0 0 0,0-1-1 0 0,0 1 1 0 0,0 0-7 0 0,0 42-269 0 0,0-4 281 0 0,0-16 264 0 0,0-13-231 0 0,2-9-11 0 0,-1 0-10 0 0,0 16-15 0 0,0-8-67 0 0,1-8-68 0 0,-2-2 120 0 0,0 1-1 0 0,1-1 1 0 0,-1 0 0 0 0,0 0 0 0 0,0 0 0 0 0,0 1 0 0 0,1-1 0 0 0,-1 0 0 0 0,0 1 0 0 0,0-1 0 0 0,0 0 0 0 0,0 0 0 0 0,0 1 0 0 0,0-1 0 0 0,1 0 0 0 0,-1 1-1 0 0,0-1 1 0 0,0 0 0 0 0,0 1 0 0 0,0-1 0 0 0,0 0 0 0 0,0 1 0 0 0,0-1 0 0 0,0 0 0 0 0,0 1 0 0 0,0-1 0 0 0,-1 0 0 0 0,1 1 0 0 0,0-1 0 0 0,0 0 0 0 0,0 0 6 0 0,1 9-20 0 0,4 2 20 0 0,-4-11 0 0 0,-1 0 0 0 0,-1 22 0 0 0,1 1 0 0 0,0-16 0 0 0,0-5 0 0 0,3 0 0 0 0,3 18 0 0 0,0-5 0 0 0,-5-7 0 0 0,-1 14 0 0 0,0-17 128 0 0,0 0 1 0 0,0-1 0 0 0,1 1 0 0 0,0-1 0 0 0,1 4-129 0 0,0 0-383 0 0,-4 9 146 0 0,2-13 237 0 0,1 0 0 0 0,2 10 0 0 0,-2-13 0 0 0,-1 0 0 0 0,1 0 0 0 0,-1 0 0 0 0,0 0 0 0 0,0 0 0 0 0,1 1 0 0 0,-1-1 0 0 0,0 0 0 0 0,0 0 0 0 0,0 0 0 0 0,0 0 0 0 0,0 0 0 0 0,0 1 0 0 0,-1-1 0 0 0,1 1 0 0 0,-1 2 0 0 0,1 0 0 0 0,0 0 0 0 0,1 0 0 0 0,-1 0 0 0 0,1 0 0 0 0,0 0 0 0 0,0 0 0 0 0,0 0 0 0 0,0-3 0 0 0,-1-1 0 0 0,0 1 0 0 0,0-1 0 0 0,1 0 0 0 0,-1 1 0 0 0,0-1 0 0 0,0 1 0 0 0,0-1 0 0 0,0 1 0 0 0,1-1 0 0 0,-1 0 0 0 0,0 1 0 0 0,0-1 0 0 0,0 1 0 0 0,0-1 0 0 0,0 1 0 0 0,0-1 0 0 0,0 1 0 0 0,0-1 0 0 0,0 1 0 0 0,0-1 0 0 0,0 1 0 0 0,-1-1 0 0 0,1 0 0 0 0,0 1 0 0 0,-1 1 0 0 0,2 24 0 0 0,0-21 0 0 0,1 1 0 0 0,-3-5 0 0 0,0 1 0 0 0,1 0 0 0 0,-1 0 0 0 0,0 0 0 0 0,1-1 0 0 0,0 1 0 0 0,0 0 0 0 0,-1 0 0 0 0,1 0 0 0 0,0 0 0 0 0,0 0 0 0 0,1-1 0 0 0,-1 3 0 0 0,0 49 462 0 0,4-46-878 0 0,-4 0 378 0 0,-4 1 38 0 0,4-6 0 0 0,0 16 0 0 0,0 2 0 0 0,-1-13 0 0 0,-2-4 0 0 0,6-10 0 0 0,-7 26 0 0 0,9-10 0 0 0,-5 11 0 0 0,0-18 0 0 0,0 39 216 0 0,2-36-104 0 0,-2-5-131 0 0,1 1 0 0 0,-1 0-1 0 0,1 0 1 0 0,-1 0-1 0 0,0 0 1 0 0,1 0-1 0 0,-1 0 1 0 0,0 0-1 0 0,0 0 1 0 0,0 0-1 0 0,0 0 1 0 0,0 1-1 0 0,0-1 1 0 0,0 0-1 0 0,0 0 1 0 0,0 0 19 0 0,0 0 139 0 0,0 4 505 0 0,0 1-623 0 0,0-4-96 0 0,0 0 1 0 0,-1 0-1 0 0,2 1 0 0 0,-1-1 1 0 0,0 0-1 0 0,0 0 0 0 0,1 0 1 0 0,-1 0-1 0 0,1 0 0 0 0,0 0 1 0 0,0 1 74 0 0,0 1 24 0 0,-1-3 109 0 0,-1 15-52 0 0,0-13-153 0 0,-1 4-107 0 0,4-4 202 0 0,0 13-33 0 0,-2-13 10 0 0,0-1 0 0 0,0 1 0 0 0,0 0 0 0 0,0-1 0 0 0,1 1 0 0 0,0 0 0 0 0,-1-1 0 0 0,1 1 0 0 0,0-1 0 0 0,0 1 0 0 0,1-1 0 0 0,-1 0 0 0 0,0 1 0 0 0,0 3-6 0 0,-1-3 61 0 0,0-1 0 0 0,1 1 0 0 0,-1-1 0 0 0,1 1 0 0 0,-1-1 0 0 0,1 1 1 0 0,0 0-56 0 0,0-2 465 0 0,-1-1 41 0 0,1 3-617 0 0,0 1 0 0 0,0-1 0 0 0,0 0 0 0 0,0 0 0 0 0,0 1 0 0 0,1-1 0 0 0,0 0 111 0 0,-1-1-373 0 0,-1-2 574 0 0,0 0 145 0 0,1 2-433 0 0,0 0 0 0 0,1-1 1 0 0,-1 1-1 0 0,1 0 0 0 0,-1 0 1 0 0,1-1-1 0 0,-1 1 0 0 0,1-1 1 0 0,0 1 86 0 0,18 16 434 0 0,-19-18 17 0 0,-1 0 49 0 0,0 0-59 0 0,0 2-292 0 0,0 4-197 0 0,0-4-289 0 0,0-2-138 0 0,0 0-32 0 0,0 0 100 0 0,9 10 666 0 0,-7-6-124 0 0,0 0 0 0 0,-1 0 0 0 0,1 0 0 0 0,-1 0 0 0 0,1 2-135 0 0,-1-1 145 0 0,0-1 0 0 0,1 0 0 0 0,0 0 0 0 0,-1 0-1 0 0,3 3-144 0 0,3 21-677 0 0,-5-19 1303 0 0,-1-12-1828 0 0,5 22 1481 0 0,-5 0 662 0 0,-1-19-938 0 0,0 0 0 0 0,0 0-1 0 0,0 0 1 0 0,0 0 0 0 0,0 0 0 0 0,0 0 0 0 0,0 0-1 0 0,0 1 1 0 0,0-1 0 0 0,0 0 0 0 0,0 0-1 0 0,0 0 1 0 0,0 0 0 0 0,0 0 0 0 0,0 0-1 0 0,0 0 1 0 0,0 0 0 0 0,0 0 0 0 0,0 0-1 0 0,0 1 1 0 0,0-1 0 0 0,1 0 0 0 0,-1 0 0 0 0,0 0-1 0 0,0 0 1 0 0,0 0 0 0 0,0 0 0 0 0,0 0-1 0 0,0 0 1 0 0,0 0 0 0 0,0 0 0 0 0,0 0-1 0 0,0 0 1 0 0,0 0 0 0 0,0 0 0 0 0,1 0-1 0 0,-1 0 1 0 0,0 0 0 0 0,0 0 0 0 0,0 0 0 0 0,0 0-1 0 0,0 0 1 0 0,0 0 0 0 0,0 0 0 0 0,0 0-1 0 0,0 0 1 0 0,1 0 0 0 0,-1 0 0 0 0,0 0-1 0 0,0 0 1 0 0,0 0 0 0 0,0 0 0 0 0,0 0-1 0 0,0 0-2 0 0,0 0 1 0 0,0 0-1 0 0,0 0 0 0 0,0 0 0 0 0,0 0 1 0 0,0 0-1 0 0,0 0 0 0 0,0 1 0 0 0,0-1 0 0 0,0 0 1 0 0,0 0-1 0 0,0 0 0 0 0,0 0 0 0 0,0 0 1 0 0,0 0-1 0 0,0 0 0 0 0,0 0 0 0 0,0 0 0 0 0,0 0 1 0 0,0 0-1 0 0,0 0 0 0 0,0 0 0 0 0,0 0 1 0 0,0 0-1 0 0,0 0 0 0 0,0 0 0 0 0,0 1 0 0 0,0-1 1 0 0,1 0-1 0 0,-1 0 0 0 0,0 0 0 0 0,0 0 1 0 0,0 0-1 0 0,0 0 0 0 0,0 0 0 0 0,0 0 0 0 0,0 0 1 0 0,0 0-1 0 0,0 0 0 0 0,0 0 0 0 0,0 0 1 0 0,0 0-1 0 0,0 0 0 0 0,0 0 0 0 0,0 0 0 0 0,0 0 1 0 0,0 0-1 0 0,0 0 0 0 0,1 0 0 0 0,-1 0 1 0 0,0 0-1 0 0,0 0 0 0 0,0 0 0 0 0,0 0 0 0 0,0 0 1 0 0,0 0-1 0 0,0 0 0 0 0,0 0 0 0 0,0 0 1 0 0,0 0-1 0 0,0 0 0 0 0,0 0 0 0 0,0 0 0 0 0,0 0 1 0 0,0 0-1 0 0,0-1 0 0 0,2 10 5 0 0,1 1-6 0 0,0-22-2 0 0,-2-13-367 0 0,8 82-76 0 0,-8-43 687 0 0,-2-12-207 0 0,1 0 0 0 0,0 0 1 0 0,0-1-1 0 0,0 1 0 0 0,0 0 1 0 0,0-1-1 0 0,1 1 0 0 0,-1 0 0 0 0,0-1 1 0 0,1 1-1 0 0,-1 0 0 0 0,1-1 1 0 0,0 1-1 0 0,-1-1 0 0 0,1 1-34 0 0,0 2-24 0 0,-1-3-301 0 0,0 5-381 0 0,0-19-169 0 0,0 60 1 0 0,1-65 328 0 0,1 12 22 0 0,0 9 191 0 0,-1 9-166 0 0,-1 6-197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5:33.133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5 257 4144 0 0,'0'0'91'0'0,"0"0"11"0"0,0 0 12 0 0,0 0 24 0 0,0 0 60 0 0,0 0 24 0 0,0 0 9 0 0,0 0 6 0 0,0 0 23 0 0,0 0 11 0 0,0 0 1 0 0,0 0 1 0 0,0 0 6 0 0,0 0 1 0 0,0 0 0 0 0,0 0 12 0 0,0 0 49 0 0,0 0 19 0 0,0 0 7 0 0,-1 5 54 0 0,0 0-371 0 0,0 0-1 0 0,0 0 1 0 0,1 0 0 0 0,-1 0 0 0 0,1 0-1 0 0,0 0 1 0 0,1 0 0 0 0,-1 0-1 0 0,1 0 1 0 0,0 0 0 0 0,0 1-50 0 0,0-4 102 0 0,-1 0-6 0 0,0 87 718 0 0,4-69-550 0 0,-3-17-232 0 0,0 1 1 0 0,0 0 0 0 0,0 0-1 0 0,0 0 1 0 0,-1 0-1 0 0,1 1 1 0 0,-1 1-33 0 0,6 14 368 0 0,-6-11-318 0 0,1 0-1 0 0,0 0 1 0 0,1 0 0 0 0,0 0 0 0 0,0 0 0 0 0,1 0 0 0 0,0 0-50 0 0,2 24 141 0 0,6 16 57 0 0,-9-43-153 0 0,-1 1 1 0 0,0 0-1 0 0,0 0 1 0 0,0 1-46 0 0,2 18 106 0 0,15 50 176 0 0,-14-67-237 0 0,-3-8-40 0 0,0 0-1 0 0,-1-1 1 0 0,1 1 0 0 0,-1 0 0 0 0,1 0-1 0 0,-1 0 1 0 0,0 0 0 0 0,1 0 0 0 0,-1 0 0 0 0,0 0-1 0 0,0 0 1 0 0,0 0 0 0 0,1 1-5 0 0,-1 1 14 0 0,0 0 0 0 0,1 0 0 0 0,-1 0-1 0 0,1-1 1 0 0,0 1 0 0 0,0 0 0 0 0,0 0 0 0 0,2 2-14 0 0,-2-3 11 0 0,0 1 1 0 0,0-1-1 0 0,0 1 1 0 0,0 0-1 0 0,0 0 1 0 0,-1 0-1 0 0,1-1 1 0 0,-1 3-12 0 0,0-4 2 0 0,0 0 1 0 0,0 0 0 0 0,0 0 0 0 0,0 1 0 0 0,0-1-1 0 0,0 0 1 0 0,0 0 0 0 0,0 0 0 0 0,0 0 0 0 0,1 0 0 0 0,-1 0-1 0 0,1 0 1 0 0,-1 0 0 0 0,0 0 0 0 0,1 1-3 0 0,1 3 22 0 0,-2-4-19 0 0,-1 0 1 0 0,1 1-1 0 0,0-1 1 0 0,0 0-1 0 0,0 0 1 0 0,0 0 0 0 0,1 0-1 0 0,-1 0 1 0 0,0 0-1 0 0,0 0 1 0 0,1 0-1 0 0,-1 0 1 0 0,0 0 0 0 0,1 0-1 0 0,0 0-3 0 0,0 7 91 0 0,0-5-71 0 0,-1 0 1 0 0,1 0-1 0 0,-1 0 1 0 0,1 0-1 0 0,0-1 1 0 0,1 4-21 0 0,-1-3 23 0 0,0 0 1 0 0,0 0-1 0 0,0 0 1 0 0,-1 0 0 0 0,1 1-1 0 0,-1-1 1 0 0,0 0-24 0 0,1 3 36 0 0,-1 0 0 0 0,1-1 0 0 0,0 1 1 0 0,1-1-1 0 0,1 5-36 0 0,-1-4 29 0 0,-1-1 0 0 0,1 1-1 0 0,-1 0 1 0 0,0 0 0 0 0,0 5-29 0 0,-1-2 22 0 0,0-3-60 0 0,0 1-1 0 0,0-1 1 0 0,0 0 0 0 0,1 0-1 0 0,0 0 1 0 0,1 2 38 0 0,2 14-291 0 0,-4-19 361 0 0,0-1-1 0 0,0 1 1 0 0,1 0 0 0 0,-1-1-1 0 0,1 1 1 0 0,0-1-1 0 0,0 1 1 0 0,0-1 0 0 0,0 0-1 0 0,0 2-69 0 0,0-2 10 0 0,0 1-1 0 0,0 0 0 0 0,0 0 0 0 0,0-1 1 0 0,0 1-1 0 0,-1 0 0 0 0,1 0 1 0 0,-1 0-1 0 0,0 0 0 0 0,0 0-9 0 0,2 17 54 0 0,9 30 21 0 0,-8-20-53 0 0,-3-23-15 0 0,0-1 0 0 0,1 0 0 0 0,0 1 0 0 0,0-1 0 0 0,1 0 0 0 0,0 3-7 0 0,0-5 5 0 0,-1 1 1 0 0,0-1 0 0 0,0 0-1 0 0,0 1 1 0 0,0 1-6 0 0,0 3 9 0 0,0 0 0 0 0,1-1 0 0 0,0 1 0 0 0,2 1-9 0 0,5 44 74 0 0,-5-25-10 0 0,-3-20-19 0 0,-1 6-26 0 0,3-7 16 0 0,0 1-16 0 0,2 22 55 0 0,-5-29-69 0 0,0 0-1 0 0,0-1 1 0 0,1 1 0 0 0,-1 0-1 0 0,1-1 1 0 0,-1 1 0 0 0,1 0-1 0 0,-1-1 1 0 0,1 1-1 0 0,0-1 1 0 0,0 1-5 0 0,7 15 56 0 0,-3 19 80 0 0,6 4 3 0 0,-5-16-139 0 0,-4-18 12 0 0,0 0 0 0 0,0-1 0 0 0,0 1 0 0 0,0 3-12 0 0,-2-5 11 0 0,1 1 0 0 0,0-1 1 0 0,1 0-1 0 0,-1 0 0 0 0,1 0 1 0 0,-1 0-1 0 0,1 0 0 0 0,3 3-11 0 0,-3-1 27 0 0,1 1 0 0 0,-2-1-1 0 0,1 0 1 0 0,0 1-27 0 0,3 7 43 0 0,0 0-1 0 0,7 10-42 0 0,-11-22 13 0 0,0 0 0 0 0,0 0 0 0 0,0 1 1 0 0,0-1-1 0 0,-1 0 0 0 0,1 1 0 0 0,-1-1 0 0 0,1 0 0 0 0,-1 1 0 0 0,0 0-13 0 0,2 6 40 0 0,1 11-250 0 0,0-7 63 0 0,-2-10 147 0 0,0 0 0 0 0,0-1 0 0 0,-1 1 0 0 0,1 0 0 0 0,-1 0 0 0 0,1 3 0 0 0,3 15 0 0 0,-2-12 0 0 0,-2-6 0 0 0,1 0 0 0 0,0-2 0 0 0,-1 0 0 0 0,1 0 0 0 0,-1 0 0 0 0,0 0 0 0 0,1 1 0 0 0,-1-1 0 0 0,0 0 0 0 0,0 0 0 0 0,0 0 0 0 0,0 0 0 0 0,0 1 0 0 0,0-1 0 0 0,0 0 0 0 0,0 0 0 0 0,0 0 0 0 0,0 3 0 0 0,-1 2 0 0 0,2 0 0 0 0,-1 0 0 0 0,0-1 0 0 0,1 1 0 0 0,0 0 0 0 0,1 0 0 0 0,4 14 0 0 0,-2 10 0 0 0,0-6 38 0 0,-1 1 702 0 0,-1-21-715 0 0,-2-3-22 0 0,1 0-1 0 0,0 0 1 0 0,-1 0-1 0 0,0 0 1 0 0,1 0-1 0 0,-1 1 1 0 0,0-1-1 0 0,1 0 1 0 0,-1 0-1 0 0,0 1 1 0 0,0-1-1 0 0,0 0 1 0 0,0 0-1 0 0,0 1 1 0 0,-1-1 0 0 0,1 1-3 0 0,0-1 54 0 0,0 1-107 0 0,0-1-1 0 0,0 1 1 0 0,0 0-1 0 0,0-1 1 0 0,0 1 0 0 0,1-1-1 0 0,-1 1 1 0 0,0-1-1 0 0,1 1 1 0 0,-1-1-1 0 0,1 1 1 0 0,0-1 0 0 0,0 2 53 0 0,9 27 700 0 0,-8-27-690 0 0,-1-1 1 0 0,0 1 0 0 0,0 0 0 0 0,-1 0 0 0 0,1 0 0 0 0,0-1 0 0 0,-1 1 0 0 0,0 2-11 0 0,0-2 1 0 0,1 0 0 0 0,-1 0 0 0 0,1-1 0 0 0,-1 1 0 0 0,1 0 0 0 0,0-1 0 0 0,0 1 0 0 0,0 0-1 0 0,1 1 0 0 0,-1-2 0 0 0,1 1 0 0 0,-1 0 0 0 0,0 0 0 0 0,0 0 1 0 0,0-1-1 0 0,-1 1 0 0 0,1 1 0 0 0,6 18 0 0 0,15 28 0 0 0,-8-18 10 0 0,0-5 39 0 0,-10-18-32 0 0,0-1 0 0 0,0 0 0 0 0,1 0 1 0 0,1 0-18 0 0,0 5-1 0 0,-5-11 1 0 0,0 0 0 0 0,0 1 0 0 0,0-1 0 0 0,0 0 0 0 0,0 0 0 0 0,0 0 0 0 0,1 0 0 0 0,-1 0 0 0 0,1 0 0 0 0,-1 0 0 0 0,1-1 0 0 0,0 1 0 0 0,0 0 0 0 0,24 21 0 0 0,-14-12 13 0 0,-8-8-4 0 0,-1 1-1 0 0,1-1 1 0 0,-1-1-1 0 0,1 1 1 0 0,0 0-1 0 0,3 0-8 0 0,18 20 0 0 0,-7-17 92 0 0,-16-6-44 0 0,0 1 1 0 0,-1-1-1 0 0,1 1 1 0 0,0-1-1 0 0,0 1 1 0 0,-1 0-1 0 0,1 0 1 0 0,0 0-1 0 0,-1 0 0 0 0,1 0-48 0 0,10 5 55 0 0,1 2-478 0 0,13 5 199 0 0,-20-12 224 0 0,13 5 0 0 0,-7-1 0 0 0,-9-4 0 0 0,13 4 0 0 0,-5-1 0 0 0,-1-4 0 0 0,4 1 0 0 0,-12-1 0 0 0,8-4 0 0 0,0 3 0 0 0,-9 1 5 0 0,0 0-1 0 0,0 0 0 0 0,0 0 0 0 0,0 1 0 0 0,0-1 0 0 0,0-1 0 0 0,1 1 0 0 0,-1 0 0 0 0,0 0 0 0 0,0 0 1 0 0,0-1-1 0 0,0 1 0 0 0,0 0 0 0 0,0-1 0 0 0,0 1 0 0 0,1-1-4 0 0,4-1 114 0 0,-5 2 84 0 0,0-1-172 0 0,0 1-1 0 0,0-1 1 0 0,1 1 0 0 0,-1-1 0 0 0,0 1 0 0 0,0-1-1 0 0,1 1 1 0 0,-1 0 0 0 0,0-1 0 0 0,1 1-1 0 0,-1 0 1 0 0,1 0-26 0 0,0 0-33 0 0,15-3-246 0 0,-13 3 227 0 0,0 0 0 0 0,0-1 1 0 0,0 1-1 0 0,0-1 0 0 0,0 0 0 0 0,3-1 52 0 0,18-6 0 0 0,0 2 0 0 0,-9 1 0 0 0,0-3 0 0 0,-15 7 0 0 0,0 0 0 0 0,0 1 0 0 0,0-1 0 0 0,0 0 0 0 0,0 1 0 0 0,0-1 0 0 0,1 1 0 0 0,-1-1 0 0 0,0 1 0 0 0,0 0 0 0 0,0-1 0 0 0,0 1 0 0 0,1 0 0 0 0,-1 0 0 0 0,0 0 0 0 0,7-3 0 0 0,17-10 0 0 0,-16 12 0 0 0,-7 0 0 0 0,1 0 0 0 0,-1 0 0 0 0,1 0 0 0 0,-1 0 0 0 0,1 0 0 0 0,-1 0 0 0 0,0-1 0 0 0,0 1 0 0 0,1-2 0 0 0,4-1 0 0 0,2-3 0 0 0,-7 5 0 0 0,0 0 0 0 0,0 0 0 0 0,1 1 0 0 0,-1-1 0 0 0,0 0 0 0 0,1 1 0 0 0,-1 0 0 0 0,3-1 0 0 0,35-22 423 0 0,-40 24-429 0 0,0 0 0 0 0,0-1 0 0 0,0 1 0 0 0,1 0 0 0 0,-1 0-1 0 0,0 0 1 0 0,0 0 0 0 0,1 0 0 0 0,-1-1 0 0 0,0 1 0 0 0,0 0 0 0 0,0 0 0 0 0,0 0-1 0 0,1-1 1 0 0,-1 1 0 0 0,0 0 0 0 0,0 0 0 0 0,0-1 0 0 0,0 1 0 0 0,0 0-1 0 0,0 0 1 0 0,0-1 0 0 0,1 1 0 0 0,-1 0 0 0 0,0 0 0 0 0,0-1 0 0 0,0 1 0 0 0,0 0 6 0 0,0-1-9 0 0,0 0 0 0 0,0 1 0 0 0,0-1 0 0 0,0 1 0 0 0,1-1 1 0 0,-1 0-1 0 0,0 1 0 0 0,1-1 0 0 0,-1 1 0 0 0,0-1 0 0 0,1 0 1 0 0,-1 1-1 0 0,1-1 0 0 0,-1 1 0 0 0,1 0 0 0 0,-1-1 0 0 0,1 1 1 0 0,-1-1-1 0 0,1 1 0 0 0,-1 0 0 0 0,1-1 0 0 0,-1 1 0 0 0,1 0 1 0 0,0-1-1 0 0,-1 1 0 0 0,1 0 9 0 0,2-3-5 0 0,0 0 1 0 0,0 0-1 0 0,0 0 1 0 0,0 0-1 0 0,-1-1 1 0 0,1 1 0 0 0,-1-1-1 0 0,0 0 1 0 0,0 0-1 0 0,0 0 5 0 0,7-12-9 0 0,1 5 9 0 0,-9 9 0 0 0,1 1 0 0 0,-1-1 0 0 0,0 0 0 0 0,0 0 0 0 0,0 0 0 0 0,0 0 0 0 0,0 1 0 0 0,0-1 0 0 0,-1 0 0 0 0,1-1 0 0 0,-1 1 0 0 0,1-1 0 0 0,17-25 139 0 0,-16 20-86 0 0,-2 6-49 0 0,0 1 0 0 0,0 0 0 0 0,1 0 0 0 0,-1-1 0 0 0,0 1 0 0 0,1 0 0 0 0,-1 0-1 0 0,1 0 1 0 0,-1 0 0 0 0,1-1 0 0 0,0 1 0 0 0,-1 0 0 0 0,1 0 0 0 0,0 0-1 0 0,0 0-3 0 0,0 0-3 0 0,0 0-1 0 0,-1 0 0 0 0,1 1 0 0 0,0-1 0 0 0,-1 0 0 0 0,1 0 0 0 0,-1 0 1 0 0,1-1-1 0 0,-1 1 0 0 0,0 0 0 0 0,1 0 0 0 0,-1 0 0 0 0,0 0 0 0 0,0 0 0 0 0,1-1 4 0 0,2-7 0 0 0,5-11 0 0 0,-4 3 0 0 0,2 8 0 0 0,-5 7 0 0 0,0 1 0 0 0,0-1 0 0 0,0 1 0 0 0,0-1 0 0 0,0 1 0 0 0,-1-1 0 0 0,1 0 0 0 0,0 0 0 0 0,-1 1 0 0 0,1-1 0 0 0,-1 0 0 0 0,1-1 0 0 0,0-5 0 0 0,0 5 0 0 0,-1 0 0 0 0,1 1 0 0 0,0-1 0 0 0,0 0 0 0 0,0 1 0 0 0,0-1 0 0 0,0 0 0 0 0,1 1 0 0 0,-1 0 0 0 0,1-1 0 0 0,19-29 0 0 0,-17 28 0 0 0,-1-1 0 0 0,-1 1 0 0 0,1-1 0 0 0,-1 0 0 0 0,0 0 0 0 0,1-3 0 0 0,5-6 0 0 0,2 2 0 0 0,-10 8 0 0 0,-1 2 0 0 0,7-26 0 0 0,-2 19 0 0 0,5-5 0 0 0,-8 11 0 0 0,3-10 0 0 0,-2 9 50 0 0,-1 0 0 0 0,1 0-1 0 0,0 0 1 0 0,0 0-1 0 0,1 0 1 0 0,-1 1 0 0 0,1-1-1 0 0,-1 1 1 0 0,1-1-1 0 0,2 0-49 0 0,-5 4-6 0 0,0 0 0 0 0,0-1 0 0 0,0 1 0 0 0,0 0 0 0 0,1 0-1 0 0,-1 0 1 0 0,0 0 0 0 0,0-1 0 0 0,0 1 0 0 0,0 0 0 0 0,0 0-1 0 0,0 0 1 0 0,1 0 0 0 0,-1-1 0 0 0,0 1 0 0 0,0 0 0 0 0,0 0-1 0 0,0-1 1 0 0,0 1 0 0 0,0 0 0 0 0,0 0 0 0 0,0 0 0 0 0,0-1-1 0 0,0 1 1 0 0,0 0 0 0 0,0 0 0 0 0,0-1 0 0 0,0 1 0 0 0,0 0-1 0 0,-1 0 1 0 0,1 0 0 0 0,0-1 0 0 0,0 1 6 0 0,0-8 27 0 0,6-1 142 0 0,-4 5-219 0 0,0 1-1 0 0,0-1 1 0 0,0 0-1 0 0,0 0 0 0 0,-1 0 1 0 0,1-1-1 0 0,0-3 51 0 0,18-42-23 0 0,-12 29 20 0 0,-6 11 20 0 0,-2 9 7 0 0,0-1 0 0 0,1 1 0 0 0,-1 0 0 0 0,0-1 1 0 0,1 1-1 0 0,-1 0 0 0 0,1-1 0 0 0,0 1 0 0 0,-1 0 0 0 0,1 0 1 0 0,0 0-1 0 0,0-1 0 0 0,0 1 0 0 0,0 0 0 0 0,1-1-24 0 0,6-10 8 0 0,4-15-369 0 0,-8 17 338 0 0,8-25 23 0 0,1-2 0 0 0,10-23 0 0 0,-7 20 0 0 0,-15 35 17 0 0,1 1 0 0 0,0 0 0 0 0,0 0 0 0 0,1 0-1 0 0,-1 0 1 0 0,1 0 0 0 0,0 0 0 0 0,0 0-17 0 0,11-16 0 0 0,-10 13-5 0 0,0 0 0 0 0,0 0-1 0 0,-1-1 1 0 0,0 1 0 0 0,-1-1-1 0 0,0 1 1 0 0,0-1 0 0 0,0-4 5 0 0,1-4-5 0 0,4-3 5 0 0,1 9 0 0 0,-1 1 0 0 0,-6 7 0 0 0,-1 0 0 0 0,1 0 0 0 0,0 0 0 0 0,-1-1 0 0 0,0 1 0 0 0,1 0 0 0 0,-1-3 0 0 0,1-2 2 0 0,0 0 0 0 0,0 0 1 0 0,0 0-1 0 0,1 1 0 0 0,2-7-2 0 0,-1 8 43 0 0,-2 5-43 0 0,0-1 1 0 0,0 0 0 0 0,0 1-1 0 0,0-1 1 0 0,0 0-1 0 0,-1 0 1 0 0,1 0 0 0 0,0 0-1 0 0,0 0 1 0 0,-1 0-1 0 0,1 0 1 0 0,-1 0 0 0 0,1 0-1 0 0,-1 0 1 0 0,1 0-1 0 0,-1 0 1 0 0,0-1 0 0 0,1 1-1 0 0,-1 0 1 0 0,0 0-1 0 0,1-4-2 0 0,0-3 2 0 0,-1 5 0 0 0,0 0 0 0 0,1 1 0 0 0,0-1 0 0 0,-1 0 0 0 0,1 0 0 0 0,0 0 0 0 0,1 1 0 0 0,-1-1 0 0 0,0 0 0 0 0,2-4 0 0 0,0 0 0 0 0,-1 0 0 0 0,0-1 0 0 0,0-3 0 0 0,6-14 142 0 0,-7 21-113 0 0,0 0 0 0 0,0 1 0 0 0,0-1 0 0 0,0 0-1 0 0,0 0 1 0 0,0-3-29 0 0,-1 5-101 0 0,2-1 74 0 0,0 0 0 0 0,0 0 0 0 0,0 0 0 0 0,-1 0 0 0 0,1 0 0 0 0,-1 0-1 0 0,1-2 28 0 0,18-64 0 0 0,-16 42 4 0 0,-3 23-7 0 0,-1 1 1 0 0,0-1 0 0 0,1 1-1 0 0,-1 0 1 0 0,1-1 0 0 0,0 1-1 0 0,1-3 3 0 0,-1 4-6 0 0,0 0 0 0 0,-1 0 0 0 0,1-1 0 0 0,0 1 0 0 0,-1 0 0 0 0,0 0 0 0 0,1 0 0 0 0,-1-1 6 0 0,3-12-19 0 0,0 6 19 0 0,-2 4 0 0 0,2-7 0 0 0,10-21 0 0 0,-10 27 0 0 0,0 1 0 0 0,7-24 0 0 0,-5 12 0 0 0,-3 10 0 0 0,0 0 0 0 0,-1 1 0 0 0,1-1 0 0 0,-1 0 0 0 0,0 0 0 0 0,-1-3 0 0 0,10-51 0 0 0,-4 7 0 0 0,-1 4 0 0 0,0 34 0 0 0,0-5 0 0 0,-5 14 0 0 0,0 3 0 0 0,0 1 0 0 0,0-1 0 0 0,0 1 0 0 0,1 0 0 0 0,-1-1 0 0 0,1 1 0 0 0,0 0 0 0 0,0-1 0 0 0,0 0 0 0 0,14-58 0 0 0,-15 58 0 0 0,1 0 0 0 0,0 0 0 0 0,-1 0 0 0 0,0 0 0 0 0,0 0 0 0 0,0-3 0 0 0,0 3 0 0 0,0 0 0 0 0,0 1 0 0 0,0-1 0 0 0,0 0 0 0 0,1 0 0 0 0,0-2 0 0 0,2-7 0 0 0,1-7 0 0 0,0 11 0 0 0,-3 0 0 0 0,-1-1 0 0 0,0 7 0 0 0,9-16 0 0 0,-8 10 0 0 0,-1 7 0 0 0,0 0 0 0 0,0 0 0 0 0,0 0 0 0 0,0 1 0 0 0,0-1 0 0 0,1 0 0 0 0,-1 0 0 0 0,1 1 0 0 0,-1-1 0 0 0,1 0 0 0 0,0 1 0 0 0,0-1 0 0 0,0-7 0 0 0,-2 6 0 0 0,1 1 0 0 0,0 0 0 0 0,0 0 0 0 0,1-1 0 0 0,-1 1 0 0 0,0 0 0 0 0,1 0 0 0 0,-1 0 0 0 0,1-1 0 0 0,0 1 0 0 0,0 0 0 0 0,0 0 0 0 0,0-1 0 0 0,1-1 0 0 0,0-4 0 0 0,1 2 0 0 0,-3 5 0 0 0,1 0 0 0 0,-1 1 0 0 0,0-1 0 0 0,1 1 0 0 0,-1-1 0 0 0,0 0 0 0 0,0 1 0 0 0,0-1 0 0 0,0 0 0 0 0,1 1 0 0 0,-1-1 0 0 0,0 0 0 0 0,0 0 0 0 0,0 1 0 0 0,0-1 0 0 0,0 0 0 0 0,-1 1 0 0 0,1-1 0 0 0,0 0 0 0 0,0 1 0 0 0,0-1 0 0 0,-1 0 0 0 0,1-1 0 0 0,6-17 272 0 0,-6 11-178 0 0,2-26-360 0 0,1-14 158 0 0,-3 39 108 0 0,3 3 0 0 0,-2-2 0 0 0,-1-2 0 0 0,0 9 13 0 0,0 0-1 0 0,0 0 1 0 0,0-1-1 0 0,0 1 0 0 0,0 0 1 0 0,0 0-1 0 0,0 0 1 0 0,0-1-1 0 0,1 1 0 0 0,-1 0 1 0 0,0 0-1 0 0,1 0 1 0 0,-1-1-1 0 0,1 1-12 0 0,0-1 17 0 0,-1 0 0 0 0,1 0-1 0 0,0 1 1 0 0,-1-1 0 0 0,0 0 0 0 0,1 0 0 0 0,-1 0-1 0 0,0 0 1 0 0,0 0 0 0 0,0 0 0 0 0,0 0 0 0 0,0 0-1 0 0,-1-1-16 0 0,5-32-21 0 0,1 21-248 0 0,-4 9 323 0 0,1 0 0 0 0,-1 1-1 0 0,0-1 1 0 0,0 0 0 0 0,0-2-54 0 0,-1 6-103 0 0,0 1-3 0 0,0-1-41 0 0,0 0 1 0 0,0-1-1 0 0,0 1 0 0 0,0 0 1 0 0,0 0-1 0 0,0 0 1 0 0,1 0-1 0 0,-1 0 1 0 0,0 0-1 0 0,1-1 0 0 0,-1 1 1 0 0,1 0-1 0 0,-1 0 1 0 0,1 0-1 0 0,0 0 1 0 0,-1 0 146 0 0,4 1-2410 0 0,-4 0 1508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5:37.093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83 3019 4000 0 0,'0'0'91'0'0,"0"0"11"0"0,0 0 9 0 0,0-2-18 0 0,0 0-80 0 0,0 0 1 0 0,0-1-1 0 0,0 1 0 0 0,0 0 1 0 0,-1 0-1 0 0,1-1 0 0 0,-1 1 1 0 0,0-1-14 0 0,0-6 156 0 0,1-26 1416 0 0,0 34-1316 0 0,0 0-207 0 0,0-1 1 0 0,-1 1-1 0 0,1 0 1 0 0,0 0 0 0 0,0 0-1 0 0,0 0 1 0 0,-1 0-1 0 0,1 0 1 0 0,0 0-1 0 0,-1 0 1 0 0,1 0-1 0 0,-1 0 1 0 0,0-1-50 0 0,0 1 124 0 0,1-2-67 0 0,-1 1 0 0 0,1 0 0 0 0,-1 0 0 0 0,1 0 0 0 0,0 0 0 0 0,0 0 0 0 0,0-1 0 0 0,0 1-1 0 0,0 0 1 0 0,1-2-57 0 0,-1 2 264 0 0,0 0 41 0 0,0 2-122 0 0,0-19 376 0 0,-4-21-234 0 0,-1 9 718 0 0,5 29-1033 0 0,0 0 1 0 0,0 0-1 0 0,0 0 1 0 0,0 1 0 0 0,0-1-1 0 0,-1 0 1 0 0,1 0-1 0 0,-1 0 1 0 0,1 1-1 0 0,-1-1 1 0 0,0 0-11 0 0,-1-11 137 0 0,2-36 78 0 0,0 15 85 0 0,0 14-172 0 0,0-16-54 0 0,0 31-49 0 0,0 3-16 0 0,0 0 1 0 0,0 1-1 0 0,0-1 0 0 0,-1 0 0 0 0,1 1 1 0 0,0-1-1 0 0,-1 0 0 0 0,0 0 0 0 0,1 1 1 0 0,-1-1-10 0 0,0-5 69 0 0,1-20 130 0 0,0 24-141 0 0,0-32 61 0 0,-1 31-110 0 0,0-3 24 0 0,9-14 117 0 0,1-7-79 0 0,-9 27-69 0 0,1 1 0 0 0,-1-1 1 0 0,0 0-1 0 0,1 1 0 0 0,-1-1 1 0 0,0 1-1 0 0,0-1 0 0 0,0 0 0 0 0,1 1 1 0 0,-1-1-1 0 0,0 1 0 0 0,0-1 1 0 0,0 0-1 0 0,0 1 0 0 0,0-1 1 0 0,0 0-1 0 0,0 1 0 0 0,0-1 1 0 0,-1 0-1 0 0,1 1 0 0 0,0-1 1 0 0,0 0-3 0 0,-1-2 14 0 0,12-28 7 0 0,-12 28-8 0 0,0 2-10 0 0,1 0 0 0 0,0 0 0 0 0,0 1 0 0 0,0-1 0 0 0,0 0 0 0 0,0 0 0 0 0,0 0 0 0 0,0 0 0 0 0,0 1 0 0 0,0-1 0 0 0,0 0 0 0 0,0 0 0 0 0,1 0 0 0 0,-1 0 0 0 0,0 1 0 0 0,0-1 0 0 0,1 0 0 0 0,-1 0-3 0 0,3-7 64 0 0,2-14 115 0 0,-4 19-105 0 0,-1 1-62 0 0,0 0 0 0 0,0 0 0 0 0,0 0 1 0 0,0-1-1 0 0,0 1 0 0 0,0 0 0 0 0,1 0 0 0 0,-1 0 0 0 0,1-1 0 0 0,0 0-12 0 0,2-3 13 0 0,1-3-13 0 0,2-2 8 0 0,-6 9 12 0 0,-2-2 4 0 0,9-14-12 0 0,-3 13-12 0 0,7-15 0 0 0,-6 8 0 0 0,-3 2 0 0 0,1 1 0 0 0,1 0 0 0 0,7-26-80 0 0,-9 32 154 0 0,1-3-30 0 0,-2 4-102 0 0,-1 0-10 0 0,0-4 29 0 0,0 5 98 0 0,10-11 33 0 0,-9 11-295 0 0,-1 1-50 0 0,0 13-838 0 0,0 1 470 0 0</inkml:trace>
  <inkml:trace contextRef="#ctx0" brushRef="#br0" timeOffset="5138.594">114 2690 5040 0 0,'0'0'108'0'0,"0"0"17"0"0,0 0 13 0 0,-1 0-15 0 0,1 1-118 0 0,-1-1-1 0 0,0 1 0 0 0,1-1 0 0 0,-1 1 0 0 0,0-1 0 0 0,1 1 0 0 0,-1-1 0 0 0,1 1 0 0 0,-1-1 0 0 0,1 1 0 0 0,-1 0 0 0 0,1-1 0 0 0,-1 1 0 0 0,1 0 0 0 0,0-1 0 0 0,-1 1 0 0 0,1 0 0 0 0,0 0 0 0 0,0-1 0 0 0,0 1 0 0 0,-1 0 0 0 0,1 0 0 0 0,0 0 0 0 0,0-1 0 0 0,0 1-4 0 0,0 0 23 0 0,0-1 0 0 0,0 1 1 0 0,0-1-1 0 0,0 1 0 0 0,0-1 0 0 0,0 1 1 0 0,0-1-1 0 0,0 1 0 0 0,0-1 0 0 0,0 1 1 0 0,-1-1-1 0 0,1 1 0 0 0,0-1 0 0 0,0 0 0 0 0,-1 1 1 0 0,1-1-1 0 0,0 1 0 0 0,-1-1 0 0 0,1 0 1 0 0,0 1-1 0 0,-1-1 0 0 0,1 0 0 0 0,0 1 1 0 0,-1-1-1 0 0,1 0-23 0 0,-19 30 1958 0 0,18-29-1874 0 0,0 1 0 0 0,0-1 0 0 0,0 1 0 0 0,0 0 0 0 0,0-1 0 0 0,0 1 0 0 0,1 0 0 0 0,-1 0 0 0 0,0 0-84 0 0,-1 3 134 0 0,2-3-18 0 0,0-2-18 0 0,-1 11 164 0 0,-2-6-211 0 0,2-4-35 0 0,0 0 1 0 0,0 0-1 0 0,1 1 1 0 0,-1-1 0 0 0,0 0-1 0 0,1 0 1 0 0,-1 1-1 0 0,1-1 1 0 0,-1 0-1 0 0,1 1 1 0 0,0 0-17 0 0,0-1 92 0 0,-1-1-89 0 0,1 0 1 0 0,0 1-1 0 0,-1-1 1 0 0,1 1-1 0 0,0-1 1 0 0,0 0-1 0 0,-1 1 1 0 0,1-1-1 0 0,0 1 1 0 0,0-1-1 0 0,0 1 0 0 0,0-1 1 0 0,-1 1-1 0 0,1-1 1 0 0,0 1-1 0 0,0-1 1 0 0,0 1-1 0 0,0-1 1 0 0,0 1-4 0 0,-3 7 2325 0 0,-14-4-1696 0 0,16-4-498 0 0,1 0-3 0 0,-1 0-22 0 0,-4-1-84 0 0,-4-7-22 0 0,6 3 68 0 0,0-1 0 0 0,0 1 0 0 0,0-1 0 0 0,0-3-68 0 0,2 3 74 0 0,0 0 0 0 0,1 1 0 0 0,0-1 0 0 0,0 0 0 0 0,1 0 0 0 0,0 1 1 0 0,0-2-75 0 0,2-18 105 0 0,-3 18-64 0 0,1 0 1 0 0,0 1 0 0 0,0-1 0 0 0,2-5-42 0 0,2-9 99 0 0,-2 9 37 0 0,1-1-1 0 0,0 2 1 0 0,5-13-136 0 0,6-16 255 0 0,-12 31-207 0 0,1 0 0 0 0,0 0 0 0 0,0 1 1 0 0,1 0-1 0 0,2-4-48 0 0,-1 3 36 0 0,-1 0-1 0 0,0 0 1 0 0,-1 0 0 0 0,0-1-36 0 0,3-5 80 0 0,0 0 0 0 0,5-8-80 0 0,2-5 69 0 0,6-20 54 0 0,-15 33-38 0 0,1 0 0 0 0,1 0 1 0 0,2-3-86 0 0,-7 13 33 0 0,1 0 1 0 0,-1-1-1 0 0,0 1 1 0 0,-1-1 0 0 0,1-3-34 0 0,-1 5 22 0 0,0 0 0 0 0,0 0 1 0 0,0 0-1 0 0,1 0 0 0 0,0 0 1 0 0,0 0-1 0 0,0 0 0 0 0,1-1-22 0 0,-1-1 35 0 0,-2 6-30 0 0,0-1 0 0 0,0 0 1 0 0,1 1-1 0 0,-1-1 0 0 0,0 0 1 0 0,0 0-1 0 0,1 1 0 0 0,-1-1 1 0 0,1 1-1 0 0,-1-1 0 0 0,0 0 1 0 0,1 1-1 0 0,-1-1 0 0 0,1 1 1 0 0,-1-1-1 0 0,1 0-5 0 0,0 1 11 0 0,-1-1-1 0 0,0 0 0 0 0,1 1 1 0 0,-1-1-1 0 0,0 0 0 0 0,0 0 1 0 0,0 1-1 0 0,1-1 0 0 0,-1 0 1 0 0,0 0-1 0 0,0 1 0 0 0,0-1 1 0 0,0 0-1 0 0,0 0 0 0 0,-1 1 1 0 0,1-1-1 0 0,0 0 0 0 0,0 0-10 0 0,-1 0 15 0 0,1-1-1 0 0,0 1 1 0 0,0 0-1 0 0,0-1 1 0 0,0 1-1 0 0,0 0 1 0 0,0-1-1 0 0,0 1 1 0 0,0-1-1 0 0,1 1 0 0 0,-1-1-14 0 0,6-21 130 0 0,3-19-120 0 0,-7 39-10 0 0,-1 3 0 0 0,-1-1 0 0 0,1 0 0 0 0,-1 1 0 0 0,0-1 0 0 0,1 1 0 0 0,-1-1 0 0 0,0 0 0 0 0,1 0 0 0 0,-1 1 0 0 0,0-1 0 0 0,0 0 0 0 0,0 1 0 0 0,1-1 0 0 0,-1 0 0 0 0,0 0 0 0 0,0 1 0 0 0,0-1 0 0 0,0 0 0 0 0,0 0 0 0 0,-1 1 0 0 0,1-1 0 0 0,0 0 0 0 0,-1-2 0 0 0,1 0 0 0 0,6-10 0 0 0,29-45 0 0 0,-23 45 0 0 0,-11 11 1 0 0,1 1 0 0 0,-1-1 1 0 0,0 1-1 0 0,1-1 0 0 0,-1 0 0 0 0,0 1 1 0 0,0-1-1 0 0,0 0 0 0 0,0-1-1 0 0,3-6-6 0 0,0 1-1 0 0,0 0 1 0 0,3-4 6 0 0,-3 6-56 0 0,0-1 64 0 0,-1 3-14 0 0,-1-1 0 0 0,1 1 0 0 0,-1-1 1 0 0,1 0-1 0 0,-1 1 0 0 0,-1-1 0 0 0,1-1 0 0 0,-1 1 0 0 0,1-3 6 0 0,-2 7 13 0 0,0 1 0 0 0,0-1 0 0 0,0 0 0 0 0,1 0-1 0 0,-1 0 1 0 0,0 1 0 0 0,0-1 0 0 0,1 0 0 0 0,-1 0 0 0 0,0 1 0 0 0,1-1 0 0 0,-1 0-1 0 0,1 1 1 0 0,-1-1 0 0 0,1 0 0 0 0,0 1 0 0 0,-1-1 0 0 0,1 0-13 0 0,1 0 3 0 0,-1-1 0 0 0,0 1 1 0 0,1-1-1 0 0,-1 0 0 0 0,0 0 1 0 0,0 1-1 0 0,0-1 0 0 0,0 0 0 0 0,0-2-3 0 0,14-34-132 0 0,18-34 132 0 0,-26 59 116 0 0,-5 9-114 0 0,1-1-1 0 0,0 0 1 0 0,-1 0 0 0 0,0 0 0 0 0,0 0 0 0 0,-1 0 0 0 0,1 0 0 0 0,-1 0-1 0 0,0-1-1 0 0,-2 4 0 0 0,1-3 0 0 0,6-6 0 0 0,-4 7-14 0 0,-1 1 0 0 0,1-1-1 0 0,0 1 1 0 0,-1-1 0 0 0,0 0-1 0 0,0 0 1 0 0,0 0 14 0 0,8-23-76 0 0,-4 15 109 0 0,-1 0 0 0 0,2-10-33 0 0,5-12 78 0 0,5-3-14 0 0,-7 9-280 0 0,-5 20 216 0 0,-1-10 0 0 0,-2 15-7 0 0,2-8 111 0 0,1 1 0 0 0,0-1 1 0 0,3-4-105 0 0,-6 11-12 0 0,1 0 0 0 0,-1 1 0 0 0,1-1 0 0 0,-1 0 1 0 0,0 1-1 0 0,0-1 0 0 0,-1 0 0 0 0,1 0 0 0 0,-1-4 12 0 0,0 4-18 0 0,1 0 0 0 0,0 0-1 0 0,0-1 1 0 0,0 1 0 0 0,1 0-1 0 0,-1 0 1 0 0,3-3 18 0 0,-2 3 15 0 0,0 0 0 0 0,-1 0 0 0 0,1 0 0 0 0,-1 0-1 0 0,0 0 1 0 0,0-1 0 0 0,0-3-15 0 0,-1 5-6 0 0,0-1 0 0 0,1 0 0 0 0,0 1 0 0 0,0-1 0 0 0,0 1-1 0 0,0-1 1 0 0,1-1 6 0 0,-1 2 3 0 0,0 0 0 0 0,0 0 1 0 0,0-1-1 0 0,0 1 0 0 0,0-1 0 0 0,-1 1 0 0 0,1-2-3 0 0,-1 1 26 0 0,1 0 0 0 0,-1 1 0 0 0,1-1 0 0 0,0 0 0 0 0,1 0 0 0 0,-1 0-26 0 0,3-7 34 0 0,10-30-34 0 0,-11 33 0 0 0,0 0 0 0 0,0-1 0 0 0,-1 1 0 0 0,1-1 0 0 0,-2 0 0 0 0,0 0 0 0 0,1-3 0 0 0,7-52 22 0 0,-6 51 138 0 0,-2 10-101 0 0,1-1 0 0 0,-1 1 0 0 0,0-1 0 0 0,1 0 0 0 0,-2 1 0 0 0,2-4-59 0 0,2-15 24 0 0,-5 20-23 0 0,1 1 0 0 0,0 0 0 0 0,0 0-1 0 0,0 0 1 0 0,0 0 0 0 0,0-1 0 0 0,1 1-1 0 0,-1 0 1 0 0,0 0 0 0 0,1 0 0 0 0,-1 0 0 0 0,0 0-1 0 0,1 0 1 0 0,-1 0 0 0 0,1 0 0 0 0,0 0-1 0 0,-1 0 1 0 0,2-1-1 0 0,2-5-38 0 0,2-20-236 0 0,-4 14 250 0 0,1-1 1 0 0,1 1-1 0 0,0 0 1 0 0,1 1-1 0 0,2-5 24 0 0,-5 15 1 0 0,-1 2 0 0 0,-1-1 0 0 0,0 0 0 0 0,1 1 0 0 0,-1-1-1 0 0,0 1 1 0 0,1-1 0 0 0,-1 0 0 0 0,0 1-1 0 0,0-1 1 0 0,0 0 0 0 0,1 1 0 0 0,-1-1 0 0 0,0 0-1 0 0,0 0 1 0 0,0 1 0 0 0,0-1 0 0 0,0 0-1 0 0,0 1 1 0 0,0-1 0 0 0,-1 0 0 0 0,1 0-1 0 0,0-1 34 0 0,1-1 0 0 0,-1 0 0 0 0,0 1 1 0 0,1-1-1 0 0,0 1 0 0 0,0-1 0 0 0,0 1 1 0 0,0-1-35 0 0,3-9 84 0 0,-4 8-65 0 0,0 3-19 0 0,0 0-1 0 0,0 0 1 0 0,0 0 0 0 0,0 1 0 0 0,0-1 0 0 0,0 0 0 0 0,0 0 0 0 0,1 0 0 0 0,-1 0 0 0 0,0 0-1 0 0,1 0 1 0 0,-1 0 0 0 0,0 1 0 0 0,1-1 0 0 0,-1 0 0 0 0,1 0 0 0 0,-1 0 0 0 0,1 1-1 0 0,0-1 1 0 0,4-17 11 0 0,15-29 42 0 0,-15 34-76 0 0,-4 7-24 0 0,1 1 1 0 0,0 0-1 0 0,0 0 0 0 0,0 0 0 0 0,1 1 0 0 0,1-3 47 0 0,-2 5 0 0 0,-2 0 0 0 0,4-12 0 0 0,-3 11 5 0 0,0 1-1 0 0,0-1 1 0 0,0 1-1 0 0,0-1 0 0 0,0 1 1 0 0,1 0-1 0 0,-1 0 1 0 0,1-1-1 0 0,2-1-4 0 0,11-16 32 0 0,-9 4-4 0 0,-5 14-24 0 0,-1 0 0 0 0,1 0 0 0 0,0 0 0 0 0,0 0 0 0 0,0 0 0 0 0,0 0 0 0 0,0 0 0 0 0,0 0 0 0 0,0 0-4 0 0,29-45-1 0 0,-14 22 13 0 0,-14 22-1 0 0,-1 1 2 0 0,11-8 16 0 0,3-10-28 0 0,-14 18-8 0 0,1-1 1 0 0,-1 1-1 0 0,1-1 0 0 0,0 1 1 0 0,0 0-1 0 0,0 0 1 0 0,0 0-1 0 0,0 0 1 0 0,0 0-1 0 0,1 0 0 0 0,-1 0 7 0 0,0 2 0 0 0,0-1 0 0 0,0 0 0 0 0,-1 0 0 0 0,1 0 0 0 0,0 0 0 0 0,-1 0 0 0 0,1-1 0 0 0,-1 1 0 0 0,1 0 0 0 0,-1-1 0 0 0,1 0 0 0 0,1-2 0 0 0,13-10 0 0 0,11-18 64 0 0,-18 24-64 0 0,16-9-2 0 0,-23 16 3 0 0,0 0 1 0 0,0-1-1 0 0,0 1 0 0 0,0-1 1 0 0,0 1-1 0 0,0-1 0 0 0,0 0 0 0 0,0 1 1 0 0,-1-1-1 0 0,1-1-1 0 0,15-3 127 0 0,6-11-1 0 0,-13 12-68 0 0,-4 3-36 0 0,-4-1-22 0 0,12-6 0 0 0,3-5 46 0 0,-15 13-36 0 0,0-1 1 0 0,0 0-1 0 0,0 0 0 0 0,0 1 1 0 0,0 0-1 0 0,1-1 0 0 0,-1 1 1 0 0,0 0-1 0 0,3-1-10 0 0,12-9 55 0 0,-8 4-71 0 0,27-14 166 0 0,-29 17-123 0 0,0 0 0 0 0,0 0-1 0 0,8-2-26 0 0,11-8 16 0 0,-14 11 117 0 0,-10 2-121 0 0,0 1-1 0 0,0 0 0 0 0,0-1 1 0 0,0 0-1 0 0,0 1 0 0 0,-1-1 1 0 0,1 0-1 0 0,0 0 0 0 0,0 0 0 0 0,-1 0 1 0 0,1 0-1 0 0,-1-1 0 0 0,1 1-11 0 0,22-13 0 0 0,-19 11 21 0 0,0 0-1 0 0,0 0 0 0 0,0 1 0 0 0,1 0 0 0 0,-1 0 0 0 0,1 0 0 0 0,-1 1 0 0 0,1 0 0 0 0,0 0 1 0 0,0 0-1 0 0,-1 0 0 0 0,2 1-20 0 0,8-4-74 0 0,-12 4 74 0 0,-2 0 0 0 0,-1 0 0 0 0,1 0 0 0 0,-1 0 0 0 0,0 0 0 0 0,1 0 0 0 0,-1 0 0 0 0,0 0 0 0 0,1 0 0 0 0,-1 0 0 0 0,1 0 0 0 0,-1 0 0 0 0,0 0 0 0 0,1 0 0 0 0,-1 0 0 0 0,0 0 0 0 0,1-1 0 0 0,-1 1 0 0 0,0 0 0 0 0,1 0 0 0 0,-1 0 0 0 0,0 0 0 0 0,1-1 0 0 0,-1 1 0 0 0,10-8 0 0 0,0 5 31 0 0,21-2 2 0 0,4-5-97 0 0,-34 10 64 0 0,1-1 0 0 0,-1 1 0 0 0,0 0 0 0 0,0-1 0 0 0,0 1 0 0 0,0 0 0 0 0,1 0 0 0 0,-1 0 0 0 0,0 0 0 0 0,0 0 0 0 0,1 0 0 0 0,-1 0 0 0 0,0 0 0 0 0,0 0 0 0 0,0 1 0 0 0,1-1 0 0 0,-1 0 0 0 0,0 1 0 0 0,0-1 0 0 0,1 1 0 0 0,3 2 0 0 0,-4-3 0 0 0,9 1 26 0 0,10-2 2 0 0,-17 1-30 0 0,0 0 0 0 0,0 0 0 0 0,0 1 1 0 0,-1-1-1 0 0,1 0 0 0 0,0 1 0 0 0,0 0 1 0 0,0 0-1 0 0,-1 0 0 0 0,3 0 2 0 0,1 2-25 0 0,3-3 14 0 0,16-4 11 0 0,-17 6 0 0 0,3 1 0 0 0,1-3 0 0 0,-11 2 0 0 0,1 0 0 0 0,9-2 0 0 0,56 5 216 0 0,-56-3-224 0 0,10 1-210 0 0,-17-4 198 0 0,1 3-8 0 0,15 7 22 0 0,-17-8 105 0 0,0 1-1 0 0,-1 0 0 0 0,1-1 0 0 0,0 1 0 0 0,-1 1 0 0 0,1-1 0 0 0,-1 0-98 0 0,19 14 353 0 0,-14-8-353 0 0,-7-7 0 0 0,1 0 0 0 0,0 0 0 0 0,0 1 0 0 0,0-1 0 0 0,-1 0 0 0 0,1 0 0 0 0,1 0 0 0 0,-1 0 0 0 0,0 0 0 0 0,0 0 0 0 0,0-1 0 0 0,1 2 0 0 0,-1-2 0 0 0,0 1 0 0 0,0-1 0 0 0,0 1 0 0 0,1 0 0 0 0,-1 0 0 0 0,0 0 0 0 0,-1-1 0 0 0,1 1 0 0 0,0 0 0 0 0,0 0 0 0 0,0 0 0 0 0,0 1 0 0 0,-1-1 0 0 0,1 0 0 0 0,0 1 0 0 0,10 15 0 0 0,-5-5 0 0 0,-5-9 0 0 0,1 0 0 0 0,-1 0 0 0 0,0 0 0 0 0,1 0 0 0 0,0 0 0 0 0,-1 0 0 0 0,3 1 0 0 0,2 5 0 0 0,4 5 0 0 0,-8-11 0 0 0,1 0 0 0 0,-1 0 0 0 0,0 0 0 0 0,0 0 0 0 0,0 1 0 0 0,1 3 0 0 0,-3-7 0 0 0,1 1 0 0 0,-1 0 0 0 0,0-1 0 0 0,0 1 0 0 0,0-1 0 0 0,1 1 0 0 0,-1 0 0 0 0,0-1 0 0 0,1 1 0 0 0,-1-1 0 0 0,0 1 0 0 0,1-1 0 0 0,-1 1 0 0 0,1-1 0 0 0,-1 1 0 0 0,0-1 0 0 0,1 1 0 0 0,0-1 0 0 0,-1 0 0 0 0,1 1 0 0 0,-1-1 0 0 0,1 0 0 0 0,-1 1 0 0 0,1-1 0 0 0,3 3 0 0 0,-2 3 0 0 0,-2-5 0 0 0,1 0 0 0 0,-1 0 0 0 0,1 0 0 0 0,-1 0 0 0 0,1 0 0 0 0,-1 0 0 0 0,1 0 0 0 0,0 0 0 0 0,0 0 0 0 0,0 0 0 0 0,-1 0 0 0 0,1 0 0 0 0,0 0 0 0 0,0 0 0 0 0,0-1 0 0 0,1 2 0 0 0,1 1 0 0 0,0 0 0 0 0,-1 0 0 0 0,0 0 0 0 0,0 0 0 0 0,0 1 0 0 0,1 2 0 0 0,7 10 0 0 0,5 15 0 0 0,-9-22 0 0 0,1-1 0 0 0,0 1 0 0 0,8 5 0 0 0,-8-2 0 0 0,-3-3 0 0 0,8 11 0 0 0,-11-16 0 0 0,1 0 0 0 0,0-1 0 0 0,0 1 0 0 0,0 0 0 0 0,0-1 0 0 0,1 0 0 0 0,0 1 0 0 0,-1-1 0 0 0,4 2 0 0 0,2 2 0 0 0,19 20 0 0 0,-18-10 0 0 0,-9-16 0 0 0,0 1 0 0 0,1 0 0 0 0,0-1 0 0 0,-1 1 0 0 0,1 0 0 0 0,0-1 0 0 0,-1 1 0 0 0,1-1 0 0 0,0 1 0 0 0,0-1 0 0 0,0 0 0 0 0,1 1 0 0 0,-1-1 0 0 0,0 0 0 0 0,2 1 0 0 0,4 6 0 0 0,18 28 0 0 0,-24-34 0 0 0,0 0 0 0 0,0 1 0 0 0,1-1 0 0 0,-1 0 0 0 0,0 0 0 0 0,1 0 0 0 0,0 0 0 0 0,-1 0 0 0 0,1-1 0 0 0,0 1 0 0 0,0 0 0 0 0,6 7 0 0 0,-3-1 0 0 0,-1-2 0 0 0,0 0 0 0 0,-1 1 0 0 0,0 0 0 0 0,0 0 0 0 0,1 4 0 0 0,-3-9 0 0 0,-1 0 0 0 0,1 0 0 0 0,-1 0 0 0 0,1 0 0 0 0,0 0 0 0 0,0 0 0 0 0,0-1 0 0 0,0 1 0 0 0,0 0 0 0 0,1 0 0 0 0,2 7 0 0 0,7 12 0 0 0,-2-2 0 0 0,-2 5 0 0 0,-4-19 0 0 0,-1 0 0 0 0,0 0 0 0 0,0 1 0 0 0,-1-1 0 0 0,1 1 0 0 0,-1-1 0 0 0,-1 1 0 0 0,1-1 0 0 0,-1 1 0 0 0,0-3 0 0 0,6 8 0 0 0,-5-8 0 0 0,0-1 0 0 0,0 1 0 0 0,0 0 0 0 0,0 0 0 0 0,0 0 0 0 0,0-1 0 0 0,-1 1 0 0 0,0 0 0 0 0,1 3 0 0 0,-1-3 0 0 0,0 0 0 0 0,1-1 0 0 0,-1 1 0 0 0,1 0 0 0 0,-1-1 0 0 0,1 1 0 0 0,0-1 0 0 0,0 1 0 0 0,1 1 0 0 0,-1-3 0 0 0,-1 0 0 0 0,0-1 0 0 0,1 1 0 0 0,-1 0 0 0 0,0 0 0 0 0,1 0 0 0 0,-1 0 0 0 0,0 0 0 0 0,0-1 0 0 0,0 1 0 0 0,0 0 0 0 0,0 0 0 0 0,0 0 0 0 0,0 0 0 0 0,0 1 0 0 0,0 1 0 0 0,0-1 0 0 0,1 0 0 0 0,-1 0 0 0 0,0 0 0 0 0,1 0 0 0 0,0 0 0 0 0,0 1 0 0 0,0 1 4 0 0,-1-1 0 0 0,1 1 0 0 0,0 0 0 0 0,-1-1 0 0 0,0 1 0 0 0,0 1-4 0 0,0-1 33 0 0,1-1 0 0 0,-1 1-1 0 0,0-1 1 0 0,1 1 0 0 0,0-1 0 0 0,0 1 0 0 0,1 2-33 0 0,-2-5 0 0 0,0 0 1 0 0,1-1 0 0 0,-1 1 0 0 0,0 0-1 0 0,1 0 1 0 0,-1-1 0 0 0,0 1 0 0 0,0 0-1 0 0,0 0 1 0 0,0 0 0 0 0,0 0-1 0 0,0 0 1 0 0,0-1 0 0 0,0 1 0 0 0,0 0-1 0 0,0 0 1 0 0,0 0 0 0 0,0 0-1 0 0,-1 5-3 0 0,4 2 3 0 0,-1 1 0 0 0,0-1 0 0 0,0 10 0 0 0,-2-9 0 0 0,1 1 0 0 0,2-8 0 0 0,-2-1 0 0 0,4 26 0 0 0,0 1 0 0 0,-1 3 0 0 0,-3-30 0 0 0,-1 1 0 0 0,1 0 0 0 0,-1-1 0 0 0,0 1 0 0 0,0 0 0 0 0,1 0 0 0 0,-1-1 0 0 0,-1 1 0 0 0,1 0 0 0 0,0 0 0 0 0,0 0 0 0 0,0 5 0 0 0,3 1 0 0 0,-1-1 0 0 0,1 0 0 0 0,-1 0 0 0 0,-1 0 0 0 0,1 0 0 0 0,-1 0 0 0 0,0 2 0 0 0,-1-8 0 0 0,-1 0 0 0 0,1 0 0 0 0,0 0 0 0 0,0 0 0 0 0,0 0 0 0 0,0 0 0 0 0,0 0 0 0 0,0 0 0 0 0,1 0 0 0 0,-1 0 0 0 0,0 0 0 0 0,0 0 0 0 0,1 0 0 0 0,-1 0 0 0 0,1 0 0 0 0,-1 0 0 0 0,1-1 0 0 0,-1 2 0 0 0,4 3 0 0 0,-2 1 0 0 0,-1 0 0 0 0,1-1 0 0 0,-1 1 0 0 0,0 0 0 0 0,0 0 0 0 0,-1 0 0 0 0,2 1 0 0 0,-1-6 0 0 0,0 0 0 0 0,-1 0 0 0 0,1 0 0 0 0,-1 0 0 0 0,1 0 0 0 0,-1 1 0 0 0,0-1 0 0 0,1 0 0 0 0,-1 0 0 0 0,0 1 0 0 0,0-1 0 0 0,0 0 0 0 0,0 0 0 0 0,0 1 0 0 0,0-1 0 0 0,-1 1 0 0 0,2 5 0 0 0,-1 1 0 0 0,1 0 0 0 0,0-1 0 0 0,1 1 0 0 0,-1-1 0 0 0,2 2 0 0 0,8 45 0 0 0,-6-22 0 0 0,-4-18 0 0 0,-1-12 0 0 0,0 0 0 0 0,0-1 0 0 0,0 1 0 0 0,1 0 0 0 0,-1 0 0 0 0,0-1 0 0 0,1 1 0 0 0,-1-1 0 0 0,1 2 0 0 0,2 3 0 0 0,-1 0 0 0 0,0 1 0 0 0,0-1 0 0 0,0 6 0 0 0,3 6 0 0 0,-3 0 0 0 0,-2-16 0 0 0,0 0 0 0 0,0 0 0 0 0,1 0 0 0 0,-1 0 0 0 0,1 1 0 0 0,-1-1 0 0 0,1 0 0 0 0,0 0 0 0 0,4 21 0 0 0,4 13 0 0 0,-1-8 0 0 0,-7-24 0 0 0,0-1 0 0 0,0 0 0 0 0,-1 0 0 0 0,1 0 0 0 0,-1 0 0 0 0,0 1 0 0 0,0-1 0 0 0,0 0 0 0 0,0 3 0 0 0,0 2 0 0 0,1 0 0 0 0,0 0 0 0 0,1 0 0 0 0,-1 0 0 0 0,2 0 0 0 0,2 6 0 0 0,-4-8 0 0 0,1 8 0 0 0,0-11 0 0 0,-2-2 0 0 0,0 0 0 0 0,1-1 0 0 0,-1 1 0 0 0,0 0 0 0 0,1 0 0 0 0,-1-1 0 0 0,0 1 0 0 0,0 0 0 0 0,0 0 0 0 0,1 0 0 0 0,-1 0 0 0 0,0-1 0 0 0,0 1 0 0 0,0 0 0 0 0,-1 0 0 0 0,1 0 0 0 0,0 0 0 0 0,0 0 0 0 0,0 1 0 0 0,0 0 0 0 0,0 0 0 0 0,0-1 0 0 0,0 1 0 0 0,0 0 0 0 0,1 0 0 0 0,-1 0 0 0 0,1 0 0 0 0,0-1 0 0 0,-1 1 0 0 0,1 0 0 0 0,0 0 0 0 0,0 5 0 0 0,4 36 0 0 0,-5-34 0 0 0,2-7 0 0 0,0-1 0 0 0,-2 8 0 0 0,0 47 0 0 0,7-24 0 0 0,-8-21-1 0 0,1-5 3 0 0,0 0 0 0 0,0 0 0 0 0,0 1 0 0 0,1-1 0 0 0,0 0 0 0 0,1 5-2 0 0,0 39 117 0 0,0-39-94 0 0,-1 0-1 0 0,0 0 0 0 0,0 1 0 0 0,-1-1 0 0 0,-1 0-22 0 0,1 9 17 0 0,5 25-17 0 0,-5-44 0 0 0,-1 2 0 0 0,1-1 0 0 0,0 1 0 0 0,0 0 0 0 0,1-1 0 0 0,-1 1 0 0 0,1 0 0 0 0,-1-1 0 0 0,1 1 0 0 0,0-1 0 0 0,1 3 0 0 0,3 31 64 0 0,-5-30-64 0 0,0-4 11 0 0,0 1 0 0 0,0-1 0 0 0,1 0-1 0 0,-1 0 1 0 0,0 0 0 0 0,1 1 0 0 0,-1-1 0 0 0,1 1-11 0 0,1 7 73 0 0,-2 17-57 0 0,0-15-16 0 0,0-12 0 0 0,5 12 0 0 0,-3 7 0 0 0,-3-12 0 0 0,2 3 0 0 0,1-8 0 0 0,-1-1 0 0 0,0 9 0 0 0,1 4-2 0 0,-1-10 12 0 0,0 0 1 0 0,-1 1-1 0 0,1 0 1 0 0,-1-1-1 0 0,0 1 0 0 0,0 0-10 0 0,1 0 26 0 0,0 1-14 0 0,0-1 0 0 0,0 0-1 0 0,0 0 1 0 0,0 1-1 0 0,-1 0-11 0 0,-1 0 9 0 0,1-3-4 0 0,-1 0-1 0 0,1 0 1 0 0,0 1 0 0 0,0-1-1 0 0,0 0 1 0 0,0 0-1 0 0,1 1 1 0 0,-1-1 0 0 0,1 0-1 0 0,0 0 1 0 0,0 0-1 0 0,1 2-4 0 0,2 14 54 0 0,-3-11-44 0 0,-2 1-10 0 0,1-8 0 0 0,5 16 0 0 0,1 15 96 0 0,-5-30-96 0 0,0 1-1 0 0,0-1 0 0 0,0 1 0 0 0,-1 0 1 0 0,1 0-1 0 0,-1-1 0 0 0,1 1 0 0 0,-1 0 1 0 0,0 0-1 0 0,0 0 1 0 0,0 0-7 0 0,0 3-41 0 0,4 37 86 0 0,-4-37-38 0 0,0-5 2 0 0,0 0-1 0 0,0 0 0 0 0,0 0 1 0 0,0 0-1 0 0,0-1 0 0 0,0 1 1 0 0,0 0-1 0 0,0 0 0 0 0,0 0 1 0 0,0 0-1 0 0,0 0 0 0 0,1-1 1 0 0,-1 1-1 0 0,0 0 0 0 0,1 0 1 0 0,-1 0-1 0 0,0-1 0 0 0,1 1 1 0 0,-1 0-1 0 0,1 0 0 0 0,-1-1 0 0 0,1 1-1 0 0,3 5 24 0 0,-2 14-13 0 0,-2-13 23 0 0,0 0 0 0 0,1 0 0 0 0,0 0 0 0 0,1 6-34 0 0,-1 32-104 0 0,0-39 104 0 0,5 4 27 0 0,-6-9-14 0 0,-1 14 11 0 0,2-6-24 0 0,2 0 0 0 0,-3-7 0 0 0,2 8-2 0 0,-3 1 15 0 0,2-5 30 0 0,2 2-33 0 0,-3-8-10 0 0,0 0 0 0 0,0 0 0 0 0,0 0 0 0 0,0 0 0 0 0,1 1 0 0 0,-1-1 0 0 0,0 0 0 0 0,0 0 0 0 0,0 0 0 0 0,0 0 0 0 0,0 1 0 0 0,0-1 0 0 0,0 0 0 0 0,0 0 0 0 0,1 0 0 0 0,-1 0 0 0 0,0 1 0 0 0,0-1 0 0 0,0 0 0 0 0,0 0 0 0 0,0 0 0 0 0,0 1 0 0 0,0-1 0 0 0,0 0 0 0 0,0 0 0 0 0,0 0 0 0 0,0 1 0 0 0,0-1 0 0 0,-1 0 0 0 0,1 0 0 0 0,0 0 0 0 0,0 0 0 0 0,0 1 0 0 0,0-1 0 0 0,0 0 0 0 0,0 0 0 0 0,0 0 0 0 0,0 0 0 0 0,0 1 0 0 0,-1-1 0 0 0,1 0 0 0 0,-1 1 0 0 0,3 8 0 0 0,0-7 1 0 0,0-1-1 0 0,-2 16 63 0 0,0-9-63 0 0,1-3 0 0 0,3-1 11 0 0,-3-1 32 0 0,-1 4-33 0 0,0-1-10 0 0,0 1 0 0 0,0-1 15 0 0,0 0 60 0 0,1-3 3 0 0,2 0-78 0 0,-2-1-64 0 0,-1 4 67 0 0,0-4 85 0 0,0-2-71 0 0,-1 1-1 0 0,1 0 1 0 0,-1-1 0 0 0,1 1-1 0 0,0 0 1 0 0,-1-1 0 0 0,1 1-1 0 0,0 0 1 0 0,0 0 0 0 0,-1-1-1 0 0,1 1 1 0 0,0 0 0 0 0,0 0-1 0 0,0 0-16 0 0,3 7-100 0 0,-4-6 93 0 0,1-2-2 0 0,0 0 0 0 0,0 0 0 0 0,-1 0 0 0 0,1 1 0 0 0,0-1 0 0 0,0 0 0 0 0,0 0 0 0 0,-1 0 0 0 0,1 0 0 0 0,0 1 0 0 0,0-1 0 0 0,0 0 0 0 0,0 0 0 0 0,0 0 0 0 0,0 1 0 0 0,0-1 0 0 0,-1 0 0 0 0,1 0-1 0 0,0 1 1 0 0,0-1 0 0 0,0 0 0 0 0,0 0 0 0 0,0 0 0 0 0,0 1 0 0 0,0-1 0 0 0,0 0 0 0 0,0 0 0 0 0,0 1 0 0 0,0-1 9 0 0,0 1 57 0 0,0-1 11 0 0,0 0-29 0 0,0 18-230 0 0,0-11 191 0 0,0 0 0 0 0,1 1 0 0 0,2 1 0 0 0,-2-5 22 0 0,-1 45 84 0 0,1-46-206 0 0,2 1 80 0 0,-2 4 20 0 0,-1-2 0 0 0,0 2 0 0 0,0-2 0 0 0,0 2 0 0 0,0-2 0 0 0,1 4 0 0 0,-3 0 0 0 0,-1-5 16 0 0,2-4 72 0 0,1-1 50 0 0,0 0 12 0 0,5 10-150 0 0,-5-7 140 0 0,0-2-50 0 0,0-1-24 0 0,0 0-2 0 0,0 0-22 0 0,0 0-97 0 0,0 1-14 0 0,0 6 89 0 0,0-6-90 0 0,0-1-132 0 0,0 0-24 0 0,0 0 2 0 0,0 0-29 0 0,0 0-123 0 0,0 0-52 0 0,0 0-11 0 0,0 0-167 0 0,6 5-4005 0 0,-6-5 2917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5:45.946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0 3296 4224 0 0,'0'0'91'0'0,"0"-11"498"0"0,0-14 811 0 0,0 23-980 0 0,0 2-50 0 0,0 0-18 0 0,0-20 1343 0 0,0 6-1076 0 0,0 13-307 0 0,0 1-18 0 0,0 0-71 0 0,7-7 393 0 0,-6 2-605 0 0,0 3-11 0 0,-1 1 0 0 0,1-1 0 0 0,-1 1 0 0 0,1-1 0 0 0,-1 0 0 0 0,0 1 0 0 0,1-1 0 0 0,-1 1 0 0 0,0-1 0 0 0,0 0 0 0 0,0 1 0 0 0,-1-1 0 0 0,1 0 0 0 0,0 0 0 0 0,0-1 0 0 0,0 1 0 0 0,1 0 0 0 0,-1 0 0 0 0,0 0 0 0 0,1 0 0 0 0,-1 0 0 0 0,1-2 0 0 0,1-4 0 0 0,-2 4 272 0 0,1 0 0 0 0,-1 1 0 0 0,1-1 1 0 0,0 0-1 0 0,0 0 0 0 0,2-3-272 0 0,5-19 400 0 0,-7 17-377 0 0,-1 0-21 0 0,-1 4 40 0 0,1 0-1 0 0,0 0 1 0 0,0 1-1 0 0,1-1 1 0 0,0 0-1 0 0,0 0 1 0 0,0 0-1 0 0,1-2-41 0 0,0-1 231 0 0,-1 0-1 0 0,0 0 1 0 0,0 0 0 0 0,0-1-1 0 0,-1 1 1 0 0,-1-2-231 0 0,1 1 74 0 0,5-64 179 0 0,0 37-106 0 0,-5 29-148 0 0,1-1 0 0 0,0 1 0 0 0,2-7 1 0 0,-1 7 90 0 0,-1-1-1 0 0,0 1 0 0 0,0 0 0 0 0,0-1-89 0 0,3-83 86 0 0,-1 74-86 0 0,1 1 0 0 0,-1 2 70 0 0,0 1 0 0 0,-2-1 0 0 0,0 1 0 0 0,0-14-70 0 0,5-6-64 0 0,3-44 48 0 0,-9 74 24 0 0,0 0 1 0 0,0 0 0 0 0,1-1-1 0 0,-1 1 1 0 0,1 0 0 0 0,-1 0-1 0 0,1 0-8 0 0,1-8 36 0 0,4-76-114 0 0,-4 50 68 0 0,-1 22 29 0 0,0 13-13 0 0,0-1-1 0 0,-1 0 1 0 0,0 0-1 0 0,0 0 1 0 0,0 0-1 0 0,0 1 1 0 0,0-1 0 0 0,-1-1-6 0 0,0-1-10 0 0,1 0 1 0 0,-1 1-1 0 0,1-1 1 0 0,0 0-1 0 0,0 0 1 0 0,0 0 0 0 0,1-2 9 0 0,1-16 12 0 0,-4 7 42 0 0,2 14-54 0 0,0-1 0 0 0,-1 1 0 0 0,1-1 0 0 0,0 1 0 0 0,0 0 0 0 0,1-1 0 0 0,-1 1 0 0 0,0 0 0 0 0,1-2 0 0 0,0-3-6 0 0,0 0 0 0 0,0 0 1 0 0,-1 0-1 0 0,0 1 1 0 0,-1-1-1 0 0,1 0 0 0 0,-1 0 1 0 0,0 0 5 0 0,-3-26-19 0 0,9-55 19 0 0,-1 70 0 0 0,-4 16 0 0 0,0 1 0 0 0,0-1 0 0 0,0 0 0 0 0,0 1 0 0 0,0-1 0 0 0,0 0 0 0 0,0 1 0 0 0,0-1 0 0 0,-1 1 0 0 0,1-1 0 0 0,-1 0 0 0 0,1 1 0 0 0,-1 0 0 0 0,1 0 0 0 0,0 0 0 0 0,-1 0 0 0 0,1 0 0 0 0,0-1 0 0 0,0 1 0 0 0,0 0 0 0 0,0 0 0 0 0,0 0 0 0 0,0 0 0 0 0,0 0 0 0 0,0 0 0 0 0,0 0 0 0 0,1-1 0 0 0,-1 1 0 0 0,0 0 0 0 0,1 0 0 0 0,-1 0 0 0 0,1 0 0 0 0,-1 0 0 0 0,1 0 0 0 0,0 0 0 0 0,0-1 0 0 0,0 0 0 0 0,0 0 0 0 0,0 0 0 0 0,0 0 0 0 0,-1 0 0 0 0,1 0 0 0 0,-1 0 0 0 0,1-1 0 0 0,-1 1 0 0 0,0 0 0 0 0,0 0 0 0 0,1-1 0 0 0,-2-32 0 0 0,0 16 0 0 0,5-89 64 0 0,1 43-64 0 0,-5 53 0 0 0,0 5 0 0 0,0 0 0 0 0,0 0 0 0 0,0 0 0 0 0,1 0 0 0 0,0 0 0 0 0,2-7 0 0 0,-2-13 0 0 0,1 10-4 0 0,-1 11 20 0 0,0 0-1 0 0,0 0 1 0 0,-1-1 0 0 0,0 1-1 0 0,0-2-15 0 0,0-77 118 0 0,0 76-115 0 0,0 0 12 0 0,0 0 0 0 0,0 1 0 0 0,1-1 1 0 0,2-7-16 0 0,3-12 0 0 0,-5 24 5 0 0,0 0 0 0 0,-1 0 1 0 0,1 0-1 0 0,-1 0 1 0 0,0 0-1 0 0,0-1-5 0 0,2-20 42 0 0,2-34 129 0 0,-3 55-169 0 0,0 0 1 0 0,-1 0 0 0 0,0-1-1 0 0,0 1 1 0 0,0-2-3 0 0,0 2 0 0 0,0 1-1 0 0,0 0 1 0 0,0 0 0 0 0,0 0-1 0 0,1 0 1 0 0,-1-1 0 0 0,1 1-1 0 0,0-1 1 0 0,5-35 54 0 0,-5 38-53 0 0,-1-1 0 0 0,1 1 0 0 0,-1-1 0 0 0,0 1 0 0 0,0 0 0 0 0,1-1 1 0 0,-1 1-1 0 0,0-1 0 0 0,0 1 0 0 0,0-1 0 0 0,-1 1 0 0 0,1-1-1 0 0,0-1 0 0 0,0 1 0 0 0,0-1-1 0 0,0 1 1 0 0,0-1 0 0 0,0 0-1 0 0,1 1 1 0 0,-1-1 0 0 0,1 1-1 0 0,0-3 1 0 0,0 3 4 0 0,-1-1 0 0 0,0 0 0 0 0,1 0-1 0 0,-1 1 1 0 0,0-1 0 0 0,0 0-1 0 0,0 0 1 0 0,-1 0 0 0 0,0-2-4 0 0,1 2 4 0 0,-1 0 0 0 0,1 0-1 0 0,0 0 1 0 0,0 0 0 0 0,0 0 0 0 0,0 0 0 0 0,0 0-1 0 0,1-1-3 0 0,0 1 0 0 0,-1-22 0 0 0,4-7 64 0 0,-3 20-64 0 0,8-25 0 0 0,-4 7 0 0 0,-5 26 0 0 0,0 3 0 0 0,-1 0 0 0 0,1 0 0 0 0,0 0 0 0 0,0 0 0 0 0,0 0 0 0 0,0 0 0 0 0,0 0 0 0 0,0 0 0 0 0,0 0 0 0 0,0 0 0 0 0,1 0 0 0 0,-1 0 0 0 0,0 0 0 0 0,0 1 0 0 0,1-1 0 0 0,-1 0 0 0 0,1-1 0 0 0,1-3 1 0 0,1-13 9 0 0,-3 16-1 0 0,0 0 1 0 0,0 1-1 0 0,-1-1 0 0 0,2 0 1 0 0,-1 0-1 0 0,0 0 0 0 0,0 0 0 0 0,0 0 1 0 0,1 1-1 0 0,-1-1 0 0 0,1 0 1 0 0,0-1-10 0 0,2-3 5 0 0,0-6-5 0 0,-2 9 0 0 0,0 0 0 0 0,0 0 0 0 0,0 0 0 0 0,-1 0 0 0 0,1 0 0 0 0,-1-1 0 0 0,0 1 0 0 0,0 1 0 0 0,0 1 0 0 0,0-1 0 0 0,-1 1 0 0 0,1-1 0 0 0,1 1 0 0 0,-1-1 0 0 0,0 1 0 0 0,0-1 0 0 0,0 1 0 0 0,1-1 0 0 0,-1 1 0 0 0,1 0 0 0 0,-1-1 0 0 0,1 1 0 0 0,0-1 0 0 0,-1 1 0 0 0,1 0 0 0 0,1-1 0 0 0,1-5 0 0 0,2-21 11 0 0,-2 18 14 0 0,1-7 3 0 0,1-39-169 0 0,-1 22 390 0 0,-1 26-317 0 0,0 0-10 0 0,2-22 251 0 0,-5 28-166 0 0,0 1 0 0 0,0 0-1 0 0,0 0 1 0 0,0 0 0 0 0,0 0-1 0 0,1 0 1 0 0,-1 0 0 0 0,0 0-1 0 0,0 0 1 0 0,1 0 0 0 0,-1 0-1 0 0,1 0 1 0 0,-1-1-7 0 0,1 2 0 0 0,-1 0 0 0 0,0-1-1 0 0,0 1 1 0 0,0 0 0 0 0,0-1 0 0 0,0 1-1 0 0,1 0 1 0 0,-1-1 0 0 0,0 1 0 0 0,0 0-1 0 0,0-1 1 0 0,0 1 0 0 0,0-1 0 0 0,0 1-1 0 0,0 0 1 0 0,0-1 0 0 0,0 1 0 0 0,0 0-1 0 0,-1-1 1 0 0,1 1 0 0 0,0 0-1 0 0,0-1 1 0 0,0 0 0 0 0,-1 0 0 0 0,1 0 0 0 0,-1 0-1 0 0,1 0 1 0 0,0 0 0 0 0,0 0 0 0 0,-1 0-1 0 0,1 0 1 0 0,0 0 0 0 0,0 0-1 0 0,0 0 1 0 0,0 0 0 0 0,0 0 0 0 0,0 0-1 0 0,1 0 1 0 0,-1 0 0 0 0,0-1 0 0 0,3-16 58 0 0,-3 13-46 0 0,4-17 40 0 0,-4-5 12 0 0,0 6 0 0 0,7-13 0 0 0,-7 26-57 0 0,-1 4-6 0 0,1-1-1 0 0,1 0 1 0 0,-1 0-1 0 0,1 0 1 0 0,-1 0-1 0 0,3-4 0 0 0,7-28 0 0 0,-9 28 0 0 0,-1-12 54 0 0,1 16-44 0 0,2-1-13 0 0,-2-19 94 0 0,-1 23-13 0 0,0 2 3 0 0,1-2-20 0 0,0-4-88 0 0,0 1-1 0 0,0-1 0 0 0,-1 0 1 0 0,1 0-1 0 0,-1 0 28 0 0,1 5-55 0 0,3-6 55 0 0,-3 6 53 0 0,4-12 84 0 0,-5 12-148 0 0,1 0 0 0 0,-1 0 0 0 0,1 0-1 0 0,-1 0 1 0 0,1 0 0 0 0,-1 0 0 0 0,0-1-1 0 0,1 1 1 0 0,-1 0 0 0 0,0 0 0 0 0,0 0-1 0 0,0 0 1 0 0,0 0 0 0 0,0 0-1 0 0,0-1 12 0 0,2-2-66 0 0,-2 4 66 0 0,1-1 1 0 0,-1 1-1 0 0,0 0 0 0 0,1-1 1 0 0,-1 1-1 0 0,0 0 1 0 0,1-1-1 0 0,-1 1 1 0 0,0 0-1 0 0,0-1 0 0 0,1 1 1 0 0,-1-1-1 0 0,0 1 1 0 0,0 0-1 0 0,0-1 1 0 0,1 1-1 0 0,-1-1 1 0 0,0 1-1 0 0,0-1 0 0 0,0 1 1 0 0,0-1-1 0 0,0 1 1 0 0,0-1-1 0 0,0 1 1 0 0,0-1-1 0 0,0 1 0 0 0,0-1 1 0 0,0 1-1 0 0,0 0 1 0 0,-1-1-1 0 0,1 1 0 0 0,0-2 57 0 0,0-10 43 0 0,0 10-25 0 0,4-16-1 0 0,-2 13-64 0 0,-1 0 0 0 0,0-1 0 0 0,0 1 0 0 0,-1-1 0 0 0,1 1-1 0 0,-1-2-9 0 0,0 5 64 0 0,0 2 0 0 0,0 0 0 0 0,0 0 2 0 0,0 0 3 0 0,-1-4-3 0 0,5-13 24 0 0,-3 15-29 0 0,-1 2 39 0 0,0-28 359 0 0,0 27-587 0 0,0-4 111 0 0,0 3-3994 0 0,0 2-1535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18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411 0 6992 0 0,'0'0'157'0'0,"0"0"23"0"0,0 0 12 0 0,0 0 57 0 0,0 0 214 0 0,0 0 90 0 0,0 0 21 0 0,0 0-50 0 0,0 0-218 0 0,0 0-91 0 0,0 0-20 0 0,0 0 18 0 0,0 0 91 0 0,0 0 43 0 0,0 0 5 0 0,0 0-27 0 0,0 0-110 0 0,0 0-45 0 0,0 0-8 0 0,0 6 298 0 0,0 3-47 0 0,-1 1 1 0 0,-1-1 0 0 0,0 4-414 0 0,0-3 94 0 0,0 0-1 0 0,1 1 1 0 0,0 4-94 0 0,0 6 42 0 0,-2 1 0 0 0,-3 15-42 0 0,0-2 51 0 0,4-19-6 0 0,-1 0 1 0 0,0 0-1 0 0,-4 7-45 0 0,5-13 3 0 0,-1 0 0 0 0,2 0 0 0 0,-1 0 0 0 0,1 0-3 0 0,0-1-1 0 0,0 1 1 0 0,-1 0 0 0 0,0-1 0 0 0,-3 8 0 0 0,3-11 0 0 0,1 1 0 0 0,-1-1 0 0 0,1 1 0 0 0,0-1 0 0 0,1 1 0 0 0,-1 0 0 0 0,1-1 0 0 0,0 0 0 0 0,-1 0 0 0 0,0 0 0 0 0,0 1 0 0 0,-1-1 0 0 0,0 2 0 0 0,-8 38 53 0 0,7-37-50 0 0,1 0 0 0 0,0 0 0 0 0,0 0 1 0 0,0 5-4 0 0,-2 13-2 0 0,-6 27 2 0 0,4-15-3 0 0,2-4 16 0 0,-7 24-65 0 0,7-22-26 0 0,-2-3 366 0 0,4-28-159 0 0,2-1 1 0 0,-1 1 0 0 0,1 0-1 0 0,0 4-129 0 0,-2 17 11 0 0,1-22-68 0 0,1 56 1088 0 0,1-59-957 0 0,3 4-60 0 0,1 3 0 0 0,0-5 51 0 0,-2-1-40 0 0,1 0 0 0 0,0 0-1 0 0,1 0 1 0 0,-1-1 0 0 0,0 0 0 0 0,1 1-25 0 0,-1-1 16 0 0,-1-2 3 0 0,0 1-1 0 0,0 0 0 0 0,0-1 0 0 0,0 1 0 0 0,0-1 1 0 0,0 0-1 0 0,0 0 0 0 0,0 0 0 0 0,0 0 0 0 0,0-1 1 0 0,0 1-1 0 0,0-1 0 0 0,0 1 0 0 0,0-1-18 0 0,27-4 53 0 0,-13-1-53 0 0,-13 6 0 0 0,-1-1 0 0 0,1-1 0 0 0,0 1 0 0 0,-1 0 0 0 0,1-1 0 0 0,-1 0 0 0 0,2 0-33 0 0,0 0-1 0 0,0 0 0 0 0,0 0 0 0 0,0 1 0 0 0,4-1 34 0 0,17-5-121 0 0,-18 4 193 0 0,-1 2 0 0 0,0-1 0 0 0,0 1 0 0 0,2 0-72 0 0,-3 0 4 0 0,1 0 0 0 0,0-1-1 0 0,0 1 1 0 0,-1-1-1 0 0,1-1-3 0 0,13-4-28 0 0,0 1 0 0 0,1 0 0 0 0,1 1 28 0 0,28-7-44 0 0,-33 11-1313 0 0,-9 1-2361 0 0,-8 0 2960 0 0,0 0-8 0 0</inkml:trace>
  <inkml:trace contextRef="#ctx0" brushRef="#br0" timeOffset="968.178">1 516 3432 0 0,'0'0'100'0'0,"0"0"31"0"0,0 0 65 0 0,0 0 26 0 0,0 0 9 0 0,0 0 24 0 0,0 0 94 0 0,0 0 40 0 0,0 0 10 0 0,0 0 25 0 0,0 0 101 0 0,0 0 47 0 0,0 0 11 0 0,0 0-15 0 0,0 0-67 0 0,0 0-28 0 0,0 0-7 0 0,0 0-30 0 0,0 0-118 0 0,0 0-50 0 0,0 0-10 0 0,0 0-13 0 0,0 0-46 0 0,0 0-27 0 0,10 10 324 0 0,15 13 118 0 0,-24-22-573 0 0,16 9 377 0 0,0-1 1 0 0,7 3-419 0 0,-17-9 48 0 0,0-1 1 0 0,-1 0-1 0 0,1 0 1 0 0,0-1-1 0 0,0 0 1 0 0,0 0-1 0 0,0 0 1 0 0,2-1-49 0 0,8 0 253 0 0,0-2 0 0 0,1 1 1 0 0,13-5-254 0 0,56-8 1040 0 0,-85 14-1041 0 0,1 0 1 0 0,-1 0 0 0 0,1 0 0 0 0,-1 0-1 0 0,1 0 1 0 0,-1 1 0 0 0,1-1 0 0 0,0 1 0 0 0,14 1 66 0 0,-12-2-23 0 0,3 1-17 0 0,-1-1-1 0 0,0-1 0 0 0,0 1 0 0 0,0-1 0 0 0,0 0 0 0 0,-1-1 1 0 0,1 1-1 0 0,5-3-25 0 0,-7 2 7 0 0,0 1 1 0 0,0-1-1 0 0,0 1 1 0 0,0 0-1 0 0,0 1 1 0 0,0-1-1 0 0,1 1 1 0 0,4 0-8 0 0,-4 0-10 0 0,1 0 0 0 0,-1 0 0 0 0,0-1 0 0 0,1 0 1 0 0,3-1 9 0 0,-7 2 6 0 0,1-1 1 0 0,-1 1 0 0 0,1 0-1 0 0,0 0 1 0 0,-1 0 0 0 0,1 0 0 0 0,-1 1-1 0 0,1-1 1 0 0,1 1-7 0 0,19 2-7 0 0,53-3-342 0 0,-68-2 242 0 0,-8 1 48 0 0,0 1 1 0 0,0-1-1 0 0,1 1 0 0 0,-1-1 0 0 0,0 1 0 0 0,0 0 0 0 0,1 0 0 0 0,-1 0 1 0 0,0 0-1 0 0,0 0 0 0 0,1 0 0 0 0,-1 0 0 0 0,0 0 0 0 0,0 0 1 0 0,1 0-1 0 0,-1 1 0 0 0,1-1 59 0 0,6 3-313 0 0,-4-2 85 0 0,-1 1 0 0 0,0-1 0 0 0,0 0 0 0 0,0 1 0 0 0,0-1 0 0 0,0 1 0 0 0,1 2 228 0 0,15 9-2415 0 0,-18-12 846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02.2082" units="1/cm"/>
          <inkml:channelProperty channel="Y" name="resolution" value="102.36967" units="1/cm"/>
          <inkml:channelProperty channel="T" name="resolution" value="1" units="1/dev"/>
        </inkml:channelProperties>
      </inkml:inkSource>
      <inkml:timestamp xml:id="ts0" timeString="2019-03-04T07:19:36.544"/>
    </inkml:context>
    <inkml:brush xml:id="br0">
      <inkml:brushProperty name="width" value="0.05292" units="cm"/>
      <inkml:brushProperty name="height" value="0.05292" units="cm"/>
      <inkml:brushProperty name="color" value="#9933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1244 13661 0</inkml:trace>
  <inkml:trace contextRef="#ctx0" brushRef="#br0" timeOffset="12647.526">1244 13661 0</inkml:trace>
  <inkml:trace contextRef="#ctx0" brushRef="#br1" timeOffset="45665.54">3025 11598 0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4T07:11:26.717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0 31 4328 0 0,'0'0'120'0'0,"5"-12"32"0"0,-5 3-152 0 0,0 9 0 0 0,4-9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6:56.4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59 202 3856 0 0,'0'0'83'0'0,"0"0"11"0"0,0 0 12 0 0,0 0 20 0 0,0 2 44 0 0,-4 11 211 0 0,4-11-209 0 0,0-2-81 0 0,0 0-7 0 0,0 0 70 0 0,0 0 8 0 0,0 0-9 0 0,0 0-5 0 0,0 0-16 0 0,0 0-4 0 0,0 0 0 0 0,16-13 517 0 0,-12 11-624 0 0,-2 1-10 0 0,0 0 0 0 0,1 0 0 0 0,-1 0 0 0 0,1 1 0 0 0,-1-1 0 0 0,1 1 0 0 0,-1-1 0 0 0,1 1 1 0 0,-1 0-1 0 0,1 0 0 0 0,1 0-11 0 0,2 0 40 0 0,-2 0-41 0 0,0 0 0 0 0,-1 0 0 0 0,1 0-1 0 0,-1 0 1 0 0,1-1 0 0 0,-1 0 0 0 0,1 0 0 0 0,-1 0 0 0 0,1 0 0 0 0,-1 0 0 0 0,1-1 1 0 0,8-3 283 0 0,1 1 0 0 0,-1 0 0 0 0,4 0-283 0 0,9-3 175 0 0,1-1-255 0 0,-22 7 82 0 0,0-1 0 0 0,1 1 1 0 0,-1 0-1 0 0,0 0 0 0 0,1 0 0 0 0,-1 0 1 0 0,1 1-3 0 0,-3 0 78 0 0,-1-1 12 0 0,-1 1-90 0 0,1 0 9 0 0,-1 0 0 0 0,0 0 0 0 0,1 0 0 0 0,-1-1 0 0 0,1 1 0 0 0,-1 0 0 0 0,0 0 0 0 0,1 0 0 0 0,-1 0 0 0 0,1 0 0 0 0,-1 0 0 0 0,1 0 0 0 0,-1 0 0 0 0,0 0 0 0 0,1 0 0 0 0,-1 0 0 0 0,1 0 0 0 0,-1 0 0 0 0,1 0 0 0 0,-1 0 0 0 0,0 0 0 0 0,1 0 0 0 0,-1 1 0 0 0,1-1 0 0 0,-1 0 0 0 0,1 0-9 0 0,-1 1 158 0 0,0-1 2 0 0,18 0 10 0 0,-10 1-127 0 0,7 6-115 0 0,-5-3 19 0 0,0-2 53 0 0,-9-3 0 0 0,11 3 0 0 0,-6-2 107 0 0,-3 0-53 0 0,-1 0 1 0 0,1 0-1 0 0,-1 0 1 0 0,1 0-1 0 0,0 0 1 0 0,-1 1-1 0 0,1-1 1 0 0,-1 1-1 0 0,0 0 1 0 0,1 0-55 0 0,0 0 145 0 0,-2-1-132 0 0,0 0 0 0 0,0 0-1 0 0,0-1 1 0 0,-1 1 0 0 0,1 0 0 0 0,0 0 0 0 0,0 0 0 0 0,0 1-1 0 0,-1-1 1 0 0,1 0 0 0 0,0 0 0 0 0,0 0 0 0 0,-1 1-1 0 0,1-1 1 0 0,0 0 0 0 0,0 1 0 0 0,-1-1 0 0 0,1 1-13 0 0,28 7-60 0 0,-19-6 60 0 0,-8-3 6 0 0,0 1 6 0 0,33 0-158 0 0,-29 0 146 0 0,1 0-16 0 0,21 0-2382 0 0,-28 0-236 0 0</inkml:trace>
  <inkml:trace contextRef="#ctx0" brushRef="#br0" timeOffset="1394.44">0 351 2184 0 0,'0'0'84'0'0,"0"0"-15"0"0,2-1-10 0 0,4-1-23 0 0,1 0 167 0 0,7 0 1370 0 0,-13 2-1500 0 0,0 0 1 0 0,0 1-1 0 0,0-1 0 0 0,0 0 1 0 0,0 1-1 0 0,0-1 1 0 0,0 1-1 0 0,0-1 0 0 0,0 1 1 0 0,0 0-1 0 0,0-1 0 0 0,0 1 1 0 0,0 0-1 0 0,-1 0 1 0 0,1 0-74 0 0,5 4 187 0 0,-5-4-98 0 0,-1-1 40 0 0,9 4 782 0 0,-3-4-428 0 0,-1 0-357 0 0,0 0-1 0 0,0 0 1 0 0,0-1-1 0 0,0 1 1 0 0,0-1-1 0 0,0-1-125 0 0,5 0 99 0 0,-8 3-82 0 0,-1 0 0 0 0,35-1-3 0 0,-30 0-14 0 0,1 0 0 0 0,0-1 0 0 0,-3 0 52 0 0,-1 0 0 0 0,1 0 0 0 0,0 0 0 0 0,0 1 0 0 0,1-1 0 0 0,-1 1 0 0 0,0 0 1 0 0,0 0-1 0 0,2 1-52 0 0,16 0 499 0 0,-15-1-483 0 0,13 0 37 0 0,-15 0 11 0 0,2 0-53 0 0,-2 4-11 0 0,-1-1 0 0 0,1-1 0 0 0,-4-2 0 0 0,0 1 0 0 0,-1-1 0 0 0,1 0 0 0 0,0 1 0 0 0,0-1 0 0 0,0 0 0 0 0,0 1 0 0 0,0-1 0 0 0,0 0 0 0 0,0 0 0 0 0,0 0 0 0 0,0 0 0 0 0,-1 0 0 0 0,2 0 0 0 0,1 0 0 0 0,-2 0 0 0 0,-1 0 0 0 0,1 0 0 0 0,0 0 0 0 0,-1 0 0 0 0,1 0 0 0 0,-1 0 0 0 0,1 0 0 0 0,0 0 0 0 0,-1 0 0 0 0,1 1 0 0 0,-1-1 0 0 0,1 0 0 0 0,-1 0 0 0 0,1 0 0 0 0,-1 1 0 0 0,1-1 0 0 0,-1 0 0 0 0,1 1 0 0 0,2 0 0 0 0,6-4 0 0 0,-4 1 0 0 0,0 0 0 0 0,0 1 0 0 0,0-1 0 0 0,0 1 0 0 0,1 0 0 0 0,-1 1 0 0 0,-3 0-2 0 0,-2 0 3 0 0,0 0-1 0 0,0 0 1 0 0,1 0-1 0 0,-1 0 0 0 0,0 0 1 0 0,1 0-1 0 0,-1 0 1 0 0,0 0-1 0 0,0 0 0 0 0,1 0 1 0 0,-1 0-1 0 0,0 0 1 0 0,0 0-1 0 0,1 0 0 0 0,-1 0 1 0 0,0-1-1 0 0,0 1 1 0 0,1 0-1 0 0,-1 0 0 0 0,0 0 1 0 0,0 0-1 0 0,0-1 1 0 0,1 1-1 0 0,-1 0 0 0 0,0 0 1 0 0,0 0-1 0 0,0-1 1 0 0,0 1-1 0 0,1 0 0 0 0,-1-1 0 0 0,0 1 3 0 0,0 0 0 0 0,1 0 0 0 0,-1 0 0 0 0,1-1 0 0 0,-1 1-1 0 0,0 0 1 0 0,1 0 0 0 0,-1 0 0 0 0,1 0 0 0 0,-1 0 0 0 0,0 0 0 0 0,1 0-1 0 0,-1 0 1 0 0,1 0 0 0 0,-1 0 0 0 0,1 0 0 0 0,-1 0 0 0 0,0 0-3 0 0,2 0 2 0 0,3-2-125 0 0,0 1 138 0 0,0 1-3507 0 0,-5 0 1372 0 0</inkml:trace>
  <inkml:trace contextRef="#ctx0" brushRef="#br0" timeOffset="2203.835">296 0 5672 0 0,'0'0'124'0'0,"0"0"17"0"0,0 0 12 0 0,0 0 39 0 0,0 0 115 0 0,0 0 49 0 0,5 1 640 0 0,7 3-505 0 0,-12-4-281 0 0,11 4 513 0 0,-9-1-664 0 0,0-2 52 0 0,-1 0 0 0 0,0 1 0 0 0,-1-1 0 0 0,1 0 0 0 0,0 1 0 0 0,0-1 0 0 0,0 0 0 0 0,-1 1 0 0 0,1-1 0 0 0,-1 1 0 0 0,1-1 0 0 0,-1 1 0 0 0,0-1 0 0 0,1 1 1 0 0,-1 0-1 0 0,0-1 0 0 0,0 2-111 0 0,2 0 179 0 0,-2-3-176 0 0,0 0 0 0 0,0 0-1 0 0,0 0 1 0 0,0 0 0 0 0,0 0 0 0 0,1 1-1 0 0,-1-1 1 0 0,0 0 0 0 0,0 0-1 0 0,0 0 1 0 0,0 0 0 0 0,0 0 0 0 0,0 0-1 0 0,0 0 1 0 0,0 0 0 0 0,0 0-1 0 0,0 0 1 0 0,1 1 0 0 0,-1-1-1 0 0,0 0 1 0 0,0 0 0 0 0,0 0 0 0 0,0 0-1 0 0,0 0 1 0 0,0 0 0 0 0,0 0-1 0 0,0 1 1 0 0,0-1 0 0 0,0 0 0 0 0,0 0-1 0 0,0 0 1 0 0,0 0 0 0 0,0 0-1 0 0,0 0 1 0 0,0 0 0 0 0,0 1 0 0 0,0-1-3 0 0,0 5 53 0 0,0 3-35 0 0,0-1 0 0 0,0 1 1 0 0,-1-1-1 0 0,0 1 0 0 0,0-1 1 0 0,-1 1-1 0 0,-2 5-18 0 0,-17 44 75 0 0,14-24-75 0 0,-3-1 31 0 0,8-22 4 0 0,-1 0 0 0 0,-1-1 0 0 0,-3 9-35 0 0,4-13 34 0 0,1 0 1 0 0,0 1-1 0 0,0-1 1 0 0,1 0-1 0 0,-1 0 1 0 0,1 1-35 0 0,-5 19 137 0 0,-29 100-17 0 0,25-86-120 0 0,-13 42-119 0 0,22-75 31 0 0,-1 0 0 0 0,1 1 0 0 0,1-1 0 0 0,-1 0 0 0 0,1 0 0 0 0,0 0 0 0 0,1 5 88 0 0,-1 8-1697 0 0,0-12 1025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00.3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212 29 5344 0 0,'0'0'157'0'0,"-1"0"-9"0"0,-11-1-117 0 0,10 1-26 0 0,1 0 0 0 0,0-1 0 0 0,-1 1 0 0 0,1 0 0 0 0,0 0 0 0 0,-1 0-1 0 0,1 1 1 0 0,0-1 0 0 0,-1 0 0 0 0,1 1 0 0 0,0-1 0 0 0,0 0 0 0 0,-1 1-5 0 0,-15 7 74 0 0,15-7-65 0 0,-1 1 0 0 0,1-1 0 0 0,-1 0 0 0 0,1 0 0 0 0,-1 0 0 0 0,-2 0-9 0 0,-2 1 10 0 0,6-1 61 0 0,0-1 84 0 0,-4 5 103 0 0,4-5-178 0 0,0 1 1 0 0,1 0-1 0 0,-1-1 1 0 0,0 1-1 0 0,0-1 1 0 0,0 1-1 0 0,0-1 1 0 0,0 1-1 0 0,0-1 1 0 0,1 1-1 0 0,-1-1 1 0 0,0 0 0 0 0,0 1-1 0 0,0-1 1 0 0,0 0-1 0 0,0 0 1 0 0,0 0-1 0 0,0 0 1 0 0,-1 0-81 0 0,-15 4 2086 0 0,4-8-1822 0 0,13 4-198 0 0,0 0-2 0 0,0 0-26 0 0,0 0-96 0 0,-2 0-10 0 0,-4 0 25 0 0,6 0 43 0 0,-1 0-1 0 0,1 0 1 0 0,-1 0-1 0 0,1 0 1 0 0,0 0-1 0 0,-1 0 1 0 0,1 0-1 0 0,0 0 1 0 0,-1 0-1 0 0,1 0 1 0 0,0 0-1 0 0,-1 0 1 0 0,1 0-1 0 0,0 0 1 0 0,-1 0-1 0 0,1 0 1 0 0,0 0-1 0 0,-1 1 1 0 0,1-1-1 0 0,0 0 1 0 0,-1 0-1 0 0,1 0 1 0 0,0 1-1 0 0,0-1 1 0 0,-1 0-1 0 0,1 0 1 0 0,0 1-1 0 0,0-1 1 0 0,-1 0-1 0 0,1 1 1 0 0,0-1-1 0 0,0 0 0 0 0,0 1 1 0 0,0-1 0 0 0,-5 7-4 0 0,3-5 6 0 0,-1 1 19 0 0,1 1 1 0 0,-1-1-1 0 0,1 1 0 0 0,0-1 1 0 0,0 1-1 0 0,0 0 1 0 0,1 0-1 0 0,-1 0 0 0 0,1 0 1 0 0,0 2-22 0 0,0-4-2 0 0,0 0 0 0 0,-6 6 22 0 0,3 2 71 0 0,3-8-70 0 0,1 1 0 0 0,-1-1 1 0 0,0 1-1 0 0,0-1 0 0 0,0 1 0 0 0,0-1 1 0 0,-1 1-1 0 0,0 0-21 0 0,1-2 11 0 0,0 0-11 0 0,1-1 0 0 0,0 1 0 0 0,-1-1 0 0 0,1 1 0 0 0,0 0 0 0 0,-1-1 0 0 0,1 1 0 0 0,0-1 0 0 0,0 1 0 0 0,0 0 0 0 0,0-1 0 0 0,-1 1 0 0 0,1-1 0 0 0,0 1 0 0 0,0 0 0 0 0,0-1 0 0 0,0 1 0 0 0,0 0 0 0 0,0-1 0 0 0,1 1 0 0 0,-1 0 0 0 0,0 1 1 0 0,0 1 0 0 0,0-1 1 0 0,0 1-1 0 0,-1-1 0 0 0,1 1 1 0 0,-1-1-1 0 0,1 1 0 0 0,-2 0-1 0 0,2 0 43 0 0,0 4-32 0 0,-2 7-11 0 0,2-13 0 0 0,0 0 0 0 0,0 0 0 0 0,0-1 0 0 0,0 1 0 0 0,0 0 0 0 0,0 0 0 0 0,0 0 0 0 0,0 0 0 0 0,1 0 0 0 0,-1 0 0 0 0,0 0 0 0 0,1-1 0 0 0,-1 1 0 0 0,0 0 0 0 0,1 3 89 0 0,0-1 1 0 0,1 0-1 0 0,-1 1 1 0 0,1-1-1 0 0,-1 0 1 0 0,1 0-1 0 0,0 0 1 0 0,0 0 0 0 0,2 2-90 0 0,9 14 234 0 0,-12-18-234 0 0,0 0 0 0 0,0 0 0 0 0,0 0 0 0 0,0 0 0 0 0,1 0 0 0 0,-1 0 0 0 0,0 0 0 0 0,0-1 0 0 0,0 1 0 0 0,1 0 0 0 0,8 5 0 0 0,-9-5 24 0 0,1 1 1 0 0,0 0-1 0 0,-1-1 1 0 0,1 0-1 0 0,0 1 1 0 0,0-1-1 0 0,0 0 1 0 0,0 0-1 0 0,1 0 1 0 0,-1-1-1 0 0,0 1 1 0 0,0 0-1 0 0,0-1 1 0 0,1 1-1 0 0,-1-1 1 0 0,1 0-25 0 0,11 4 260 0 0,-12-3-238 0 0,1-1 1 0 0,-1 0-1 0 0,0 1 1 0 0,0-1-1 0 0,0 1 0 0 0,1 0 1 0 0,-1 0-1 0 0,0 0 1 0 0,1 0-23 0 0,7 4 58 0 0,4-1-58 0 0,8-2 0 0 0,-14 0 0 0 0,-2-4 0 0 0,-4 0-22 0 0,-1 2 6 0 0,18 1-26 0 0,-13-1 42 0 0,1 0 0 0 0,-1-1 0 0 0,2-2 0 0 0,-3-2 0 0 0,-1-3 0 0 0,1 1 0 0 0,3 2 0 0 0,-7 5 0 0 0,-1 0 0 0 0,1-1 0 0 0,-1 1 0 0 0,1 0 0 0 0,-1 0 0 0 0,1-1 0 0 0,-1 1 0 0 0,1 0 0 0 0,-1-1 0 0 0,1 1 0 0 0,-1-1 0 0 0,1 1 0 0 0,-1 0 0 0 0,0-1 0 0 0,1 1 0 0 0,-1-1 0 0 0,0 1 0 0 0,1-1 0 0 0,-1 1 0 0 0,0-1 0 0 0,0 0 0 0 0,1 0 0 0 0,-1-1 0 0 0,32-43 13 0 0,-23 30 171 0 0,-4 8-173 0 0,-2 2-11 0 0,-1-3 0 0 0,1-12 560 0 0,-3 17-392 0 0,0 1 65 0 0,-1 1-94 0 0,-1-5-41 0 0,1 5-8 0 0,1-1-6 0 0,0 0-70 0 0,0 1 1 0 0,0-1 0 0 0,0 1-1 0 0,-1-1 1 0 0,1 1 0 0 0,-1-1-1 0 0,1 0 1 0 0,-1 1 0 0 0,1-1-15 0 0,-1 1 64 0 0,0-1-11 0 0,-17-25 374 0 0,16 24-457 0 0,1 1 0 0 0,-1-1 0 0 0,0 0 0 0 0,0 1 0 0 0,0 0 0 0 0,0-1 0 0 0,0 1 0 0 0,0 0 1 0 0,-1 0-1 0 0,0-1 30 0 0,1 2-28 0 0,1 0 0 0 0,-1 0 1 0 0,1 0-1 0 0,-1-1 0 0 0,1 1 1 0 0,0 0-1 0 0,0-1 1 0 0,-1 0 27 0 0,-11-12-288 0 0,11 10 254 0 0,1 3 20 0 0,1 0 1 0 0,-1 0-1 0 0,0 0 1 0 0,1 1-1 0 0,-1-1 1 0 0,0 0-1 0 0,1 0 1 0 0,-1 1-1 0 0,0-1 1 0 0,0 0-1 0 0,1 1 1 0 0,-1-1-1 0 0,-1 0 14 0 0,2 1-25 0 0,-1 0 1 0 0,1-1-1 0 0,0 1 0 0 0,-1 0 0 0 0,1 0 0 0 0,0-1 1 0 0,-1 1-1 0 0,1 0 0 0 0,0-1 0 0 0,-1 1 0 0 0,1 0 1 0 0,0-1-1 0 0,0 1 0 0 0,0 0 0 0 0,-1-1 0 0 0,1 1 1 0 0,0-1-1 0 0,0 1 0 0 0,0-1 25 0 0,-2-2-106 0 0,-2-3-309 0 0,0 0 1 0 0,1-1-1 0 0,-3-4 415 0 0,-7-11-1225 0 0,7 11 601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15.2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25 144 4200 0 0,'0'0'91'0'0,"1"-4"229"0"0,2 4-234 0 0,-2 0 250 0 0,-2-6 1622 0 0,-1 12 1145 0 0,-2 51-1452 0 0,4 43-935 0 0,-6-42-204 0 0,2-2 320 0 0,0 0-1257 0 0,-1-12 785 0 0,5-8-780 0 0,0-35 340 0 0,0-1-16 0 0,0 0 0 0 0,0 0-23 0 0,0 0-94 0 0,0 0-41 0 0,0 0 235 0 0,0 0-1 0 0,0 0 1 0 0,-1 0-1 0 0,1 0 1 0 0,0 0-1 0 0,0 0 1 0 0,0 0 0 0 0,0 0-1 0 0,0 0 1 0 0,0 0-1 0 0,0 0 1 0 0,0 0-1 0 0,0 0 1 0 0,-1 0-1 0 0,1 0 1 0 0,0 0-1 0 0,0 0 1 0 0,0 0-1 0 0,0 0 1 0 0,0 0-1 0 0,0 0 1 0 0,0 0-1 0 0,0 0 1 0 0,0 0 0 0 0,0 0-1 0 0,-1 0 1 0 0,1 0-1 0 0,0 0 1 0 0,0 0-1 0 0,0 0 1 0 0,0 0-1 0 0,0 0 1 0 0,0 0-1 0 0,0 0 1 0 0,0 0-1 0 0,0 1 1 0 0,0-1-1 0 0,0 0 1 0 0,0 0-1 0 0,0 0 1 0 0,0 0 0 0 0,0 0-1 0 0,-1 0 1 0 0,1 0-1 0 0,0 0 1 0 0,0 0-1 0 0,0 1 1 0 0,0-1-1 0 0,0 0 1 0 0,0 0-1 0 0,0 0 1 0 0,0 0-1 0 0,0 0 1 0 0,0 0-1 0 0,0 0 1 0 0,0 0-1 0 0,1 0 1 0 0,-1 0-1 0 0,0 1 1 0 0,0-1 19 0 0,2 1-55 0 0,1-1 0 0 0,0 1 1 0 0,-1 0-1 0 0,1-1 0 0 0,0 1 0 0 0,-1-1 0 0 0,1 0 1 0 0,1 0 54 0 0,86 1-427 0 0,-67-1-246 0 0,-23 0-109 0 0,0 0-18 0 0,0 0-6 0 0</inkml:trace>
  <inkml:trace contextRef="#ctx0" brushRef="#br0" timeOffset="1603.619">29 72 4632 0 0,'0'0'101'0'0,"0"0"22"0"0,0 0 5 0 0,0 0 16 0 0,0 0 65 0 0,0 0 23 0 0,0 0 7 0 0,0 0-10 0 0,-1-2-45 0 0,0-1 149 0 0,-1 1 0 0 0,1-1-1 0 0,0 0 1 0 0,1 0 0 0 0,-1 0 0 0 0,0 0 0 0 0,1 0-1 0 0,-1 0 1 0 0,1 0 0 0 0,0 0 0 0 0,0 0-1 0 0,1 0-332 0 0,11-13 730 0 0,-11 15-534 0 0,-1 1-18 0 0,0 0-8 0 0,0 0-2 0 0,13-7-116 0 0,-11 5-152 0 0,0 1 116 0 0,0 1 0 0 0,-1-1 0 0 0,1 0 0 0 0,0 1 0 0 0,0-1 0 0 0,0 1 0 0 0,-1-1 0 0 0,1 1 0 0 0,0 0 0 0 0,0 0 0 0 0,0 0 0 0 0,0 0 0 0 0,0 0 0 0 0,0 0 0 0 0,1 1-16 0 0,6 0 128 0 0,17-1 0 0 0,-20 0-118 0 0,-1 1 1 0 0,0 0 0 0 0,1 0-1 0 0,-1 0 1 0 0,0 0 0 0 0,0 1-1 0 0,0 0 1 0 0,0 0 0 0 0,-1 1-1 0 0,1-1 1 0 0,0 1 0 0 0,3 3-11 0 0,5 5 0 0 0,0 2 96 0 0,-6-7-10 0 0,-6-5-77 0 0,0-1-1 0 0,0 1 1 0 0,0 0 0 0 0,0 0-1 0 0,0 0 1 0 0,0 0 0 0 0,0 0 0 0 0,0 1-1 0 0,0-1 1 0 0,-1 0 0 0 0,1 0-1 0 0,0 0 1 0 0,-1 1 0 0 0,1 0-9 0 0,3 6 61 0 0,5 2-42 0 0,-3 4 10 0 0,-6-12-25 0 0,1-1 1 0 0,-1 1-1 0 0,1 0 0 0 0,0 0 1 0 0,0-1-1 0 0,-1 1 0 0 0,1-1 1 0 0,1 2-5 0 0,-1-2 6 0 0,-1-1 0 0 0,1 1 0 0 0,-1-1 0 0 0,1 1 0 0 0,-1 0 0 0 0,0-1 0 0 0,0 1 0 0 0,1-1 0 0 0,-1 1 0 0 0,0 0 0 0 0,0-1 0 0 0,0 1 0 0 0,1 0 0 0 0,-1-1 0 0 0,0 1 0 0 0,0 0-6 0 0,3 14 85 0 0,-2-10 63 0 0,-1 1-1 0 0,1-1 1 0 0,-2 0 0 0 0,1 0 0 0 0,-1 4-148 0 0,0-7 34 0 0,1 1 0 0 0,-1-1 1 0 0,0 0-1 0 0,1 0 1 0 0,-1 0-1 0 0,1 1 1 0 0,0-1-1 0 0,0 0 0 0 0,0 0 1 0 0,0 2-35 0 0,0-1 26 0 0,0 0 0 0 0,0 0 0 0 0,0 1 0 0 0,-1-1 0 0 0,1 0 0 0 0,-1 0 0 0 0,0 0 0 0 0,0 0-26 0 0,0 1 0 0 0,-1-1 0 0 0,1 0 0 0 0,-1 0 0 0 0,0 0 0 0 0,0-1 0 0 0,0 1 0 0 0,0 0 0 0 0,0-1 0 0 0,-1 1 0 0 0,1-1 0 0 0,-3 2 0 0 0,2-2 0 0 0,1 0 0 0 0,0 0 0 0 0,0 0 0 0 0,0 1 0 0 0,1-1 0 0 0,-1 0 0 0 0,0 1 0 0 0,1-1 0 0 0,0 1 0 0 0,-1 0 0 0 0,1 0 0 0 0,-11 17 0 0 0,6-11-3 0 0,-10 5 16 0 0,15-13 41 0 0,0-1-1 0 0,-6 1-42 0 0,1 2-11 0 0,-2-3 0 0 0,-14-7 0 0 0,18 6-14 0 0,1 2-39 0 0,-5 1 40 0 0,1-1 1 0 0,6-1-26 0 0,1 0 85 0 0,1 3-8 0 0,0 0 1 0 0,0 0-1 0 0,0 0 0 0 0,1 0 1 0 0,-1-1-1 0 0,1 1 0 0 0,-1 0 1 0 0,1-1-1 0 0,0 1 0 0 0,0-1 1 0 0,0 0-1 0 0,1 1-39 0 0,-2-2 91 0 0,-1-1 5 0 0,14 0 96 0 0,45 0-272 0 0,-59 0 78 0 0,1 0 1 0 0,-1 0 0 0 0,0 0 0 0 0,1 0 0 0 0,-1 0 0 0 0,1 0 0 0 0,-1 0 0 0 0,1 0 0 0 0,-1 0 0 0 0,0 0 0 0 0,1 0-1 0 0,-1-1 1 0 0,1 1 0 0 0,-1 0 0 0 0,0 0 0 0 0,1 0 0 0 0,-1 0 0 0 0,1-1 1 0 0,9-5 4 0 0,-9 6-2 0 0,1 0 0 0 0,-1-1 1 0 0,1 1-1 0 0,-1 0 1 0 0,1 0-1 0 0,-1 0 1 0 0,1 0-1 0 0,-1 0 1 0 0,1 1-1 0 0,-1-1 1 0 0,0 0-1 0 0,1 1 1 0 0,-1-1-3 0 0,20 8 32 0 0,-16-6-30 0 0,3 3 42 0 0,1 3-16 0 0,-7-5 5 0 0,-1-1-1 0 0,1 1 0 0 0,-1-1 1 0 0,1 1-1 0 0,-1 0 0 0 0,0-1 1 0 0,0 1-1 0 0,-1 0 0 0 0,1 0 1 0 0,0 0-1 0 0,-1-1 0 0 0,1 3-32 0 0,4 14 295 0 0,-5-14-341 0 0,0 0-1 0 0,-1 0 1 0 0,1 0 0 0 0,-1 0-1 0 0,0 0 1 0 0,0 0 0 0 0,-1 1 46 0 0,2-6 0 0 0,-2 4 200 0 0,1 0 0 0 0,-1 0 0 0 0,1 0 0 0 0,0 0 0 0 0,0 4-200 0 0,1-5 10 0 0,-1 0 0 0 0,1 0 0 0 0,-1 0 0 0 0,0 0 0 0 0,0 0 1 0 0,0 0-1 0 0,-1-1 0 0 0,0 2-10 0 0,-2 5 13 0 0,-7 16 91 0 0,11-22-66 0 0,0-3-37 0 0,-13 14 40 0 0,0 4 26 0 0,12-16 8 0 0,0-2-19 0 0,-17 1-34 0 0,14-1-7 0 0,-1 0 0 0 0,0 0 1 0 0,0 0-1 0 0,0 0 0 0 0,1-1 0 0 0,-1 0 0 0 0,0 0 1 0 0,1 0-1 0 0,-1 0 0 0 0,0-1 0 0 0,1 0 1 0 0,0 0-1 0 0,-2-1-15 0 0,-27-8-98 0 0,3-2-318 0 0,29 13 343 0 0,-1-1 0 0 0,0 1-1 0 0,1 0 1 0 0,-1-1 0 0 0,0 1-1 0 0,0 0 1 0 0,1 0 0 0 0,-1 0 73 0 0,-11-2-489 0 0,5-2 33 0 0,6 3 220 0 0,-1 0 0 0 0,1-1 1 0 0,-1 1-1 0 0,0 0 0 0 0,1 1 0 0 0,-1-1 0 0 0,0 0 1 0 0,1 1-1 0 0,-1 0 0 0 0,0-1 0 0 0,0 1 236 0 0,-11 0-2018 0 0,10-4 994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24.3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14 1 5152 0 0,'0'0'116'0'0,"0"0"17"0"0,0 0 10 0 0,0 0 29 0 0,-5 8 1168 0 0,-3 3-116 0 0,8-10-818 0 0,0-1-38 0 0,0 0-14 0 0,0 0-2 0 0,0 0-4 0 0,0 0-18 0 0,0 0-8 0 0,0 0-2 0 0,0 0-19 0 0,0 0-78 0 0,0 0-37 0 0,0 0-8 0 0,0 0-20 0 0,0 0-64 0 0,0 0-5 0 0,0 0-9 0 0,1 0-24 0 0,0 0-47 0 0,-1 0-9 0 0,1-1 0 0 0,-1 1 0 0 0,1 0 0 0 0,-1 0 0 0 0,1 0 0 0 0,-1 0 0 0 0,1 0 0 0 0,-1 0 1 0 0,0 0-1 0 0,1 0 0 0 0,-1 0 0 0 0,1 0 0 0 0,-1 0 0 0 0,1 0 0 0 0,-1 0 0 0 0,1 0 0 0 0,-1 0 0 0 0,1 0 0 0 0,-1 1 0 0 0,0-1 0 0 0,1 0 0 0 0,-1 0 1 0 0,1 0-1 0 0,-1 1 0 0 0,5 1 0 0 0,3-3 0 0 0,-3 3 0 0 0,0-2-14 0 0,-4 0-58 0 0,-1 0-36 0 0,0 0-10 0 0,0 0-37 0 0,0 0-146 0 0,0 0-69 0 0,0 0-12 0 0,0 0-32 0 0,0 0-123 0 0,0 0-58 0 0,0 0-11 0 0,0 0-2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18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12 174 5008 0 0,'0'0'144'0'0,"0"0"83"0"0,0 0 220 0 0,0 0 97 0 0,0 0 22 0 0,0 0-24 0 0,0 0-106 0 0,0 0-48 0 0,5-4 356 0 0,8-6 265 0 0,3-4 618 0 0,-11 13-1535 0 0,-1-1 0 0 0,1 1 0 0 0,-1 1-1 0 0,1-1 1 0 0,-1 1 0 0 0,1 0 0 0 0,-1 0-1 0 0,4 0-91 0 0,0 0 152 0 0,-6-1-131 0 0,1 1 0 0 0,-1-1 1 0 0,1 0-1 0 0,-1-1 0 0 0,1 1 1 0 0,0-1-22 0 0,0 1-11 0 0,17-3 166 0 0,-18 3-144 0 0,-1 0-11 0 0,0 1 0 0 0,0 0 1 0 0,0-1-1 0 0,-1 1 0 0 0,1 0 1 0 0,0 0-1 0 0,0-1 0 0 0,0 1 0 0 0,-1 0 1 0 0,1 0-1 0 0,0 0 0 0 0,0 0 1 0 0,0 0-1 0 0,0 0 0 0 0,-1 0 1 0 0,2 1-1 0 0,12-1 0 0 0,-13 0 21 0 0,1 0 0 0 0,-1 0 0 0 0,0 0 0 0 0,0 0 0 0 0,0-1 1 0 0,0 1-1 0 0,0 0 0 0 0,0 0 0 0 0,1-1 0 0 0,-1 1 0 0 0,0-1 1 0 0,0 1-22 0 0,2-6 156 0 0,-2 4-78 0 0,0 1-28 0 0,1 1 1 0 0,-1-1 0 0 0,1 0 0 0 0,0 0-1 0 0,-1 1 1 0 0,1-1 0 0 0,-1 1 0 0 0,1-1-1 0 0,1 1-50 0 0,3-2 56 0 0,-3 1-60 0 0,-3 1 4 0 0,19 0 20 0 0,-12 0 56 0 0,-5 0-2 0 0,-2 0-8 0 0,6 0-62 0 0,15 0 84 0 0,-21 0-81 0 0,1 0 0 0 0,-1-1 0 0 0,0 1 0 0 0,1-1 0 0 0,-1 1 0 0 0,0-1 0 0 0,1 1 0 0 0,-1-1 0 0 0,0 1 0 0 0,0-1 0 0 0,1 1 1 0 0,-1-1-1 0 0,0 0 0 0 0,0 1 0 0 0,0-1 0 0 0,0 0-7 0 0,0-3 11 0 0,-2-2-9 0 0,2 6 0 0 0,0-1 0 0 0,0 1 0 0 0,-1-1 1 0 0,1 1-1 0 0,0-1 0 0 0,0 1 0 0 0,0-1 0 0 0,0 1 1 0 0,-1-1-1 0 0,1 1 0 0 0,0-1 0 0 0,0 1 1 0 0,-1-1-1 0 0,1 1 0 0 0,0 0 0 0 0,-1-1 0 0 0,1 1 1 0 0,-1-1-1 0 0,1 1-2 0 0,-2-1 9 0 0,0-1 9 0 0,-1 0 0 0 0,0 0 1 0 0,0 0-1 0 0,0 1 0 0 0,-3-2-18 0 0,-15-8 56 0 0,13 7-56 0 0,6 3 0 0 0,0 0 0 0 0,-1 0 0 0 0,1-1 0 0 0,0 1 0 0 0,0-1 0 0 0,0 0 0 0 0,0 1 0 0 0,1-1 0 0 0,-1 0 0 0 0,-1-2 0 0 0,-1-1 0 0 0,-2 0 0 0 0,-1 2 0 0 0,1 2 0 0 0,4 1 0 0 0,-13 0 17 0 0,10-4 15 0 0,-4-4-7 0 0,8 7-14 0 0,-2 1 47 0 0,-11 1-9 0 0,11-1-36 0 0,2 0-6 0 0,0 1 0 0 0,0-1 0 0 0,1 0 0 0 0,-1 0 0 0 0,0 0 0 0 0,0 0 0 0 0,0 0 0 0 0,1 0 0 0 0,-1 0 0 0 0,0 0 0 0 0,0 0 0 0 0,0 0-1 0 0,1-1 1 0 0,-1 1 0 0 0,0 0 0 0 0,0 0 0 0 0,1-1 0 0 0,-1 1 0 0 0,0-1 0 0 0,0 1 0 0 0,1 0 0 0 0,-1-1 0 0 0,0 0-7 0 0,-2 1 69 0 0,0 1-58 0 0,2 0-17 0 0,-18 8 143 0 0,15-7-121 0 0,1 0 0 0 0,-1 0 0 0 0,1 0 0 0 0,0 0 0 0 0,0 1 0 0 0,0-1 0 0 0,0 1 0 0 0,0 1-16 0 0,-3 1-2 0 0,4-1 2 0 0,-1 4 12 0 0,0-2 14 0 0,3-5-23 0 0,-1 0 0 0 0,1 0-1 0 0,-1 0 1 0 0,1 0 0 0 0,-1 0 0 0 0,1 0-1 0 0,0 0 1 0 0,-1 0 0 0 0,1 0 0 0 0,0 1-3 0 0,0-2 0 0 0,0 0 0 0 0,0 1 0 0 0,0-1 0 0 0,0 0 0 0 0,0 0 0 0 0,0 0 0 0 0,0 1 0 0 0,0-1 0 0 0,0 0 0 0 0,0 0 0 0 0,0 1 0 0 0,0-1 0 0 0,0 0 0 0 0,0 0 0 0 0,0 0 0 0 0,0 1 0 0 0,0-1 0 0 0,0 0 0 0 0,0 0 0 0 0,0 0 0 0 0,-1 1 0 0 0,1-1 0 0 0,0 0 0 0 0,0 0 0 0 0,0 0 0 0 0,0 0 0 0 0,0 1 0 0 0,-1-1 0 0 0,1 0 0 0 0,-1 1 0 0 0,1-1 0 0 0,-1 1 0 0 0,1-1 0 0 0,-1 1 0 0 0,1 0 0 0 0,-1-1 0 0 0,1 1 0 0 0,-1 0 0 0 0,1 0 0 0 0,0-1 0 0 0,-1 1 0 0 0,1 0 0 0 0,0 0 0 0 0,-1 0 0 0 0,1 0 0 0 0,0-1 0 0 0,0 1 0 0 0,0 0 0 0 0,0 0 0 0 0,-4 12 0 0 0,3-5 0 0 0,1-6 0 0 0,0 1 0 0 0,0-1 0 0 0,0 1 0 0 0,0 0 0 0 0,-1-1 0 0 0,1 1 0 0 0,-1 0 0 0 0,0-1 0 0 0,0 3 0 0 0,0 2 0 0 0,1-7 0 0 0,0 6 0 0 0,0-1 0 0 0,-1 0 0 0 0,1 1 0 0 0,-1-1 0 0 0,-1 5 0 0 0,2-9 2 0 0,-1 0 0 0 0,1 0 1 0 0,0 0-1 0 0,-1 0 0 0 0,1 1 1 0 0,0-1-1 0 0,0 0 0 0 0,0 0 1 0 0,0 1-1 0 0,0-1 0 0 0,0 0 1 0 0,0 0-1 0 0,1 1-2 0 0,0 5 23 0 0,-2 9-13 0 0,1-6-10 0 0,0-1 0 0 0,0 0 0 0 0,1 0 0 0 0,0 1 1 0 0,1-1-1 0 0,-1-1 0 0 0,-1-8 0 0 0,0 1 0 0 0,-1-1 0 0 0,1 0 0 0 0,0 1 0 0 0,0-1 0 0 0,0 0 0 0 0,0 1 0 0 0,0-1 0 0 0,0 0 0 0 0,0 0 0 0 0,1 1 0 0 0,-1-1 0 0 0,0 0 0 0 0,0 1 0 0 0,0-1 0 0 0,0 0 0 0 0,0 1 0 0 0,0-1 0 0 0,1 0 0 0 0,-1 0 0 0 0,0 1 0 0 0,0-1 0 0 0,0 0 0 0 0,1 0 0 0 0,-1 1 0 0 0,0-1 0 0 0,0 0 0 0 0,0 0 0 0 0,1 0 0 0 0,0 2 0 0 0,4 33 0 0 0,-4-22 0 0 0,3-4 0 0 0,-2-8 0 0 0,0 1 0 0 0,-2 1 0 0 0,0-3 0 0 0,0 1 0 0 0,0-1 0 0 0,0 1 0 0 0,0-1 0 0 0,0 0 0 0 0,0 1 0 0 0,0-1 0 0 0,0 1 0 0 0,0-1 0 0 0,0 1 0 0 0,0-1 0 0 0,0 1 0 0 0,0-1 0 0 0,0 1 0 0 0,0-1 0 0 0,1 0 0 0 0,-1 1 0 0 0,0-1 0 0 0,0 1 0 0 0,1-1 0 0 0,-1 1-1 0 0,0 0 1 0 0,0-1 0 0 0,0 1 0 0 0,1 0 0 0 0,-1-1 0 0 0,0 1 0 0 0,0 0 0 0 0,1-1 0 0 0,-1 1 0 0 0,1 0 0 0 0,-1-1 0 0 0,1 1 0 0 0,-1-1 0 0 0,1 1 0 0 0,-1-1 0 0 0,1 1 0 0 0,-1-1 0 0 0,1 1 0 0 0,0-1 0 0 0,-1 1 0 0 0,1-1-1 0 0,-1 0 1 0 0,2 1 0 0 0,0 0-10 0 0,0 0-21 0 0,1 1 0 0 0,-1-1 1 0 0,1 0-1 0 0,0 0 0 0 0,-1 0 1 0 0,1 0 30 0 0,19-5-306 0 0,-18 4 238 0 0,0-1 1 0 0,0 0-1 0 0,0 0 0 0 0,0 0 0 0 0,0 0 0 0 0,0-1 68 0 0,17-4-374 0 0,-6 4-224 0 0,0-1 1 0 0,0-1-1 0 0,-1 0 0 0 0,4-2 598 0 0,-3-2-550 0 0</inkml:trace>
  <inkml:trace contextRef="#ctx0" brushRef="#br0" timeOffset="2306.444">398 85 5152 0 0,'0'0'116'0'0,"0"0"17"0"0,0 0 10 0 0,0 0 7 0 0,0 0 29 0 0,0 0 12 0 0,0 0 1 0 0,0 0 16 0 0,0 0 69 0 0,0 0 38 0 0,0 0 5 0 0,0 0-23 0 0,0 0-94 0 0,0 0-41 0 0,0 0-8 0 0,0 0-9 0 0,0 0-28 0 0,0 0-11 0 0,0 0-2 0 0,0 0 20 0 0,1 1 85 0 0,3 15 1303 0 0,-3-10-1162 0 0,0 0 0 0 0,0 0 0 0 0,1-1 0 0 0,0 2-350 0 0,3 14 259 0 0,-4-19-234 0 0,-1 0 0 0 0,1 0 0 0 0,-1 1 0 0 0,1-1 0 0 0,-1 0 0 0 0,0 0 0 0 0,0 2-25 0 0,0-3 16 0 0,0 1 0 0 0,0 0 0 0 0,1-1 0 0 0,-1 1 0 0 0,0-1 0 0 0,0 1 0 0 0,1-1 0 0 0,-1 1 0 0 0,1 0 1 0 0,0-1-1 0 0,-1 1 0 0 0,1-1 0 0 0,0 1-16 0 0,0-1 8 0 0,0 0 1 0 0,-1 0-1 0 0,1 0 1 0 0,-1-1-1 0 0,1 1 1 0 0,-1 0-1 0 0,0 0 1 0 0,1 0-1 0 0,-1 0 1 0 0,0 0-1 0 0,0 0 1 0 0,0 0 0 0 0,1 1-1 0 0,-1-1 1 0 0,0 0-9 0 0,0 9 36 0 0,2-9-15 0 0,-1 1-14 0 0,8 20 57 0 0,-8-20-45 0 0,0 0 0 0 0,0 0 0 0 0,0 0 0 0 0,0 1 0 0 0,0-1 0 0 0,-1 0 0 0 0,1 0 0 0 0,-1 1-19 0 0,2 6 40 0 0,-1-5-30 0 0,1 2 118 0 0,4 6-21 0 0,-4-5-96 0 0,1 3-14 0 0,-1-9 3 0 0,0 0 17 0 0,-2 1 2 0 0,0 1 1 0 0,5 6 84 0 0,-4-8-98 0 0,-1 1 0 0 0,1-1 0 0 0,0 0 0 0 0,-1 1 0 0 0,1-1 0 0 0,-1 0 0 0 0,0 1 0 0 0,1-1 0 0 0,-1 0 1 0 0,0 1-1 0 0,0-1 0 0 0,0 1 0 0 0,0-1 0 0 0,0 0 0 0 0,0 2-6 0 0,0 0 12 0 0,0-3 46 0 0,0 0 8 0 0,1 1-63 0 0,-1 0 0 0 0,1 0 0 0 0,-1 0 1 0 0,1 1-1 0 0,-1-1 0 0 0,0 0 1 0 0,1 0-1 0 0,-1 0 0 0 0,0 0 0 0 0,0 0 1 0 0,0 0-1 0 0,0 1 0 0 0,0-1-3 0 0,0 1-6 0 0,1 2 145 0 0,0-3-120 0 0,0 0 0 0 0,0 0 0 0 0,0 0 0 0 0,0 0 0 0 0,-1 0 0 0 0,1 0 0 0 0,0 0 0 0 0,-1 0 0 0 0,1 1 0 0 0,0-1 0 0 0,-1 1-19 0 0,4 2 0 0 0,-1 0 10 0 0,-2-4 49 0 0,-1 0 26 0 0,1 0-26 0 0,3 0-35 0 0,0-3 45 0 0,-2 0-19 0 0,0 1-1 0 0,0-1 0 0 0,0 0 0 0 0,-1 1 1 0 0,1-1-1 0 0,-1 0 0 0 0,1 0 1 0 0,-1-2-50 0 0,7-11 13 0 0,-7 14-7 0 0,-1 1-1 0 0,1-1 0 0 0,-1 0 0 0 0,1 1 1 0 0,-1-1-1 0 0,1 0 0 0 0,-1 1 1 0 0,0-1-1 0 0,0-1-5 0 0,0-1 6 0 0,2-5-6 0 0,0 1 0 0 0,4-7 0 0 0,-2-18 0 0 0,-3 31 0 0 0,-1-19 0 0 0,0 14 21 0 0,0 3-9 0 0,1-2 10 0 0,7-14-21 0 0,-4 12-1 0 0,-3 5 0 0 0,-1 5 0 0 0,7 18 70 0 0,-6-19-57 0 0,0 1 0 0 0,0 0 1 0 0,-1 0-1 0 0,1 0 0 0 0,0 0 0 0 0,-1 0 0 0 0,1 0 0 0 0,-1 0-13 0 0,8 29 65 0 0,-8-30-65 0 0,0-1 0 0 0,0 0 0 0 0,1 1 0 0 0,-1-1 0 0 0,0 0 0 0 0,0 1 0 0 0,0-1 0 0 0,0 0 0 0 0,0 1 0 0 0,0-1 0 0 0,0 0 0 0 0,0 1 0 0 0,0-1 0 0 0,0 1 0 0 0,0-1 0 0 0,0 0 0 0 0,0 1 0 0 0,0-1 0 0 0,0 0 0 0 0,0 1 0 0 0,0-1 0 0 0,-1 0 0 0 0,1 1 0 0 0,0-1 0 0 0,0 3 0 0 0,6 6 0 0 0,-3-4 0 0 0,0 4 0 0 0,-4-7 0 0 0,1 0 0 0 0,12 20 64 0 0,-8 3-64 0 0,0-12 0 0 0,-3-7 10 0 0,0-4 33 0 0,3 1-32 0 0,-3 0-1 0 0,-1-2 33 0 0,5 3-32 0 0,2 0-11 0 0,-2-1 21 0 0,-5-2 87 0 0,5 4 291 0 0,-2-2-365 0 0,-3-3-33 0 0,1 0 1 0 0,-1 0-1 0 0,0-1 0 0 0,0 1 1 0 0,1 0-1 0 0,-1 0 0 0 0,0 0 0 0 0,0 0 1 0 0,1 0-1 0 0,-1 0 0 0 0,0 0 1 0 0,0 0-1 0 0,1-1 0 0 0,-1 1 0 0 0,0 0 1 0 0,0 0-1 0 0,1 0 0 0 0,-1-1 1 0 0,0 1-1 0 0,0 0 0 0 0,0 0 0 0 0,0 0 1 0 0,1-1-1 0 0,-1 1 0 0 0,0 0 1 0 0,0 0-1 0 0,0-1-1 0 0,4-5 19 0 0,0 1 1 0 0,1-7 249 0 0,-4 11-268 0 0,-1 1 0 0 0,0-1 0 0 0,1 0 0 0 0,-1 0 1 0 0,1 1-1 0 0,-1-1 0 0 0,0 0 0 0 0,1 0 0 0 0,-1 0 0 0 0,0 1 0 0 0,0-1 1 0 0,0 0-1 0 0,0 0 0 0 0,0 0 0 0 0,0 0-1 0 0,0-2-2 0 0,4-21 76 0 0,-2 10-18 0 0,-3-4 16 0 0,1-107 45 0 0,0 123-117 0 0,0 0 0 0 0,1-1 0 0 0,-1 1 0 0 0,1 0 0 0 0,-1 0 0 0 0,1 0 0 0 0,0-1 0 0 0,0 0 1 0 0,-1 3-2 0 0,2-10 1 0 0,-3 0 0 0 0,0 9 1 0 0,1 1-1 0 0,0-1-1 0 0,0 1 1 0 0,0 0 0 0 0,0-1-1 0 0,0 1 1 0 0,0 0 0 0 0,0-1-1 0 0,0 1 1 0 0,0 0 0 0 0,0-1-1 0 0,0 1 1 0 0,0 0 0 0 0,0-1-1 0 0,0 1 1 0 0,0 0-1 0 0,0-1 1 0 0,1 1 0 0 0,-1 0-1 0 0,0-1 1 0 0,0 1 0 0 0,0 0-1 0 0,0 0 1 0 0,1-1 0 0 0,-1 1-1 0 0,0 0 1 0 0,0 0 0 0 0,1-1-1 0 0,-1 1 1 0 0,0 0 0 0 0,0 0-1 0 0,1 0 1 0 0,-1-1 0 0 0,1 1-55 0 0,-1 0-15 0 0,0 0-2 0 0,0 0-42 0 0,0 0-174 0 0,0 0-80 0 0,0 0-14 0 0,0 0-20 0 0,0 0-72 0 0,0 0-36 0 0,0 0-8 0 0,0 0-5 0 0,0 0-10 0 0,0 0-3 0 0,0 0-418 0 0,0 0-1751 0 0,0 0-748 0 0</inkml:trace>
  <inkml:trace contextRef="#ctx0" brushRef="#br0" timeOffset="3921.829">973 182 5240 0 0,'0'0'116'0'0,"0"0"17"0"0,0 0 11 0 0,2 0-19 0 0,10-6 1035 0 0,-1-1 0 0 0,0 0 0 0 0,0-1 0 0 0,0-1-1160 0 0,-5 4 418 0 0,20-13 862 0 0,-15 4-499 0 0,-8 9-752 0 0,-2 3 14 0 0,-1 0-41 0 0,1-3 40 0 0,-1 4-40 0 0,1 0 1 0 0,0 1-1 0 0,-1-1 0 0 0,1 0 1 0 0,0 0-1 0 0,-1 0 0 0 0,1 1 1 0 0,-1-1-1 0 0,1 0 1 0 0,-1 0-1 0 0,1 0 0 0 0,-1 0 1 0 0,0-1-3 0 0,1-3 0 0 0,-1-1 10 0 0,0 4 44 0 0,0 2 10 0 0,-1 0-11 0 0,-10 1-42 0 0,-13-2-11 0 0,23 0 0 0 0,0 1 0 0 0,1 0 0 0 0,-1 0 0 0 0,0-1 0 0 0,0 1 0 0 0,1 0 0 0 0,-1 0 0 0 0,0 0 0 0 0,1 0 0 0 0,-1 0 0 0 0,0 0 0 0 0,0 0 0 0 0,1 0 0 0 0,-1 0 0 0 0,0 0 0 0 0,1 0 0 0 0,-1 0 0 0 0,0 1 0 0 0,1-1 0 0 0,-1 0 0 0 0,0 0 0 0 0,1 1 0 0 0,-1-1 0 0 0,0 0 0 0 0,1 1 0 0 0,-1-1 0 0 0,-3 3 0 0 0,-7 0 31 0 0,0 2 2 0 0,5-5-9 0 0,6 0-20 0 0,-1 0 1 0 0,1 0-1 0 0,-1 0 1 0 0,1 0-1 0 0,-1 0 1 0 0,1 0-1 0 0,-1 0 1 0 0,1 0-1 0 0,-1 0 1 0 0,0 0-1 0 0,1 0 1 0 0,-1 0-1 0 0,1 0 1 0 0,-1 1-1 0 0,1-1 1 0 0,-1 0-1 0 0,1 0 1 0 0,0 1-1 0 0,-1-1 1 0 0,1 0-1 0 0,-1 1 1 0 0,1-1-1 0 0,-1 0 1 0 0,1 1-5 0 0,-4 1 78 0 0,-8 2 104 0 0,10-4-181 0 0,1 1 14 0 0,-1-1-1 0 0,1 1 0 0 0,0 0 1 0 0,0 0-1 0 0,0-1 1 0 0,-1 1-1 0 0,1 0 0 0 0,0 0 1 0 0,0 0-1 0 0,0 0 1 0 0,0 1-15 0 0,1-2 64 0 0,-11 1 53 0 0,-5 11 32 0 0,12-5-90 0 0,3-6 26 0 0,1-1-15 0 0,-6 4 47 0 0,4-3-105 0 0,1 0-9 0 0,0-1 1 0 0,0 1-1 0 0,0-1 1 0 0,0 1-1 0 0,1 0 0 0 0,-1-1 1 0 0,0 1-1 0 0,1 0 1 0 0,-1 0-1 0 0,0 0 1 0 0,1-1-1 0 0,-1 1 1 0 0,1 0-1 0 0,-1 0 1 0 0,1 0-1 0 0,0 0 1 0 0,-1 1-4 0 0,1 0 10 0 0,0-2-7 0 0,-1 1 0 0 0,1 0 0 0 0,0-1 0 0 0,0 1 0 0 0,-1 0 0 0 0,1-1 0 0 0,0 1 0 0 0,-1-1 0 0 0,1 1 0 0 0,-1 0 0 0 0,1-1 0 0 0,-1 1 1 0 0,1-1-1 0 0,-1 1 0 0 0,1-1 0 0 0,-1 0 0 0 0,0 1 0 0 0,1-1-3 0 0,-2 2 1 0 0,0 1 1 0 0,1-1 0 0 0,-1 0-1 0 0,1 1 1 0 0,-1-1-1 0 0,1 1 1 0 0,0 0-1 0 0,0 0-1 0 0,-4 9-1 0 0,1-8 11 0 0,3-2-6 0 0,0 0 0 0 0,-1 0 1 0 0,1 0-1 0 0,0 1 0 0 0,1-1 0 0 0,-1 1 0 0 0,0-1 0 0 0,1 0 0 0 0,-1 1 0 0 0,1-1 0 0 0,0 1 0 0 0,0-1 1 0 0,0 2-5 0 0,0-4 0 0 0,0 0 0 0 0,0 1 1 0 0,0-1-1 0 0,0 0 1 0 0,0 0-1 0 0,0 1 0 0 0,0-1 1 0 0,0 0-1 0 0,0 0 1 0 0,0 1-1 0 0,0-1 1 0 0,0 0-1 0 0,0 1 0 0 0,0-1 1 0 0,0 0-1 0 0,0 0 1 0 0,0 1-1 0 0,0-1 1 0 0,0 0-1 0 0,0 0 0 0 0,-1 0 1 0 0,1 1-1 0 0,0-1 1 0 0,0 0-1 0 0,0 0 0 0 0,0 0 1 0 0,-1 1-1 0 0,-1 4 31 0 0,0 24 300 0 0,2-27-322 0 0,1 0-11 0 0,3 10 59 0 0,-4-6-45 0 0,0-5-7 0 0,0 0 0 0 0,0 0 0 0 0,-1 0 0 0 0,1 0-1 0 0,1 1 1 0 0,-1-1 0 0 0,0 0 0 0 0,0 0 0 0 0,0 0 0 0 0,1 0 0 0 0,-1 0 0 0 0,0 0 0 0 0,1 0 0 0 0,-1 0 0 0 0,1 0 0 0 0,-1 0 0 0 0,1 1-5 0 0,2 4 91 0 0,-3-5-87 0 0,0-1 0 0 0,0 1 0 0 0,0-1 0 0 0,0 0 0 0 0,0 1 0 0 0,0-1 0 0 0,0 1 0 0 0,1-1 0 0 0,-1 1 0 0 0,0-1 0 0 0,0 1 0 0 0,1-1 0 0 0,-1 1 0 0 0,0-1 0 0 0,1 0 0 0 0,-1 1 0 0 0,0-1 0 0 0,1 0 0 0 0,-1 1 0 0 0,1-1 0 0 0,-1 0 0 0 0,0 1 0 0 0,1-1 0 0 0,-1 0 0 0 0,1 0 0 0 0,0 1-4 0 0,-1-1 64 0 0,0 3 0 0 0,0-1 0 0 0,3 4 0 0 0,-2-2 1 0 0,-1-3 7 0 0,1 0 4 0 0,6 1-8 0 0,-7-1-65 0 0,1-1 1 0 0,-1 0 0 0 0,0 0-1 0 0,1 1 1 0 0,-1-1-1 0 0,1 0 1 0 0,-1 0-1 0 0,0 0 1 0 0,1 0 0 0 0,-1 0-1 0 0,1 0 1 0 0,-1 0-1 0 0,1 0 1 0 0,-1 0 0 0 0,1 0-1 0 0,-1 0 1 0 0,0 0-1 0 0,1 0 1 0 0,0 0-4 0 0,4 0 46 0 0,14 7-25 0 0,-14-6-21 0 0,7 3 0 0 0,-12-4 0 0 0,19-1 0 0 0,-2 2 0 0 0,12 7 64 0 0,-27-7-64 0 0,-1 0 0 0 0,1 0 0 0 0,0-1 0 0 0,0 1 0 0 0,0-1 0 0 0,0 1 0 0 0,0-1 0 0 0,0 0 0 0 0,0 1 0 0 0,0-1 0 0 0,0 0 0 0 0,0-1 0 0 0,1 1 0 0 0,-1 0 0 0 0,0-1 0 0 0,0 1 0 0 0,0-1 0 0 0,2 0-25 0 0,-3 1-14 0 0,1 0 0 0 0,-1-1 0 0 0,0 1 0 0 0,0 0-1 0 0,0-1 1 0 0,0 1 0 0 0,1-1 0 0 0,-1 0 0 0 0,0 1-1 0 0,0-1 1 0 0,0 0 0 0 0,0 1 0 0 0,0-1 0 0 0,-1 0 0 0 0,2-1 39 0 0,1-1-425 0 0,-1 0 0 0 0,1-1 0 0 0,0 1 1 0 0,3-2 424 0 0,10-10-2817 0 0,-8 6 2145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23.46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 0 5640 0 0,'0'0'124'0'0,"0"0"17"0"0,0 0 12 0 0,0 0 61 0 0,0 2 203 0 0,-4 20 1563 0 0,-2-6-789 0 0,3 3-606 0 0,2-18-522 0 0,1 1 0 0 0,0 0-1 0 0,-1-1 1 0 0,1 1 0 0 0,0 0 0 0 0,0 0 0 0 0,0-1-1 0 0,0 1 1 0 0,0 0 0 0 0,0-1 0 0 0,0 3-63 0 0,0-4 31 0 0,1 1 0 0 0,-1 0 0 0 0,0-1 0 0 0,0 1 0 0 0,0 0 1 0 0,0-1-1 0 0,-1 1 0 0 0,1 0 0 0 0,0-1 0 0 0,0 1 0 0 0,0 0 1 0 0,0-1-1 0 0,-1 1 0 0 0,1-1 0 0 0,0 1-31 0 0,-2 6 187 0 0,2 11 135 0 0,0-17-237 0 0,0-1-10 0 0,0 0-3 0 0,0 0 0 0 0,0 0 5 0 0,0 0 23 0 0,0 12 249 0 0,0-7-300 0 0,0 3 169 0 0,0-1 0 0 0,0 1 0 0 0,1-1 1 0 0,1 7-219 0 0,2 7 0 0 0,-2-18 23 0 0,-2-3 15 0 0,-1 24 71 0 0,1-17-50 0 0,0 4-47 0 0,0-5-1 0 0,0-1-1 0 0,0 0 0 0 0,0 1 1 0 0,-1-1-1 0 0,0 1 1 0 0,0 0-11 0 0,-3 22 0 0 0,3-24 11 0 0,0 1 1 0 0,1 0-1 0 0,-1 0 1 0 0,1 3-12 0 0,1-4 12 0 0,-1 0 0 0 0,-1 0-1 0 0,1 0 1 0 0,-1-1 0 0 0,1 1 0 0 0,-2 2-12 0 0,2-4 0 0 0,-1 0 1 0 0,1 1 0 0 0,0-1-1 0 0,0 0 1 0 0,0 0-1 0 0,0 1 1 0 0,0 1-1 0 0,0 8 161 0 0,5-16-134 0 0,8-31-915 0 0,-7 11-3703 0 0,-2 15 713 0 0</inkml:trace>
  <inkml:trace contextRef="#ctx0" brushRef="#br0" timeOffset="2087.641">488 33 5152 0 0,'0'0'116'0'0,"0"0"17"0"0,0 0 10 0 0,0 0 50 0 0,0 0 207 0 0,0 0 89 0 0,0 0 21 0 0,0 0-41 0 0,0 0-180 0 0,-1-1-81 0 0,-11-9 1620 0 0,12 10-1821 0 0,0 0 1 0 0,0 0-1 0 0,-1-1 0 0 0,1 1 0 0 0,0 0 0 0 0,0 0 0 0 0,0 0 0 0 0,0 0 0 0 0,-1 0 1 0 0,1 0-1 0 0,0 0 0 0 0,0-1 0 0 0,0 1 0 0 0,0 0 0 0 0,0 0 0 0 0,0 0 0 0 0,-1 0 0 0 0,1 0 1 0 0,0-1-1 0 0,0 1 0 0 0,0 0 0 0 0,0 0 0 0 0,0 0 0 0 0,0-1 0 0 0,0 1 0 0 0,0 0 0 0 0,0 0 1 0 0,0 0-1 0 0,0 0 0 0 0,0-1 0 0 0,0 1 0 0 0,0 0-7 0 0,0 0 14 0 0,0-1-1 0 0,0 1 1 0 0,0 0 0 0 0,0 0 0 0 0,0 0-1 0 0,0 0 1 0 0,0-1 0 0 0,0 1-1 0 0,0 0 1 0 0,0 0 0 0 0,-1 0-1 0 0,1-1 1 0 0,0 1 0 0 0,0 0-1 0 0,0 0 1 0 0,0 0 0 0 0,0 0 0 0 0,0 0-1 0 0,0-1 1 0 0,0 1 0 0 0,-1 0-1 0 0,1 0 1 0 0,0 0 0 0 0,0 0-1 0 0,0 0 1 0 0,0 0 0 0 0,-1 0 0 0 0,1-1-1 0 0,0 1 1 0 0,0 0 0 0 0,0 0-1 0 0,0 0 1 0 0,-1 0 0 0 0,1 0-14 0 0,-2-1-173 0 0,-2-1 1059 0 0,-12 2-55 0 0,7 0-778 0 0,-8 4 12 0 0,5 0 57 0 0,1 1 11 0 0,10-5-127 0 0,0 1 0 0 0,0 0 0 0 0,0-1 1 0 0,0 1-1 0 0,0 0 0 0 0,1 0 0 0 0,-1-1 0 0 0,0 1 0 0 0,1 0 1 0 0,-1 0-1 0 0,0 0-6 0 0,-6 8 135 0 0,6-9-71 0 0,0 2-11 0 0,-12 16-42 0 0,10-14-11 0 0,-2 8 0 0 0,3-7 0 0 0,0-1 8 0 0,2-3-5 0 0,-1 1 1 0 0,1-1 0 0 0,0 0 0 0 0,-1 0-1 0 0,1 1 1 0 0,0-1 0 0 0,0 0 0 0 0,0 1 0 0 0,0-1-1 0 0,0 0 1 0 0,0 0 0 0 0,1 1-4 0 0,-1 17 75 0 0,0-18-61 0 0,0 1 0 0 0,0-1 0 0 0,0 1 0 0 0,1-1 1 0 0,-1 0-1 0 0,1 1 0 0 0,-1-1 0 0 0,1 1 1 0 0,0 0-15 0 0,-1-1 23 0 0,1 0 0 0 0,0 1 0 0 0,-1-1 0 0 0,1 1 0 0 0,-1-1 0 0 0,0 1 0 0 0,0-1 0 0 0,1 1 1 0 0,-1 0-24 0 0,0-2 24 0 0,0 1-21 0 0,-1-1 0 0 0,1 0 1 0 0,0 1-1 0 0,0-1 1 0 0,0 0-1 0 0,0 1 0 0 0,0-1 1 0 0,0 0-1 0 0,0 1 1 0 0,0-1-1 0 0,0 0 0 0 0,0 1 1 0 0,0-1-1 0 0,0 0 1 0 0,0 1-1 0 0,1-1 0 0 0,-1 0 1 0 0,0 1-1 0 0,0-1 0 0 0,0 0 1 0 0,0 1-1 0 0,1-1 1 0 0,-1 0-1 0 0,0 0 0 0 0,0 1 1 0 0,1-1-1 0 0,-1 0 1 0 0,0 0-1 0 0,0 1 0 0 0,1-1 1 0 0,-1 0-1 0 0,0 0 0 0 0,0 0 1 0 0,1 1-1 0 0,-1-1-3 0 0,11 13-2 0 0,-3-2 164 0 0,0-4-67 0 0,-5-4-121 0 0,0 0-1 0 0,0 0 1 0 0,0 0-1 0 0,0 0 1 0 0,-1 0-1 0 0,1 1 27 0 0,7 11-61 0 0,-3-6 333 0 0,-3-3-179 0 0,-3-5-11 0 0,2 4 78 0 0,2 18 162 0 0,-4-21-292 0 0,-2 0-8 0 0,3 7 314 0 0,0-3-279 0 0,0 4-92 0 0,-6 10 1044 0 0,1-1-701 0 0,2-17-318 0 0,-1 0 43 0 0,-2 2 36 0 0,2-2-45 0 0,0 0-1 0 0,-1-1 1 0 0,1 1 0 0 0,0 1 0 0 0,0-1-1 0 0,0 0-23 0 0,-1 2 24 0 0,1-1-1 0 0,-1 0 1 0 0,0-1-1 0 0,0 1 1 0 0,0-1-1 0 0,-1 1 0 0 0,-2 1-23 0 0,-3 3 21 0 0,8-6-17 0 0,-1 0 0 0 0,1 0 1 0 0,-1 0-1 0 0,1 0 1 0 0,-1 0-1 0 0,1 0 0 0 0,-1 0 1 0 0,1-1-1 0 0,-1 1 0 0 0,-1 0-4 0 0,-8 3 17 0 0,9-3-11 0 0,-1 0 0 0 0,1 0 0 0 0,0 0-1 0 0,-1-1 1 0 0,1 1 0 0 0,-1-1 0 0 0,1 1 0 0 0,-4-1-6 0 0,6 0 0 0 0,-18 1-1190 0 0,-1-2 0 0 0,1 0-1 0 0,0-1 1 0 0,-1-1 0 0 0,-7-2 1190 0 0,12 1-4632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06:20.999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  <inkml:brush xml:id="br2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6046-2194 3488 0 0,'0'0'64'0'0,"0"0"32"0"0,0 0-96 0 0,0 0 0 0 0,0 0 0 0 0,0 0 0 0 0,0 0-248 0 0,0 0-72 0 0,0 0-8 0 0</inkml:trace>
  <inkml:trace contextRef="#ctx0" brushRef="#br0" timeOffset="1054.619">6142-2275 6160 0 0,'-2'0'133'0'0,"-28"0"83"0"0,28 0 97 0 0,2 0 90 0 0,-2 0 12 0 0,0 0-141 0 0,2 0-190 0 0,-16-4 54 0 0,16 4-96 0 0,-1 0 0 0 0,1 0 1 0 0,-1 0-1 0 0,1 0 1 0 0,0 0-1 0 0,-1 0 0 0 0,1 0 1 0 0,0 0-1 0 0,-1 0 0 0 0,1-1 1 0 0,0 1-1 0 0,-1 0 0 0 0,1 0 1 0 0,0 0-1 0 0,-1-1 0 0 0,1 1 1 0 0,0 0-1 0 0,-1-1 1 0 0,1 1-1 0 0,0 0 0 0 0,0 0 1 0 0,0-1-1 0 0,-1 1 0 0 0,1 0 1 0 0,0-1-1 0 0,0 1 0 0 0,0 0 1 0 0,0-1-43 0 0,3-9 1254 0 0,-1 2-983 0 0,-2 7-253 0 0,0 0-1 0 0,0 1 1 0 0,0-1-1 0 0,0 0 1 0 0,1 0 0 0 0,-1 0-1 0 0,0 1 1 0 0,0-1-1 0 0,1 0 1 0 0,-1 0-1 0 0,1 1 1 0 0,-1-1 0 0 0,1 0-18 0 0,1-2 49 0 0,0 1 1 0 0,0-1 0 0 0,1 1 0 0 0,-1 0-1 0 0,1 0 1 0 0,0 0 0 0 0,2-2-50 0 0,1 1 221 0 0,-1 1 198 0 0,-4 2-235 0 0,0 0-11 0 0,5-3-45 0 0,-5 2-21 0 0,-1 1-3 0 0,1 0-6 0 0,2 0-22 0 0,-1 0-21 0 0,2-1-44 0 0,0-2-25 0 0,-3 3-51 0 0,1 0 4 0 0,4 0 86 0 0,-4 0 164 0 0,-2 0 49 0 0,0 0 2 0 0,0 0-18 0 0,10-5 257 0 0,-5 6-460 0 0,3 2-19 0 0,-2-2 12 0 0,1-1 52 0 0,-5 0 22 0 0,-2 0-62 0 0,0 0 0 0 0,1 0 0 0 0,-1 0 0 0 0,0 0 0 0 0,0 1 0 0 0,1-1 0 0 0,-1 0 0 0 0,0 0 0 0 0,0 0 0 0 0,0 0 0 0 0,0 1 0 0 0,1-1 0 0 0,-1 0 0 0 0,0 0 0 0 0,0 1 0 0 0,0-1 0 0 0,0 0 0 0 0,0 0 0 0 0,0 0 0 0 0,0 1 0 0 0,1-1 0 0 0,-1 0 0 0 0,0 1 0 0 0,0-1 0 0 0,0 0 0 0 0,0 1-24 0 0,-3 2 40 0 0,1 0-1 0 0,0 1 0 0 0,-1-1 1 0 0,0 0-1 0 0,0 0 0 0 0,0-1 1 0 0,0 1-1 0 0,0-1 0 0 0,0 1 1 0 0,-2 0-40 0 0,-18 18 205 0 0,22-20-187 0 0,-1 0 1 0 0,1 0-1 0 0,-1 0 1 0 0,1 1 0 0 0,0-1-1 0 0,-1 0 1 0 0,1 1-1 0 0,0-1 1 0 0,0 0-1 0 0,0 1 1 0 0,0-1-1 0 0,0 2-18 0 0,-12 17 50 0 0,7-13-97 0 0,3-3 86 0 0,0 0 0 0 0,0 0 0 0 0,1 1 0 0 0,-1 0 0 0 0,1-1 0 0 0,0 2-39 0 0,1 10-52 0 0,1-9 177 0 0,1 1-71 0 0,1-7-36 0 0,1 1 127 0 0,-3 0-86 0 0,1 1 22 0 0,7 4-43 0 0,12 7 15 0 0,-17-10-43 0 0,0 4 10 0 0,-3-7-14 0 0,0-1-1 0 0,0 0 1 0 0,0 1-1 0 0,0-1 1 0 0,0 0-1 0 0,0 1 1 0 0,0-1-1 0 0,1 0 1 0 0,-1 0-1 0 0,0 1 1 0 0,0-1-1 0 0,0 0 1 0 0,0 1-1 0 0,1-1 1 0 0,-1 0-1 0 0,0 0 1 0 0,0 0 0 0 0,0 1-1 0 0,1-1 1 0 0,-1 0-1 0 0,0 0 1 0 0,0 0-1 0 0,1 1-5 0 0,7 5 45 0 0,-6-4-32 0 0,0-1 0 0 0,0 1-1 0 0,0 0 1 0 0,-1 0-1 0 0,1 0 1 0 0,-1 0-1 0 0,1 1 1 0 0,-1-1-1 0 0,0 0 1 0 0,1 3-13 0 0,0-1 2 0 0,-2-4 0 0 0,0 1-1 0 0,1-1 0 0 0,-1 0 0 0 0,0 1 0 0 0,0-1 0 0 0,0 0 1 0 0,0 1-1 0 0,1-1 0 0 0,-1 0 0 0 0,0 1 0 0 0,0-1 0 0 0,1 0 0 0 0,-1 0 1 0 0,0 1-1 0 0,1-1 0 0 0,-1 0 0 0 0,0 0 0 0 0,1 1 0 0 0,-1-1 1 0 0,0 0-1 0 0,1 0 0 0 0,-1 0 0 0 0,0 0 0 0 0,1 0 0 0 0,-1 1-1 0 0,0-1 1 0 0,1 0 1 0 0,-1 0-1 0 0,0 0 0 0 0,0 0 0 0 0,0 0 0 0 0,0 0 0 0 0,1 0 1 0 0,-1 0-1 0 0,0 0 0 0 0,0 0 0 0 0,0 0 0 0 0,0 0 0 0 0,0 1 1 0 0,0-1-1 0 0,1 0 0 0 0,-1 0 0 0 0,0 0 0 0 0,0 0 0 0 0,0 0 0 0 0,0 1 1 0 0,0-1-1 0 0,0 0 0 0 0,0 0 0 0 0,0 0 0 0 0,0 0 0 0 0,0 0 1 0 0,0 1-1 0 0,0-1 0 0 0,0 0 0 0 0,0 0 0 0 0,0 0 0 0 0,0 0 1 0 0,0 1-1 0 0,0-1 0 0 0,0 0 0 0 0,0 0 0 0 0,0 0 0 0 0,0 0 1 0 0,0 1-1 0 0,0-1 0 0 0,0 0 0 0 0,0 0 0 0 0,0 0-1 0 0,0 0 6 0 0,0 1 1 0 0,0-1-1 0 0,0 0 0 0 0,0 1 0 0 0,0-1 1 0 0,0 0-1 0 0,0 0 0 0 0,0 1 1 0 0,0-1-1 0 0,0 0 0 0 0,1 0 0 0 0,-1 1 1 0 0,0-1-1 0 0,0 0 0 0 0,0 0 0 0 0,0 1 1 0 0,1-1-1 0 0,-1 0 0 0 0,0 0 0 0 0,0 0 1 0 0,0 0-1 0 0,1 1-6 0 0,-1-1 28 0 0,1 1 0 0 0,-1-1 0 0 0,1 1 0 0 0,-1-1 0 0 0,1 1 0 0 0,-1-1 0 0 0,0 1 0 0 0,1 0 0 0 0,-1-1 0 0 0,0 1 0 0 0,1 0 0 0 0,-1-1 0 0 0,0 1 0 0 0,0 0 1 0 0,0-1-1 0 0,1 1 0 0 0,-1 0 0 0 0,0 0 0 0 0,0-1 0 0 0,0 1 0 0 0,0 0 0 0 0,0-1 0 0 0,-1 1-28 0 0,1 1 89 0 0,0-2-1 0 0,0 0-7 0 0,0 0-1 0 0,0 1-13 0 0,0 5-43 0 0,0-6-9 0 0,-1 4 29 0 0,-7 1-59 0 0,0-2-12 0 0,7-2-42 0 0,1-1-47 0 0,0 0 1 0 0,0 0 3 0 0,0 0-16 0 0,0 0-66 0 0,0 0-29 0 0,1-1-8 0 0,5-2 16 0 0,-1 0 0 0 0,0 0 1 0 0,0-1-1 0 0,2-2 215 0 0,-4 5-184 0 0,-1-1 0 0 0,1 1 0 0 0,0 0 1 0 0,-1 0-1 0 0,1 0 0 0 0,0 0 1 0 0,0 1-1 0 0,0-1 0 0 0,0 1 0 0 0,-1-1 1 0 0,1 1-1 0 0,0 0 0 0 0,0 0 1 0 0,3 1 183 0 0,-1-1-608 0 0,0-2-953 0 0,-3 0 1023 0 0,8 2-1027 0 0</inkml:trace>
  <inkml:trace contextRef="#ctx0" brushRef="#br0" timeOffset="2636.434">6075-2297 11272 0 0,'0'0'241'0'0,"0"0"0"0"0,0 0-117 0 0,0 0 59 0 0,0 0 45 0 0,0 0 11 0 0,0 0 5 0 0,0 0 17 0 0,0 0 10 0 0,0 0 1 0 0,0 0-71 0 0,0 0-296 0 0,0 0-127 0 0,0 0-30 0 0,0 0 65 0 0,0 0 290 0 0,0 0 121 0 0,0 0 28 0 0,0 0-6 0 0,0 0-38 0 0,0 0-14 0 0,0 0-2 0 0,0 0 16 0 0,0 0 68 0 0,0-1 32 0 0,0-5 4 0 0,0 5-31 0 0,0 1-128 0 0,5-6 129 0 0,-4 5-270 0 0,0 0 1 0 0,0 0 0 0 0,0 0 0 0 0,0-1 0 0 0,0 1 0 0 0,0 1 0 0 0,1-1 0 0 0,-1 0 0 0 0,0 0 0 0 0,1 0-1 0 0,-1 1 1 0 0,0-1 0 0 0,1 1 0 0 0,-1-1 0 0 0,1 1 0 0 0,-1-1 0 0 0,1 1 0 0 0,-1 0 0 0 0,2 0-13 0 0,5-1-18 0 0,1 1 0 0 0,-1 0 0 0 0,3 0 18 0 0,2 0 130 0 0,-10 1-127 0 0,0-1 1 0 0,1 1 0 0 0,-1 0-1 0 0,0 0 1 0 0,0 0-1 0 0,0 0 1 0 0,0 0-1 0 0,2 2-3 0 0,1 0 46 0 0,-4-3 18 0 0,-2 1 0 0 0,0 1-48 0 0,0 0-1 0 0,0 0 0 0 0,0 0 0 0 0,0 0 0 0 0,-1 1 0 0 0,1-1 0 0 0,-1 0 1 0 0,1 0-1 0 0,-1 0 0 0 0,0 0 0 0 0,0 0 0 0 0,0-1 0 0 0,0 1 1 0 0,0 0-1 0 0,0 0 0 0 0,0 0 0 0 0,-1 0-15 0 0,-6 8 30 0 0,3-3 25 0 0,-1-1-1 0 0,0 0 1 0 0,0 0-1 0 0,-2 1-54 0 0,-3 3 52 0 0,-6 7 6 0 0,14-13-42 0 0,-1 0 0 0 0,1 0 0 0 0,-1 0 0 0 0,0-1 0 0 0,-1 0 0 0 0,1 1 0 0 0,-1-1-16 0 0,3-2 4 0 0,1 0-1 0 0,-1 0 1 0 0,1 0-1 0 0,-1 0 1 0 0,1 0-1 0 0,-1 1 1 0 0,1-1-1 0 0,0 0 0 0 0,0 1 1 0 0,0-1-4 0 0,-2 3 11 0 0,0 0-1 0 0,-1-1 1 0 0,1 0 0 0 0,-1 0-1 0 0,1 0 1 0 0,-1 0 0 0 0,0 0-1 0 0,0-1 1 0 0,-1 0-11 0 0,3-1 25 0 0,-1 2 13 0 0,-7 10 139 0 0,6-9-258 0 0,-3 0 96 0 0,6-2-14 0 0,-5 4 159 0 0,6-5-230 0 0,0-1 2 0 0,0 0 4 0 0,0-1 0 0 0,9-8 75 0 0,-8 8 17 0 0,0 0-1 0 0,0 0 1 0 0,0 0 0 0 0,1-1-1 0 0,-1 1 1 0 0,0 0 0 0 0,1 1-1 0 0,0-2-27 0 0,1 0 75 0 0,0-5-3 0 0,3 2 5 0 0,2 1 1 0 0,13-6 58 0 0,-17 9-139 0 0,-1-1-1 0 0,1 1 1 0 0,-1-1-1 0 0,1 0 0 0 0,2-2 4 0 0,3 1-48 0 0,-3 3 36 0 0,2 3 12 0 0,-6-2 4 0 0,0 1-1 0 0,1-1 1 0 0,-1 0-1 0 0,0 1 0 0 0,-1-1 1 0 0,1 1-1 0 0,0-1 0 0 0,0 1 1 0 0,-1 0-1 0 0,1 0 1 0 0,-1 0-1 0 0,1 0 0 0 0,-1 0 1 0 0,0 1-4 0 0,7 10 31 0 0,-5-9-10 0 0,0 0-1 0 0,-1 0 1 0 0,1 1-1 0 0,-1 0 1 0 0,0-1-1 0 0,0 1 1 0 0,-1 0-1 0 0,1 2-20 0 0,3 10 149 0 0,3-4 51 0 0,-7-12-127 0 0,0 0 1 0 0,0 1-1 0 0,0-1 1 0 0,0 1-1 0 0,0-1 1 0 0,0 1-1 0 0,-1-1 1 0 0,1 1-1 0 0,-1 0 1 0 0,1-1-1 0 0,-1 1 1 0 0,1 1-74 0 0,4 13 572 0 0,-4-15-512 0 0,0 1 0 0 0,-1 0-1 0 0,1 0 1 0 0,0 0 0 0 0,-1 0 0 0 0,1 0-1 0 0,-1 2-59 0 0,4 0 178 0 0,-3-2-84 0 0,0-2-74 0 0,-1 1 0 0 0,1-1-1 0 0,0 1 1 0 0,-1-1-1 0 0,1 0 1 0 0,-1 1 0 0 0,1-1-1 0 0,0 0 1 0 0,-1 0 0 0 0,1 1-1 0 0,0-1 1 0 0,-1 0 0 0 0,1 0-1 0 0,0 0 1 0 0,0 0-1 0 0,-1 0 1 0 0,1 0 0 0 0,0 0-1 0 0,-1 0 1 0 0,1 0 0 0 0,0 0-1 0 0,0 0 1 0 0,0 0-20 0 0,2-1 300 0 0,24 1-44 0 0,-27 0-256 0 0,1 1 0 0 0,-1-1 0 0 0,0 0 0 0 0,1 0 0 0 0,-1 0 0 0 0,1 0 0 0 0,-1 0 0 0 0,0 0 0 0 0,1 0 0 0 0,-1 0 0 0 0,1 0 0 0 0,-1 0 0 0 0,0 0 0 0 0,1-1 0 0 0,-1 1 0 0 0,1 0 0 0 0,-1 0 0 0 0,0 0 0 0 0,1 0 0 0 0,-1-1 0 0 0,0 1 0 0 0,1 0 0 0 0,-1 0 0 0 0,0-1 0 0 0,1 1 0 0 0,-1 0 0 0 0,0-1 0 0 0,2 0 0 0 0,45-21-21 0 0,-36 15-97 0 0,-8 6 66 0 0,-1 0-1 0 0,1-1 0 0 0,-1 1 1 0 0,1-1-1 0 0,-1 0 1 0 0,0 1-1 0 0,1-1 0 0 0,-1-1 53 0 0,15-15-435 0 0,-11 13 75 0 0,-1 0-1 0 0,0-1 0 0 0,0 0 1 0 0,0-1-1 0 0,-1 1 1 0 0,2-3 360 0 0,-1-1-1368 0 0,0-1-57 0 0</inkml:trace>
  <inkml:trace contextRef="#ctx0" brushRef="#br0" timeOffset="-4261.127">8600 1494 9704 0 0,'-1'-1'282'0'0,"-1"0"-181"0"0,0-1-11 0 0,-12-2 137 0 0,6 3-83 0 0,6 1 44 0 0,2 0 4 0 0,0 0-11 0 0,0 0-45 0 0,0 0-21 0 0,0 0-3 0 0,0 0 22 0 0,0 0 96 0 0,0 0 39 0 0,0 0 10 0 0,0 0 21 0 0,0 0 84 0 0,0 0 37 0 0,0 0 10 0 0,0 0 2 0 0,0 0 6 0 0,0 0 1 0 0,0 0 0 0 0,2 0-26 0 0,1 1-351 0 0,0-1 1 0 0,-1 0-1 0 0,1 1 0 0 0,0 0 0 0 0,0-1 1 0 0,0 1-1 0 0,-1 0 0 0 0,1 0 0 0 0,1 2-63 0 0,26 15 828 0 0,2 1-352 0 0,9 3-391 0 0,-26-13-1 0 0,1-1 0 0 0,1-1-1 0 0,12 5-83 0 0,28 8 272 0 0,-17-4-96 0 0,-7-4-113 0 0,-1 1-1 0 0,0 1 0 0 0,19 14-62 0 0,8 3 203 0 0,-52-27-149 0 0,-5-3 5 0 0,-1 0 1 0 0,1 0 0 0 0,0 0-1 0 0,-1 0 1 0 0,1 0 0 0 0,0-1-1 0 0,0 1 1 0 0,-1 0 0 0 0,1-1-1 0 0,1 1-59 0 0,-2-1 171 0 0,-2 1-96 0 0,1 1-61 0 0,-1 0-1 0 0,0-1 1 0 0,0 1 0 0 0,0 0 0 0 0,0-1 0 0 0,0 1-1 0 0,0-1 1 0 0,0 1 0 0 0,-1-1 0 0 0,1 1 0 0 0,0-1-1 0 0,-1 0 1 0 0,0 0 0 0 0,1 1 0 0 0,-1-1 0 0 0,1 0 0 0 0,-3 0-14 0 0,-8 7 42 0 0,6-4-25 0 0,0 0 0 0 0,0-1-1 0 0,0 1 1 0 0,-1-1 0 0 0,1 0 0 0 0,-1-1-1 0 0,0 0 1 0 0,0 0-17 0 0,-9 4 37 0 0,-93 29 325 0 0,66-21-321 0 0,28-10-33 0 0,0 1 0 0 0,1 1-1 0 0,-4 2-7 0 0,-45 17-126 0 0,60-23-50 0 0,0-1 0 0 0,0 0 1 0 0,0 0-1 0 0,0 0 1 0 0,0 0-1 0 0,0 0 0 0 0,-1 0 1 0 0,1-1-1 0 0,0 0 0 0 0,-1 1 1 0 0,-1-1 175 0 0,-4 0-1622 0 0</inkml:trace>
  <inkml:trace contextRef="#ctx0" brushRef="#br0" timeOffset="-2159.036">6012-3060 6856 0 0,'0'0'145'0'0,"0"0"43"0"0,0 0 31 0 0,0 0 6 0 0,0 0 6 0 0,0 0-25 0 0,0 0-100 0 0,0 0-22 0 0,0 0 12 0 0,0 0-14 0 0,0 0-8 0 0,0 0 12 0 0,0 0 61 0 0,0 0 21 0 0,0 0 7 0 0,1-2 33 0 0,6-9 537 0 0,-6 11-330 0 0,0-2-2 0 0,7-9 790 0 0,-7 11-814 0 0,-1 0-45 0 0,0 0-21 0 0,0 0-3 0 0,0 0-40 0 0,0 0-152 0 0,0 0-12 0 0,0 0-10 0 0,0 0-8 0 0,1-1-2 0 0,2 0-59 0 0,-1 0-1 0 0,0 0 0 0 0,0 0 0 0 0,0 0-1 0 0,0 0 1 0 0,0 0 0 0 0,0 1 0 0 0,2-1-36 0 0,-3 1 125 0 0,7 0 1014 0 0,13 0-587 0 0,-15 4-379 0 0,-3-3-134 0 0,0 0 1 0 0,0 0-1 0 0,0 0 1 0 0,-1 0-1 0 0,1 1 1 0 0,0 0-1 0 0,-1-1 1 0 0,1 1-1 0 0,-1 0 1 0 0,1 0-1 0 0,-1 0 1 0 0,0 1-1 0 0,0-1 1 0 0,0 0-1 0 0,0 1 1 0 0,0 0-40 0 0,-1-2 19 0 0,-1 1-1 0 0,1 0 1 0 0,0 0 0 0 0,0-1 0 0 0,-1 1 0 0 0,0 0 0 0 0,1 0-1 0 0,-1 0 1 0 0,0 0 0 0 0,0 0 0 0 0,0 0 0 0 0,0-1-1 0 0,0 1 1 0 0,0 1-19 0 0,0 11 78 0 0,0-13-70 0 0,0 0-1 0 0,0 0 0 0 0,0 0 1 0 0,0 0-1 0 0,0 0 0 0 0,0 0 1 0 0,0 0-1 0 0,0 0 0 0 0,0 0 1 0 0,-1 0-1 0 0,1 0 1 0 0,0-1-1 0 0,-1 1 0 0 0,1 0 1 0 0,-1 0-8 0 0,-1 7 70 0 0,2 5 112 0 0,0-12-165 0 0,0 0 0 0 0,0-1 0 0 0,0 1 1 0 0,0 0-1 0 0,0-1 0 0 0,0 1 0 0 0,0 0 0 0 0,0-1 1 0 0,0 1-1 0 0,1-1 0 0 0,-1 1 0 0 0,0 0 0 0 0,0-1 1 0 0,1 1-1 0 0,-1 0 0 0 0,0-1 0 0 0,1 1 1 0 0,-1-1-1 0 0,0 1 0 0 0,1-1 0 0 0,-1 1 0 0 0,1-1-17 0 0,-1 9 104 0 0,0 0-117 0 0,0-1-40 0 0,0 1 39 0 0,0 0 14 0 0,0-1 0 0 0,0-6 11 0 0,0-1-1 0 0,0 1 0 0 0,0-1 1 0 0,0 1-1 0 0,0-1 0 0 0,0 0 1 0 0,0 1-1 0 0,-1-1 0 0 0,1 1 1 0 0,-1-1-1 0 0,1 0 0 0 0,-1 1 1 0 0,1-1-1 0 0,-1 0 0 0 0,0 1 1 0 0,0-1-11 0 0,1 0 7 0 0,-1-1-1 0 0,1 1 1 0 0,0-1 0 0 0,0 1 0 0 0,-1-1-1 0 0,1 0 1 0 0,0 1 0 0 0,0-1 0 0 0,0 1-1 0 0,-1-1 1 0 0,1 1 0 0 0,0-1-1 0 0,0 1 1 0 0,0-1 0 0 0,0 1 0 0 0,0-1-1 0 0,0 1-6 0 0,-1 1 54 0 0,-2 5-44 0 0,3 2-10 0 0,-1 0 0 0 0,-4 3 0 0 0,1 5 0 0 0,4 0 11 0 0,0 28 117 0 0,4-30 107 0 0,-3-11-225 0 0,4 9-591 0 0,-5-8-553 0 0,0-2 463 0 0,0-3-102 0 0</inkml:trace>
  <inkml:trace contextRef="#ctx0" brushRef="#br1" timeOffset="23742.493">6113-4725 4864 0 0,'0'0'141'0'0,"0"0"19"0"0,0 0-6 0 0,0 0-9 0 0,0 0-1 0 0,0 0 42 0 0,0 0 180 0 0,0 0 76 0 0,0 0 20 0 0,0 0 2 0 0,0 0 0 0 0,0-1 0 0 0,0-5 0 0 0,0 4-18 0 0,0 2-71 0 0,0-1-30 0 0,0-5-7 0 0,0 5-5 0 0,0 1-10 0 0,0-2-3 0 0,2-1-349 0 0,-2 2 426 0 0,-2 5 1707 0 0,2-2-2028 0 0,4 4 216 0 0,-4-6-283 0 0,0 1 0 0 0,0-1 0 0 0,0 1 1 0 0,0 0-1 0 0,0-1 0 0 0,0 1 0 0 0,1-1 1 0 0,-1 1-1 0 0,0-1 0 0 0,0 1 0 0 0,0-1 1 0 0,1 1-1 0 0,-1-1 0 0 0,0 1 1 0 0,1-1-1 0 0,-1 1 0 0 0,1-1 0 0 0,-1 1 1 0 0,1-1-10 0 0,-1 1 4 0 0,0-1 0 0 0,0 0 0 0 0,0 0 1 0 0,1 0-1 0 0,-1 0 0 0 0,0 0 0 0 0,0 1 1 0 0,0-1-1 0 0,0 0 0 0 0,0 0 0 0 0,0 0 1 0 0,0 0-1 0 0,1 1 0 0 0,-1-1 0 0 0,0 0 1 0 0,0 0-1 0 0,0 0 0 0 0,0 1 0 0 0,0-1 1 0 0,0 0-1 0 0,0 0 0 0 0,0 0 0 0 0,0 1 1 0 0,0-1-1 0 0,0 0 0 0 0,0 0 0 0 0,0 0 1 0 0,0 1-1 0 0,0-1 0 0 0,0 0 0 0 0,0 0 1 0 0,-1 0-1 0 0,1 1 0 0 0,0-1-4 0 0,0 1 11 0 0,0-1 1 0 0,0 1-1 0 0,-1 0 0 0 0,1 0 0 0 0,0 0 0 0 0,0-1 1 0 0,0 1-1 0 0,0 0 0 0 0,0 0 0 0 0,0 0 0 0 0,1-1 0 0 0,-1 1 1 0 0,0 0-1 0 0,0 0-11 0 0,3 5 3 0 0,-1-4 4 0 0,-1-1 0 0 0,0 1-1 0 0,0 0 1 0 0,0 0 0 0 0,0 0 0 0 0,-1 0 0 0 0,1 0 0 0 0,0 0 0 0 0,-1 0-1 0 0,0 1 1 0 0,1-1 0 0 0,-1 0-7 0 0,2 4 52 0 0,-1-5-44 0 0,-1-1 1 0 0,0 0-1 0 0,1 1 1 0 0,-1-1-1 0 0,0 1 1 0 0,0-1-1 0 0,1 0 1 0 0,-1 1-1 0 0,0-1 1 0 0,0 1-1 0 0,0-1 1 0 0,0 1-1 0 0,0-1 1 0 0,1 1-1 0 0,-1-1 1 0 0,0 1-1 0 0,0-1 1 0 0,0 0 0 0 0,0 1-9 0 0,0 1 23 0 0,0-1 1 0 0,0 1 0 0 0,0-1-1 0 0,0 1 1 0 0,-1 0 0 0 0,1-1-1 0 0,0 1 1 0 0,-1-1 0 0 0,1 1 0 0 0,-1-1-1 0 0,1 1 1 0 0,-1-1 0 0 0,0 0-1 0 0,1 1 1 0 0,-1-1 0 0 0,0 0-1 0 0,0 1 1 0 0,-1-1-24 0 0,-3 12 539 0 0,3-10-491 0 0,1 0 1 0 0,-1 1 0 0 0,1-1-1 0 0,0 0 1 0 0,0 0-1 0 0,0 1-48 0 0,-4 10 120 0 0,-1-6-17 0 0,6-7-99 0 0,0-1 0 0 0,-1 0 1 0 0,1 1-1 0 0,-1-1 0 0 0,1 1 0 0 0,0-1 0 0 0,-1 1 0 0 0,1 0 0 0 0,0-1 0 0 0,-1 1 0 0 0,1-1 0 0 0,0 1 0 0 0,0-1 0 0 0,0 1 1 0 0,0 0-1 0 0,-1-1 0 0 0,1 1 0 0 0,0-1 0 0 0,0 1-4 0 0,-4 23 186 0 0,4-22-167 0 0,0-1 0 0 0,0 1-1 0 0,0-1 1 0 0,0 1-1 0 0,1 0 1 0 0,-1-1-1 0 0,1 1 1 0 0,-1-1-1 0 0,1 1 1 0 0,-1-1-1 0 0,1 1 1 0 0,0-1 0 0 0,0 1-1 0 0,-1-1 1 0 0,2 1-19 0 0,-1 0 25 0 0,3 8 436 0 0,-4-9-433 0 0,1-1 1 0 0,-1 1-1 0 0,0 0 1 0 0,0-1-1 0 0,0 1 0 0 0,1 0 1 0 0,-1-1-1 0 0,0 1 1 0 0,1-1-1 0 0,-1 1 0 0 0,0-1 1 0 0,1 1-1 0 0,-1-1 1 0 0,1 1-1 0 0,-1 0-28 0 0,2 11 287 0 0,-1-10-275 0 0,-1 0 1 0 0,1-1 0 0 0,0 1-1 0 0,-1 0 1 0 0,1 0-1 0 0,-1 0 1 0 0,0 0 0 0 0,1 0-1 0 0,-1-1 1 0 0,0 1-1 0 0,0 1-12 0 0,0 4 56 0 0,0-5-35 0 0,0 0 0 0 0,0 1 0 0 0,0-1 1 0 0,0 1-1 0 0,0-1 0 0 0,-1 0 0 0 0,1 1 0 0 0,-1-1 0 0 0,1 0 0 0 0,-1 1 1 0 0,0-1-1 0 0,0 0-21 0 0,0 0 13 0 0,1 1 0 0 0,-1-1 0 0 0,1 0 0 0 0,0 0 0 0 0,-1 0 0 0 0,1 1 1 0 0,0-1-1 0 0,0 0 0 0 0,1 0 0 0 0,-1 2-13 0 0,1 6 61 0 0,-1 32 269 0 0,0-39-263 0 0,0-1-1 0 0,0 1 0 0 0,1 0 1 0 0,-1 0-1 0 0,1-1 0 0 0,0 1 0 0 0,1 2-66 0 0,-2-4 18 0 0,1 0 0 0 0,-1 1 0 0 0,0-1 0 0 0,1 0 0 0 0,-1 0 0 0 0,0 0 0 0 0,0 0 0 0 0,0 1-1 0 0,0-1 1 0 0,0 1-18 0 0,0-1 8 0 0,0 0 0 0 0,0-1 0 0 0,0 1-1 0 0,0 0 1 0 0,0 0 0 0 0,0 0 0 0 0,0-1 0 0 0,0 1-1 0 0,1 0 1 0 0,-1 0 0 0 0,0 0 0 0 0,1-1 0 0 0,-1 1-1 0 0,0 0-7 0 0,1 2 0 0 0,0-1 0 0 0,-1 1 0 0 0,0 0 0 0 0,0-1 0 0 0,0 1 0 0 0,0 0 0 0 0,0 0 0 0 0,0 1 0 0 0,-1 4 0 0 0,1 14 0 0 0,-1-8-2 0 0,1-12 4 0 0,0 0-1 0 0,0 0 0 0 0,0 1 0 0 0,0-1 0 0 0,0 0 0 0 0,1 0 0 0 0,-1 0 0 0 0,1 0 0 0 0,-1 0 0 0 0,1 0 0 0 0,0 0 0 0 0,0 0-1 0 0,2 9 37 0 0,-2-7 1 0 0,0-1-1 0 0,1 1 0 0 0,-1-1 1 0 0,1 1-1 0 0,-1-1 0 0 0,3 3-37 0 0,11 24 64 0 0,-10-15-132 0 0,-4-13 62 0 0,-1-1 1 0 0,0 1 0 0 0,1 0 0 0 0,0-1-1 0 0,-1 1 1 0 0,1-1 0 0 0,0 1 0 0 0,-1-1-1 0 0,1 1 1 0 0,0-1 0 0 0,0 0-1 0 0,1 1 6 0 0,-1 0 10 0 0,0 0-1 0 0,-1 1 0 0 0,1-1 1 0 0,0 0-1 0 0,-1 0 0 0 0,0 1 0 0 0,1-1 1 0 0,-1 1-1 0 0,0-1 0 0 0,0 0 1 0 0,0 1-1 0 0,-1-1 0 0 0,1 1-9 0 0,-1 7 11 0 0,1-2-11 0 0,0 59-48 0 0,0-65 46 0 0,0 0-1 0 0,0 0 0 0 0,0 0 0 0 0,-1-1 1 0 0,1 1-1 0 0,-1 0 0 0 0,1 0 0 0 0,-1-1 1 0 0,0 1-1 0 0,0 1 3 0 0,-2 7-33 0 0,3 70 477 0 0,-1-68-444 0 0,-1-9 0 0 0,0 0 0 0 0,1 9 0 0 0,-3 9 11 0 0,4-13 44 0 0,-1 4 6 0 0,0-12-51 0 0,0 0-13 0 0,0 2 7 0 0,0 27 69 0 0,1-21-30 0 0,0-1-37 0 0,0-6-5 0 0,0-1-1 0 0,0 1 0 0 0,0-1 0 0 0,0 1 1 0 0,0 0-1 0 0,0-1 0 0 0,0 1 1 0 0,0-1-1 0 0,0 1 0 0 0,0 0 0 0 0,0-1 1 0 0,0 1-1 0 0,0-1 0 0 0,0 1 0 0 0,1-1 1 0 0,-1 1-1 0 0,0 0 0 0 0,0-1 0 0 0,1 1 0 0 0,2 2-1 0 0,0 5 1 0 0,1 7 0 0 0,-3-13 0 0 0,-1 1 0 0 0,1 0 0 0 0,-1-1 0 0 0,1 1 0 0 0,-1 0 0 0 0,0 0 0 0 0,0 0 0 0 0,0 0 0 0 0,0 8 0 0 0,0 6 0 0 0,0 4 0 0 0,0 5 0 0 0,0-18 0 0 0,-1 4 8 0 0,-1-12 9 0 0,2 0-16 0 0,0 0-1 0 0,0 0 1 0 0,0 0-1 0 0,0 0 1 0 0,0 0-1 0 0,0 0 0 0 0,0 0 1 0 0,0 0-1 0 0,0 0 1 0 0,0 0-1 0 0,0 0 1 0 0,-1 0-1 0 0,1 0 0 0 0,0 0 1 0 0,0 0-1 0 0,0 0 1 0 0,0 0-1 0 0,0 0 1 0 0,0 0-1 0 0,0 0 0 0 0,0 0 1 0 0,0 0-1 0 0,0 0 1 0 0,0 0-1 0 0,0 0 1 0 0,-1 0-1 0 0,1 0 0 0 0,0 0 1 0 0,0 1-1 0 0,0-1 1 0 0,0 0-1 0 0,0 0 1 0 0,0 0-1 0 0,0 0 0 0 0,0 0 1 0 0,0 0-1 0 0,0 0 1 0 0,0 0-1 0 0,0 0 1 0 0,0 0-1 0 0,0 0 0 0 0,0 0 1 0 0,0 0-1 0 0,0 1 1 0 0,0-1-1 0 0,0 0 1 0 0,0 0-1 0 0,0 0 0 0 0,0 0 1 0 0,0 0-1 0 0,0 0 1 0 0,0 0-1 0 0,0 0 1 0 0,0 0-1 0 0,0 0 0 0 0,0 0 1 0 0,0 1-1 0 0,0-1 1 0 0,0 0-1 0 0,0 0 1 0 0,0 0-1 0 0,-1 27 12 0 0,1-25-12 0 0,0-1 0 0 0,0 1 0 0 0,0 0 0 0 0,0-1-1 0 0,0 1 1 0 0,0-1 0 0 0,-1 1 0 0 0,1-1-1 0 0,-1 1 1 0 0,1-1 0 0 0,-1 1 0 0 0,0 5 13 0 0,1 23 40 0 0,0-27-50 0 0,1 10 54 0 0,1-7-53 0 0,-1 5-4 0 0,0-1 0 0 0,4 2 0 0 0,-5-11 0 0 0,0 10 0 0 0,0-8 20 0 0,0-3-3 0 0,-5 15 18 0 0,0 11-35 0 0,3-6 0 0 0,0-16 0 0 0,2-3 0 0 0,-1 7 0 0 0,-1 1 0 0 0,1-7 0 0 0,1 0 0 0 0,-1 0 0 0 0,1-1 0 0 0,0 1 0 0 0,-1 0 0 0 0,1 0 0 0 0,0 0 0 0 0,0 0 0 0 0,0-1 0 0 0,0 2 0 0 0,2 0 0 0 0,0 0 0 0 0,-1 8 0 0 0,-1 18 54 0 0,5-2 10 0 0,-1 6-54 0 0,-4-31 2 0 0,0 0 0 0 0,0-1 0 0 0,0 1 0 0 0,0-1 0 0 0,0 1 0 0 0,0 0 0 0 0,1-1 0 0 0,-1 1 0 0 0,1-1 0 0 0,-1 1 0 0 0,1-1 0 0 0,0 1-12 0 0,1 7 147 0 0,-2 1 99 0 0,-1-1-200 0 0,2-1 0 0 0,-1 1-1 0 0,1-1 1 0 0,1 7-46 0 0,3 19 0 0 0,-1-4 64 0 0,2-1-64 0 0,-4-24 0 0 0,-1 1 0 0 0,1-1 0 0 0,-1 0 0 0 0,0 0 0 0 0,0 1 0 0 0,0-1 0 0 0,-1 1 0 0 0,6 19 0 0 0,-1 5 0 0 0,-4-2 0 0 0,0-21 0 0 0,0 0 0 0 0,-1-1 0 0 0,0 1 0 0 0,0 0 0 0 0,-1-1 0 0 0,-1 7 0 0 0,2-9-1 0 0,-1 0 0 0 0,1 0 0 0 0,0 0-1 0 0,0 0 1 0 0,0 0 0 0 0,1 1 0 0 0,0-1-1 0 0,-1 0 2 0 0,3 19 13 0 0,-3-16-4 0 0,0 1-8 0 0,0 1 0 0 0,0-1 0 0 0,-1 0 0 0 0,-2 7-1 0 0,-1 27 0 0 0,-2-9 0 0 0,5-25 36 0 0,0-1-1 0 0,1 1 1 0 0,-1 0 0 0 0,1-1-1 0 0,2 8-35 0 0,-2 5 64 0 0,0 204-50 0 0,6-184-14 0 0,-6 44 0 0 0,5-42 0 0 0,-5 65 0 0 0,4-68 118 0 0,-4-29-116 0 0,0-1 1 0 0,1 1 0 0 0,0-1-1 0 0,2 8-2 0 0,-2-8 41 0 0,0-1 0 0 0,0 1 1 0 0,-1-1-1 0 0,0 1 0 0 0,-1 5-41 0 0,0 10 42 0 0,1 136 222 0 0,-6-129-136 0 0,6-18-128 0 0,0-4 0 0 0,0 1 0 0 0,0-1 0 0 0,-1 1 0 0 0,-2 6 0 0 0,2-4 0 0 0,1-10 0 0 0,0-1 0 0 0,0 1 0 0 0,0-1 0 0 0,0 0 0 0 0,-1 1 0 0 0,1-1 0 0 0,0 0 0 0 0,-1 1 0 0 0,1-1 0 0 0,-1 0 0 0 0,0 1 0 0 0,0 1 0 0 0,0 0 0 0 0,0-1 0 0 0,0 1 0 0 0,0 0 0 0 0,1 0 0 0 0,-1-1 0 0 0,1 1 0 0 0,0 0 0 0 0,-1 1 0 0 0,-1 15 0 0 0,-3 5 0 0 0,4-20 0 0 0,0 0 0 0 0,-1 1 0 0 0,2-1 0 0 0,-1 0 0 0 0,0 1 0 0 0,1 1 0 0 0,0 345 984 0 0,2-340-984 0 0,2 4 0 0 0,-4 90 0 0 0,-1-89 0 0 0,1-9 0 0 0,0-1 0 0 0,0 0 0 0 0,0 0 0 0 0,0 0 0 0 0,1 0 0 0 0,0 0 0 0 0,1 3 0 0 0,3 12 0 0 0,0 6 0 0 0,-4-23 11 0 0,0 0-1 0 0,-1 1 0 0 0,1-1 0 0 0,-1 0 1 0 0,0 0-1 0 0,0 0 0 0 0,-1 0 0 0 0,1 0-10 0 0,-1 9 190 0 0,1 68-166 0 0,0-61-24 0 0,0-1 0 0 0,0-15 0 0 0,0-3 0 0 0,0 0 0 0 0,0 0 0 0 0,0 1 0 0 0,0-1 0 0 0,0 0 0 0 0,-1 1 0 0 0,1-1 0 0 0,0 0 0 0 0,-1 0 0 0 0,1 0 0 0 0,-1 0 0 0 0,0 1 0 0 0,0-1 0 0 0,0 3 0 0 0,1 0 0 0 0,-1 0 0 0 0,1 0 0 0 0,0 0 0 0 0,0 0 0 0 0,0 0 0 0 0,0 0 0 0 0,1 0 0 0 0,-1 10 0 0 0,0 217 0 0 0,-4-207 0 0 0,0 5 0 0 0,-2 0 0 0 0,5-16 0 0 0,0-1 0 0 0,0 0 0 0 0,-1 1 0 0 0,-1-1 0 0 0,0 0 0 0 0,-4 9 0 0 0,6-18 0 0 0,1 0 0 0 0,-1 0 0 0 0,1 0 0 0 0,0 0 0 0 0,-1 0 0 0 0,2 1 0 0 0,-1-1 0 0 0,0-1 0 0 0,-1 1 0 0 0,1 0 0 0 0,0 0 0 0 0,-1 0 0 0 0,0 1 0 0 0,0-1 11 0 0,1 0-1 0 0,-1 1 0 0 0,1-1 0 0 0,0 0 1 0 0,0 4-11 0 0,-2 13 66 0 0,2-6-55 0 0,0-12-11 0 0,0 0 0 0 0,0 0 0 0 0,0 0 0 0 0,0 0 0 0 0,-1 0-1 0 0,1 0 1 0 0,0 0 0 0 0,-1 0 0 0 0,-2 5 0 0 0,1 0-1 0 0,0 1 0 0 0,0-1 1 0 0,0 1-1 0 0,1-1 1 0 0,0 7 0 0 0,0 12 100 0 0,1 9-100 0 0,1-5 159 0 0,-3-20-159 0 0,2-9 0 0 0,0-1 1 0 0,-1 1 0 0 0,1 0-1 0 0,0-1 1 0 0,0 1-1 0 0,0-1 1 0 0,0 1 0 0 0,0-1-1 0 0,0 1 1 0 0,0 0 0 0 0,0-1-1 0 0,0 1 1 0 0,1-1-1 0 0,-1 1 1 0 0,0-1 0 0 0,0 1-1 0 0,0-1 1 0 0,1 1-1 0 0,3 21 107 0 0,-3-20-101 0 0,-1 0-3 0 0,0 11-2 0 0,0-3-1 0 0,1 0 0 0 0,0 0 0 0 0,1 3 0 0 0,1 2 0 0 0,-1 0 0 0 0,-1 0 0 0 0,-1 7 0 0 0,0-21 0 0 0,0 0 0 0 0,1 1 0 0 0,-1-1 0 0 0,-1 0 0 0 0,1 0 0 0 0,0 0 0 0 0,0 1 0 0 0,0-1 0 0 0,-1 0 0 0 0,1 0 0 0 0,0 0 0 0 0,-1 0 0 0 0,1 0 0 0 0,-2 2 0 0 0,0 4 0 0 0,3-2 0 0 0,-1-3 0 0 0,-1 0 0 0 0,1 0 0 0 0,0 0 0 0 0,0 1 0 0 0,-1-1 0 0 0,1 0 0 0 0,-1 0 0 0 0,0 1 0 0 0,0 0 20 0 0,-3 6-278 0 0,4-9 160 0 0,0 0 2 0 0,0 0 0 0 0,0 0 0 0 0,0 0-36 0 0,0 0-150 0 0,0 0-64 0 0,0 0-7 0 0,0 0-34 0 0,0 0-118 0 0,0 0-51 0 0,0 0-11 0 0</inkml:trace>
  <inkml:trace contextRef="#ctx0" brushRef="#br2" timeOffset="73947.559">6267-2997 2608 0 0,'0'0'109'0'0,"0"0"-10"0"0,0 0-3 0 0,0 0 0 0 0,0 0 13 0 0,0 0 57 0 0,0-1 23 0 0,0-1-74 0 0,0 1 0 0 0,0-1-1 0 0,0 1 1 0 0,0-1 0 0 0,1 1 0 0 0,-1 0 0 0 0,1-1 0 0 0,-1 1 0 0 0,1-1 0 0 0,-1 1-1 0 0,1 0 1 0 0,0-1 0 0 0,0 1 0 0 0,0 0 0 0 0,-1 0 0 0 0,1-1 0 0 0,0 1-1 0 0,0 0 1 0 0,1 0 0 0 0,-1 0-115 0 0,0 0 545 0 0,-1 1 21 0 0,1-1 2 0 0,0-2-234 0 0,1 0 0 0 0,0 1 1 0 0,-1-1-1 0 0,1 1 0 0 0,0-1 1 0 0,0 1-1 0 0,0 0 0 0 0,1-1-334 0 0,-2 2 268 0 0,1 0-10 0 0,18-10 379 0 0,-18 10-489 0 0,-2 1 20 0 0,0 0 7 0 0,0 0-2 0 0,6 1 310 0 0,-5 0-462 0 0,-1-1 0 0 0,1 0 1 0 0,-1 1-1 0 0,1-1 0 0 0,0 0 1 0 0,-1 1-1 0 0,1-1 0 0 0,0 0 1 0 0,-1 0-1 0 0,1 0 0 0 0,0 1 1 0 0,-1-1-1 0 0,1 0 0 0 0,0 0 1 0 0,0 0-22 0 0,0 0 101 0 0,-1 0 107 0 0,1 1 43 0 0,0 1-44 0 0,-1-2-177 0 0,1 1 0 0 0,-1-1 0 0 0,0 1 0 0 0,0-1 0 0 0,1 0 0 0 0,-1 1 0 0 0,1-1 0 0 0,-1 0 0 0 0,0 1 0 0 0,1-1 0 0 0,-1 0 0 0 0,1 1 0 0 0,-1-1 0 0 0,0 0 0 0 0,1 0 0 0 0,-1 1 0 0 0,1-1 1 0 0,-1 0-1 0 0,1 0 0 0 0,0 0-30 0 0,2 3 10 0 0,1-2 46 0 0,-1-1-1 0 0,1 0 1 0 0,-1 1 0 0 0,1-1-1 0 0,-1 0 1 0 0,1-1 0 0 0,0 1-56 0 0,-3 0 74 0 0,4 0 76 0 0,2 0-25 0 0,-1 0 0 0 0,0 1 1 0 0,6 1-126 0 0,-10-1 19 0 0,1-1 0 0 0,-1 1 1 0 0,0 0-1 0 0,1-1 1 0 0,-1 1-1 0 0,0 0 0 0 0,0 0 1 0 0,0 1-1 0 0,0-1 0 0 0,0 0 1 0 0,0 1-20 0 0,0-2 38 0 0,0 1 0 0 0,0-1 1 0 0,0 0-1 0 0,0 1 0 0 0,0-1 1 0 0,0 0-1 0 0,0 0 0 0 0,0-1 0 0 0,2 1-38 0 0,-1 0 48 0 0,8 0 127 0 0,-7 0-110 0 0,1 0 0 0 0,0 0 1 0 0,0 0-1 0 0,-1-1 0 0 0,1 1 1 0 0,0-1-1 0 0,2-1-65 0 0,13-5 290 0 0,-17 6-258 0 0,0 1 0 0 0,0-1 0 0 0,0 1 0 0 0,1 0 0 0 0,-1 0 0 0 0,3 1-32 0 0,51-1 128 0 0,-28-4 144 0 0,-12 0 5 0 0,-14 3-245 0 0,0 0 1 0 0,0 0-1 0 0,0 0 1 0 0,0 1-1 0 0,0-1 0 0 0,0 1 1 0 0,0 0-1 0 0,1 0 1 0 0,-1 0-1 0 0,0 0 0 0 0,0 0 1 0 0,1 1-33 0 0,1 0-64 0 0,-1 1 61 0 0,0-1 0 0 0,0 0 0 0 0,1 0 0 0 0,3 1 3 0 0,-3-2 96 0 0,1 1-1 0 0,0-1 1 0 0,0 1 0 0 0,2 1-96 0 0,3 1-141 0 0,-8-3 140 0 0,0 1-1 0 0,0-1 0 0 0,0 1 1 0 0,0-1-1 0 0,0 0 0 0 0,0 0 1 0 0,0-1-1 0 0,1 1 2 0 0,8-1 83 0 0,-8 1-66 0 0,-1 0 1 0 0,1-1 0 0 0,0 1-1 0 0,-1-1 1 0 0,1 0 0 0 0,0 0-1 0 0,-1 0 1 0 0,1-1-18 0 0,5 2 43 0 0,82 0 558 0 0,-47-9-418 0 0,-29 13-98 0 0,-14-4-83 0 0,-1 0 1 0 0,0 1-1 0 0,1-1 0 0 0,-1 0 1 0 0,1 0-1 0 0,-1 0 0 0 0,1 1 1 0 0,-1-1-1 0 0,1 0 0 0 0,-1 0 0 0 0,1 0 1 0 0,-1 0-1 0 0,1 0 0 0 0,-1 0 1 0 0,1 0-1 0 0,-1 0 0 0 0,1 0 1 0 0,-1 0-1 0 0,1 0 0 0 0,0 0 1 0 0,-1 0-1 0 0,1 0 0 0 0,-1-1 0 0 0,1 1-2 0 0,0-1 9 0 0,7 1 44 0 0,-1 0 1 0 0,-6 0-53 0 0,0 0 0 0 0,0 0 0 0 0,0 0 0 0 0,0 0 0 0 0,0 0 0 0 0,1 0 0 0 0,-1 0 0 0 0,0 1 0 0 0,0-1 0 0 0,0 0 0 0 0,0 1 0 0 0,0-1 0 0 0,1 1-1 0 0,-2-1 0 0 0,1 0 0 0 0,0 1-1 0 0,0-1 1 0 0,-1 0 0 0 0,1 1 0 0 0,0-1 0 0 0,0 0 0 0 0,0 0-1 0 0,0 0 1 0 0,-1 0 0 0 0,1 0 0 0 0,0 0 0 0 0,0 0-1 0 0,0 0 1 0 0,37-4 64 0 0,-34 3 5 0 0,0 1 0 0 0,0 0 0 0 0,1-1 0 0 0,-1 1-1 0 0,3 1-68 0 0,17-1 114 0 0,-18 0-106 0 0,-1-1 0 0 0,0 0 0 0 0,0 0 0 0 0,0-1 0 0 0,-1 0 0 0 0,1 0 0 0 0,0 0-8 0 0,13-5 238 0 0,-9 4-182 0 0,-8 2-52 0 0,0 0 0 0 0,1 1 0 0 0,-1-1 0 0 0,1 1 0 0 0,-1-1 0 0 0,1 1 0 0 0,-1 0 0 0 0,1 0 0 0 0,-1-1 0 0 0,1 1-4 0 0,31-4-80 0 0,-18 0 75 0 0,-8 4 14 0 0,-1-1 0 0 0,0 2 0 0 0,1-1 0 0 0,-1 0 0 0 0,0 1-1 0 0,4 1-8 0 0,5 0 0 0 0,-13-2 0 0 0,1 0 0 0 0,-1 0 0 0 0,1 0 0 0 0,-1 1 0 0 0,1-1 0 0 0,1 2 0 0 0,1-2 0 0 0,1 1 0 0 0,-1-1 0 0 0,0 0 0 0 0,6-1 0 0 0,-10 1 0 0 0,27-4-221 0 0,-23 4 288 0 0,3 1 98 0 0,4 2-136 0 0,-2-3-29 0 0,-1 1 0 0 0,0 3 0 0 0,-8-4 0 0 0,22 0 0 0 0,-16 0 0 0 0,46 0 0 0 0,-49 0 0 0 0,-2 0 0 0 0,0 0 0 0 0,0 0 0 0 0,0-1 0 0 0,0 1 0 0 0,0 0 0 0 0,0-1 0 0 0,0 0 0 0 0,1 0 0 0 0,12-4 0 0 0,-6 0 0 0 0,-7 5 0 0 0,0 1 0 0 0,9-2 0 0 0,26-7 75 0 0,-25 4-22 0 0,31 3 75 0 0,-21-5-64 0 0,-18 5-56 0 0,6-1 28 0 0,1-1 0 0 0,0 2 0 0 0,0 0 0 0 0,6 0-36 0 0,20-8 0 0 0,-16 5 0 0 0,-19 4 0 0 0,10-4 0 0 0,-9 4 0 0 0,0 1 0 0 0,9-3 0 0 0,-3-2 19 0 0,-8 3-15 0 0,0 1 0 0 0,0-1 1 0 0,1 1-1 0 0,-1-1 0 0 0,0 1 0 0 0,1 0 0 0 0,-1-1 0 0 0,1 1 0 0 0,-1 0 0 0 0,1 0 0 0 0,-1 0-4 0 0,13 0 60 0 0,-8-1-48 0 0,-1-1-12 0 0,1 1 0 0 0,1-3 0 0 0,-1 3-12 0 0,4 0-9 0 0,-9 0 1 0 0,0-1 7 0 0,6 2 7 0 0,-5 1 6 0 0,20-7 0 0 0,7-6 0 0 0,-20 7 0 0 0,2-1 0 0 0,5-4 0 0 0,-8 5 0 0 0,-8 4 0 0 0,0 1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0,21-14 0 0 0,-3-1-69 0 0,-16 12 112 0 0,2 0-33 0 0,-2 2-10 0 0,-1 0 0 0 0,1 0 0 0 0,0 0 0 0 0,-1 0 0 0 0,1 0 0 0 0,-1-1 0 0 0,1 1 0 0 0,-1 0 0 0 0,0-1 0 0 0,1 1 0 0 0,0-3 0 0 0,1 0 0 0 0,15-9 0 0 0,-12 10 11 0 0,-1-1 17 0 0,-5 1-10 0 0,12-8-11 0 0,12-9-7 0 0,0-2 0 0 0,-23 20 0 0 0,9-8 0 0 0,36-21 0 0 0,-35 19-21 0 0,-8 9 12 0 0,0 0 1 0 0,-1 0-1 0 0,2 1 1 0 0,-1-1-1 0 0,1 0 9 0 0,76-52 80 0 0,-59 38-51 0 0,-18 14-23 0 0,0 0 0 0 0,0 1 0 0 0,0-1 0 0 0,0 1-1 0 0,0 0 1 0 0,3-1-6 0 0,5-3 46 0 0,-1 0 0 0 0,0 0 0 0 0,0-1 0 0 0,6-6-46 0 0,17-24 0 0 0,-32 36 4 0 0,0 0 0 0 0,0 0 0 0 0,0 0 0 0 0,1 0 0 0 0,-1 0 0 0 0,0 0 0 0 0,0-1 0 0 0,-1 1 0 0 0,1 0 0 0 0,0 0 0 0 0,0-1-4 0 0,12-20 40 0 0,-11 19-58 0 0,0 1 102 0 0,-1-1 1 0 0,1 1 0 0 0,-1-1-1 0 0,0 0 1 0 0,0 1 0 0 0,0-1-1 0 0,0 0 1 0 0,0 0 0 0 0,-1 0-1 0 0,1 0-84 0 0,-1-1 0 0 0,0 3-5 0 0,0-1 0 0 0,0 1 1 0 0,0-1-1 0 0,0 1 1 0 0,0 0-1 0 0,0-1 1 0 0,1 1-1 0 0,-1 0 1 0 0,1-1-1 0 0,-1 1 0 0 0,1 0 1 0 0,-1-1-1 0 0,1 1 5 0 0,0-3 49 0 0,0 0-1 0 0,0 0 0 0 0,0-1 0 0 0,0 1 0 0 0,-1 0 0 0 0,0 0 1 0 0,0-2-49 0 0,0-39-4 0 0,0 0 82 0 0,0 43-72 0 0,0 0 1 0 0,0 0-1 0 0,0 0 0 0 0,0 0 0 0 0,0 0 0 0 0,0 1 0 0 0,0-1 0 0 0,1 0 1 0 0,-1 0-1 0 0,1 0 0 0 0,-1 1 0 0 0,2-3-6 0 0,-2 4-6 0 0,0-1 0 0 0,1 0 0 0 0,-1 1 0 0 0,0-1 0 0 0,1 0 0 0 0,-1 0 0 0 0,0 1 1 0 0,0-1-1 0 0,0 0 0 0 0,0 0 0 0 0,0 1 0 0 0,0-1 0 0 0,0 0 0 0 0,0 0 6 0 0,1-13 18 0 0,1 0 1 0 0,1 1-1 0 0,0-4-18 0 0,3-11-6 0 0,-2 5 6 0 0,0 8 0 0 0,-3 9 0 0 0,3-7 0 0 0,-1 7 0 0 0,-2 0 0 0 0,1-1 0 0 0,-1 1 0 0 0,0 0 0 0 0,0-1 0 0 0,0-2 0 0 0,-1 2-1 0 0,1-1 0 0 0,0 0-1 0 0,2-5 2 0 0,-1 6 20 0 0,-1-1-1 0 0,0 1 0 0 0,0-5-19 0 0,0-3 11 0 0,-1-4-1 0 0,0 16-4 0 0,-1 0-1 0 0,1 0 1 0 0,1 0 0 0 0,-1 1-1 0 0,0-1 1 0 0,1 0 0 0 0,-1 0-6 0 0,2-13 13 0 0,3-31 62 0 0,-5 37-61 0 0,1 1-1 0 0,1 0 1 0 0,0 0 0 0 0,0-1-14 0 0,5-20-2 0 0,4-29 2 0 0,-1 25 0 0 0,-2 9 0 0 0,0 1 1 0 0,-5 15-8 0 0,0 0 1 0 0,-1 1 0 0 0,1-6 6 0 0,4-23-221 0 0,-5 25 13 0 0,1 1 0 0 0,-2-1-1 0 0,1-9 209 0 0,-1 4-426 0 0,4-4-20 0 0</inkml:trace>
  <inkml:trace contextRef="#ctx0" brushRef="#br2" timeOffset="77292.779">6232-2920 6584 0 0,'0'0'137'0'0,"-1"-1"44"0"0,-2-5 37 0 0,2 4 7 0 0,1 2 6 0 0,0 0-23 0 0,0 0-95 0 0,-1-1-34 0 0,-1-2-72 0 0,0 1 5 0 0,1 0 0 0 0,-1 1 0 0 0,0-1-1 0 0,1 0 1 0 0,-1 1 0 0 0,0-1 0 0 0,0 1-1 0 0,0-1 1 0 0,-2 0-12 0 0,3 1 95 0 0,-1 0 0 0 0,1 0 0 0 0,-1 0 0 0 0,1 1 0 0 0,-1-1 0 0 0,0 0 0 0 0,1 1 0 0 0,-1-1 0 0 0,0 1 0 0 0,0-1 0 0 0,1 1 0 0 0,-1 0 0 0 0,0-1 0 0 0,0 1 0 0 0,1 0 0 0 0,-1 0 0 0 0,-1 1-95 0 0,-13 2 814 0 0,14-3-693 0 0,0 0 0 0 0,0 0 0 0 0,-1 0 1 0 0,1 1-1 0 0,0-1 0 0 0,0 1 0 0 0,0 0 1 0 0,0-1-1 0 0,-1 2-121 0 0,-8 4 392 0 0,8-5-307 0 0,1 0 0 0 0,-1 0 0 0 0,1 1 0 0 0,0-1 0 0 0,0 1 0 0 0,-1-1 0 0 0,1 1-1 0 0,0 0 1 0 0,0 0 0 0 0,-1 2-85 0 0,0 0 40 0 0,0 0 0 0 0,-1-1 0 0 0,1 1 0 0 0,-1-1-1 0 0,0 0 1 0 0,-1 1-40 0 0,2-2 30 0 0,-1 1 0 0 0,1 0 0 0 0,0 0 1 0 0,0 1-1 0 0,-3 2-30 0 0,1-1 0 0 0,-27 13 0 0 0,31-18 7 0 0,1 0 1 0 0,-1 1-1 0 0,1-1 1 0 0,-1 0 0 0 0,1 0-1 0 0,-1 1 1 0 0,1-1-1 0 0,-1 0 1 0 0,0 0 0 0 0,1 0-1 0 0,-1 0 1 0 0,1 0 0 0 0,-1 1-1 0 0,1-1 1 0 0,-1 0-1 0 0,0 0 1 0 0,1-1 0 0 0,-1 1-1 0 0,1 0 1 0 0,-1 0-1 0 0,1 0 1 0 0,-1 0 0 0 0,1 0-1 0 0,-1-1 1 0 0,0 1-1 0 0,1 0 1 0 0,-1 0 0 0 0,1-1-1 0 0,0 1 1 0 0,-1 0-1 0 0,1-1 1 0 0,-1 1 0 0 0,1 0-1 0 0,-1-1 1 0 0,1 1-1 0 0,-1-1-6 0 0,1 0 43 0 0,-3-1 0 0 0,1 0-1 0 0,0 0 1 0 0,0 0-1 0 0,0 0 0 0 0,0 0 1 0 0,0 0-1 0 0,0-1 1 0 0,0 1-1 0 0,1-1 1 0 0,-1 1-1 0 0,1-1 1 0 0,-1-1-44 0 0,-2-4 0 0 0,-2 2 0 0 0,6 5 7 0 0,-1 0 1 0 0,0 0-1 0 0,0 0 1 0 0,-1 0-1 0 0,1 0 1 0 0,0 0-1 0 0,0 0 1 0 0,-1 0-1 0 0,1 0 1 0 0,0 0-1 0 0,-1 1-7 0 0,-2-3 116 0 0,4 3-112 0 0,0-1 0 0 0,0 1 0 0 0,0 0-1 0 0,-1 0 1 0 0,1 0 0 0 0,0 0 0 0 0,0 0 0 0 0,0 0 0 0 0,0 0-1 0 0,0-1 1 0 0,-1 1 0 0 0,1 0 0 0 0,0 0 0 0 0,0 0-1 0 0,0 0 1 0 0,0 0 0 0 0,-1 0 0 0 0,1 0 0 0 0,0 0 0 0 0,0 0-1 0 0,0 0 1 0 0,-1 0 0 0 0,1 0 0 0 0,0 0 0 0 0,0 0-1 0 0,0 0 1 0 0,0 0 0 0 0,-1 0 0 0 0,1 0 0 0 0,0 0-1 0 0,0 0 1 0 0,0 1-4 0 0,-1-1 6 0 0,1 0-1 0 0,0 0 0 0 0,-1 0 0 0 0,1 0 1 0 0,0 0-1 0 0,-1 0 0 0 0,1 0 1 0 0,0 0-1 0 0,-1 0 0 0 0,1 0 1 0 0,0 0-1 0 0,0 0 0 0 0,-1 0 0 0 0,1 0 1 0 0,0 0-1 0 0,-1 0 0 0 0,1 0 1 0 0,0 0-1 0 0,-1 0 0 0 0,1 0 1 0 0,0-1-6 0 0,-3 0 24 0 0,1 1 0 0 0,-1-1 0 0 0,0 0 0 0 0,1 1 0 0 0,-1 0 0 0 0,0 0 0 0 0,1-1 0 0 0,-1 1 0 0 0,-1 1-24 0 0,4-2 0 0 0,-1 1 0 0 0,0 0 0 0 0,0 0 0 0 0,0 0 0 0 0,0 0 0 0 0,0 0 0 0 0,0 0 0 0 0,0 0 0 0 0,0 0 0 0 0,0 1 0 0 0,0-1 0 0 0,0 0 0 0 0,0 0 0 0 0,1 1 0 0 0,-1-1 0 0 0,-1 1 0 0 0,-1 0 0 0 0,-39 8 160 0 0,32-8-68 0 0,0 0 0 0 0,0-1 1 0 0,0 0-1 0 0,-4-1-92 0 0,-10 1 311 0 0,20 1-239 0 0,2-1-52 0 0,0 0 0 0 0,0 0 0 0 0,1 1-1 0 0,-1-1 1 0 0,0 0 0 0 0,0-1-1 0 0,0 1 1 0 0,0 0 0 0 0,1 0-1 0 0,-1-1 1 0 0,0 1 0 0 0,0-1-20 0 0,-27-6-53 0 0,0-7 181 0 0,27 13-118 0 0,0 0 1 0 0,0 0 0 0 0,0 0 0 0 0,0 1 0 0 0,0-1 0 0 0,0 0-1 0 0,-1 1 1 0 0,0-1-11 0 0,-7-1 98 0 0,6 0-26 0 0,1 1 0 0 0,-1 1 0 0 0,0-1 0 0 0,0 0 0 0 0,1 1 0 0 0,-1 0 0 0 0,0 0 0 0 0,0 0 0 0 0,-2 0-72 0 0,-19 1 355 0 0,22-2-307 0 0,-3-2-25 0 0,4 3 20 0 0,-4-1-22 0 0,-12-4 88 0 0,14 1 53 0 0,-1 1-68 0 0,-1 2 34 0 0,2 0-130 0 0,-1 0 0 0 0,1 0 0 0 0,0 1 0 0 0,0-1-1 0 0,-1 1 1 0 0,-2 0 2 0 0,-30-4 117 0 0,21 4-15 0 0,-42-3-300 0 0,45 4 200 0 0,0 0-1 0 0,0 1 0 0 0,0 0 0 0 0,-4 3-1 0 0,9-4 6 0 0,-3 3 39 0 0,10-3-37 0 0,-1 0-1 0 0,0-1 1 0 0,1 1 0 0 0,-1-1 0 0 0,0 1-1 0 0,0-1 1 0 0,1 0 0 0 0,-3 0-8 0 0,-9 1 51 0 0,0 1 1 0 0,0 0-1 0 0,-10 3-51 0 0,12-2 0 0 0,9-2 0 0 0,0 0 0 0 0,0-1 0 0 0,0 1 0 0 0,0 0 0 0 0,0-1 0 0 0,0 0 0 0 0,0 1 0 0 0,-1-1 0 0 0,-21 4 0 0 0,19-4 0 0 0,-1 1 0 0 0,0 0 0 0 0,1 0 0 0 0,-1 1 0 0 0,0 0 0 0 0,1-1 0 0 0,-1 1 0 0 0,1-1 0 0 0,0 0 0 0 0,-1-1 0 0 0,0 1 0 0 0,-32 3 0 0 0,-44-4 160 0 0,54 5-160 0 0,15-5 35 0 0,3-1 63 0 0,-1 1-1 0 0,1 1 0 0 0,0 0 0 0 0,-5 1-97 0 0,6-1 0 0 0,6-1 0 0 0,1 0 0 0 0,0 0 0 0 0,0 0 0 0 0,0 0 0 0 0,-1 0 0 0 0,1 1 0 0 0,0-1 0 0 0,0 1 0 0 0,0 0 0 0 0,-1 0 0 0 0,-2 0 0 0 0,0 0 0 0 0,0 0 0 0 0,-1 0 0 0 0,1-1 0 0 0,0 0 0 0 0,-1 0 0 0 0,-1 0 0 0 0,-20-1 0 0 0,-5 6 0 0 0,29-5 0 0 0,-1 0 0 0 0,1 0 0 0 0,0 1 0 0 0,-1-1 0 0 0,1 1 0 0 0,0 0 0 0 0,-3 1 0 0 0,-24 6 0 0 0,24-6 0 0 0,-4 0 0 0 0,0 0 0 0 0,1-1 0 0 0,-4 0 0 0 0,-3 1 0 0 0,-13 1 0 0 0,-33-3 64 0 0,53 0-64 0 0,2 2 0 0 0,1-1 0 0 0,-1 0-1 0 0,0 0 1 0 0,0-1-1 0 0,0 0 1 0 0,-1 0 0 0 0,4-1 2 0 0,0 1 0 0 0,0 0-1 0 0,1 0 1 0 0,-1 1 0 0 0,0-1 0 0 0,0 1 0 0 0,-2 1-2 0 0,-3-2 43 0 0,6 0-31 0 0,2-1-12 0 0,0 1 0 0 0,0 0 0 0 0,0 0-1 0 0,0 0 1 0 0,0 0 0 0 0,0 0 0 0 0,0 0 0 0 0,0 0 0 0 0,0 0 0 0 0,0 0 0 0 0,0 0 0 0 0,1 1 0 0 0,-1-1 0 0 0,0 0 0 0 0,0 0-1 0 0,0 1 1 0 0,-2 1 0 0 0,2-2 0 0 0,0 0 0 0 0,0 1 0 0 0,1-1 0 0 0,-1 0 0 0 0,0 1 0 0 0,0-1 0 0 0,0 0 0 0 0,0 0 0 0 0,0 0 0 0 0,0 0 0 0 0,1 0 0 0 0,-1 0 0 0 0,0 0 0 0 0,0 0 0 0 0,0 0 0 0 0,-1 0 0 0 0,-13 0 0 0 0,-14 0 0 0 0,7-2 103 0 0,-18-1 50 0 0,36 3-139 0 0,0 0-1 0 0,0 0 0 0 0,1-1 1 0 0,-1 1-1 0 0,0-1 0 0 0,-1 0-13 0 0,3 0 11 0 0,-1 0-1 0 0,1 1 1 0 0,-1 0-1 0 0,0-1 1 0 0,1 1-1 0 0,-1 0 1 0 0,0 0 0 0 0,1 0-1 0 0,-4 1-10 0 0,-4 0-40 0 0,-23 3 139 0 0,30-4-70 0 0,1 1 1 0 0,-1-1 0 0 0,1 1-1 0 0,-1-1 1 0 0,1 1-1 0 0,-1 0 1 0 0,0 0-30 0 0,1 0 13 0 0,0-1 0 0 0,-1 1 0 0 0,1 0 0 0 0,0-1 0 0 0,-1 1 0 0 0,1-1 0 0 0,-1 0-13 0 0,-26 4 76 0 0,21-2-79 0 0,7-1 5 0 0,-1-1 0 0 0,0 1-1 0 0,0-1 1 0 0,0 0 0 0 0,1 1-1 0 0,-1-1 1 0 0,0 0-1 0 0,0 0 1 0 0,0 0 0 0 0,-1 0-2 0 0,-21 0 184 0 0,17 0-127 0 0,0 0 0 0 0,0 0 0 0 0,0 1 0 0 0,0 0 0 0 0,0 1 0 0 0,-7 2-57 0 0,-2 0 68 0 0,13-3-77 0 0,0-1-1 0 0,1 1 0 0 0,-1 0 0 0 0,0 0 0 0 0,1 0 1 0 0,-1 0-1 0 0,1 1 0 0 0,-1-1 0 0 0,-1 2 10 0 0,2-1 0 0 0,0-1 0 0 0,0 1 0 0 0,1-1 0 0 0,-1 0 0 0 0,0 0 0 0 0,-1 0 0 0 0,1 0 0 0 0,0 0 0 0 0,-9 6 0 0 0,-14 6 0 0 0,25-13 0 0 0,-1 1 0 0 0,0 0 0 0 0,0-1 0 0 0,1 1 0 0 0,-1-1 0 0 0,0 1 0 0 0,0-1 0 0 0,0 1 0 0 0,0-1 0 0 0,0 0 0 0 0,0 1 0 0 0,0-1 0 0 0,0 0 0 0 0,0 0 0 0 0,0 1 0 0 0,-1-1 0 0 0,-5 1 0 0 0,-28 20 0 0 0,3-8 11 0 0,31-13-6 0 0,0 1 0 0 0,0-1 0 0 0,1 0 0 0 0,-1 1 0 0 0,0-1 0 0 0,1 0 0 0 0,-1 1 0 0 0,0-1 0 0 0,1 1 0 0 0,-1-1 0 0 0,0 1 0 0 0,1-1 0 0 0,-1 1 0 0 0,1-1 0 0 0,-1 1 0 0 0,1-1 0 0 0,-1 2-5 0 0,-3 2 32 0 0,-3 2-12 0 0,6-5-15 0 0,0 0 0 0 0,0 0 0 0 0,0 0-1 0 0,0 0 1 0 0,0 0 0 0 0,0 0 0 0 0,0-1 0 0 0,0 1 0 0 0,0 0-1 0 0,0-1 1 0 0,0 1 0 0 0,0-1 0 0 0,-2 1-5 0 0,2 0 43 0 0,0-1-42 0 0,1 1 1 0 0,-1 0 0 0 0,0-1 0 0 0,1 1 0 0 0,-1-1-1 0 0,0 1 1 0 0,0-1 0 0 0,1 1 0 0 0,-1-1-1 0 0,0 1 1 0 0,0-1 0 0 0,0 0 0 0 0,0 1-1 0 0,0-1-1 0 0,-5 4 60 0 0,4-3-55 0 0,-10 8 74 0 0,1-2-69 0 0,8-6-8 0 0,2 0-1 0 0,-1 1 0 0 0,0-1 0 0 0,0 1 0 0 0,0-1 0 0 0,1 1 1 0 0,-1-1-1 0 0,0 1 0 0 0,0 1-1 0 0,-3 3 43 0 0,-33 18 263 0 0,19-4-306 0 0,18-18 2 0 0,0-1 0 0 0,-1 0 1 0 0,1 0-1 0 0,0 0 0 0 0,0 0 0 0 0,-1 0 0 0 0,1 0 0 0 0,-1 0 0 0 0,1-1 0 0 0,-1 1-2 0 0,-2 4 43 0 0,0-1-30 0 0,0 1 0 0 0,0-1 0 0 0,0 0 0 0 0,0 0 0 0 0,0 0-1 0 0,-1-1-12 0 0,-14 14 19 0 0,-11 5 77 0 0,21-15-96 0 0,8-6 0 0 0,-1 0 0 0 0,1 0 0 0 0,0 0 0 0 0,0 0 0 0 0,0 0 0 0 0,0 0 0 0 0,0 1 0 0 0,0-1 0 0 0,0 0 0 0 0,0 0 0 0 0,0 2 0 0 0,0-2 8 0 0,0 0 0 0 0,0 0 0 0 0,-1 1 0 0 0,1-1 1 0 0,0 0-1 0 0,0 0 0 0 0,-1 0 0 0 0,1 0 0 0 0,-2 0-8 0 0,-9 8 82 0 0,0 4-16 0 0,-28 24-63 0 0,38-35 7 0 0,0 0 0 0 0,0 1 0 0 0,0-1 0 0 0,0 1 0 0 0,0-1-1 0 0,0 1 1 0 0,0 2-10 0 0,-11 12 59 0 0,2-1-31 0 0,10-14-23 0 0,-1 0 1 0 0,1 1-1 0 0,-1-1 0 0 0,0 0 0 0 0,1 0 0 0 0,-1 0 0 0 0,-1 1-5 0 0,-1 1 14 0 0,1 0-1 0 0,-1 0 0 0 0,1 0 1 0 0,0 1-1 0 0,0-1 1 0 0,0 1-1 0 0,0 0 0 0 0,0 4-13 0 0,-6 7 21 0 0,5-8 1 0 0,0-1-1 0 0,1 1 0 0 0,-1 2-21 0 0,-3 0 54 0 0,-3 11 10 0 0,0 8 118 0 0,0-8-39 0 0,5-7-82 0 0,-1 14-61 0 0,5-24 0 0 0,-1 0 0 0 0,1-1 0 0 0,-1 1 0 0 0,0-1 0 0 0,0 1 0 0 0,-2 1 0 0 0,-5 16 0 0 0,0-3 41 0 0,8-15-18 0 0,0 0-1 0 0,-1 0 1 0 0,1 0 0 0 0,-1 0 0 0 0,-2 3-23 0 0,-15 25 97 0 0,13-20-55 0 0,0-1-1 0 0,0 1 0 0 0,0 2-41 0 0,-9 11 134 0 0,14-21-133 0 0,0 0 1 0 0,-1 0 0 0 0,0 0-1 0 0,1 0 1 0 0,-1-1 0 0 0,0 1-1 0 0,-1 0-1 0 0,1-1 0 0 0,0 0 0 0 0,0 1 0 0 0,1 0 0 0 0,-1-1 0 0 0,1 1 0 0 0,-1 0-1 0 0,1 0 1 0 0,-1 1 0 0 0,-3 10 37 0 0,3-11-6 0 0,1 0 1 0 0,0 0-1 0 0,0-1 1 0 0,0 1-1 0 0,0 0 0 0 0,1 0 1 0 0,-1 0-1 0 0,1 3-31 0 0,-5 18 0 0 0,5-23 0 0 0,0 0 0 0 0,0 1 0 0 0,-1-1 0 0 0,1 0 0 0 0,-1 0 0 0 0,1 0 0 0 0,-1 0 0 0 0,1 0 0 0 0,-1 1 0 0 0,0-1 0 0 0,-3 8 0 0 0,1 8 0 0 0,2-12 0 0 0,0 1 0 0 0,0-1 0 0 0,-1 1 0 0 0,0 1 0 0 0,-7 26 228 0 0,8-32-171 0 0,1 0-1 0 0,0 0 1 0 0,-1 0 0 0 0,1 1-1 0 0,0-1 1 0 0,0 0-1 0 0,0 0 1 0 0,0 1-1 0 0,0-1 1 0 0,0 0 0 0 0,0 0-1 0 0,0 1-56 0 0,0 9 77 0 0,-3 0-77 0 0,2-7 0 0 0,-1 0 0 0 0,1 0 0 0 0,0 0 0 0 0,1 0 0 0 0,-1 2 0 0 0,1-4 0 0 0,0 0 0 0 0,-1 0 0 0 0,1 0 0 0 0,0 0 0 0 0,-1 0 0 0 0,0 0 0 0 0,1 0 0 0 0,-1 0 0 0 0,0 0 0 0 0,0 0 0 0 0,0 0 0 0 0,1-1 0 0 0,-1 1 0 0 0,1 0 0 0 0,0 0 0 0 0,-1 0 0 0 0,1 1 0 0 0,-1 1 0 0 0,0 0 0 0 0,-1 0 0 0 0,1 0 0 0 0,-1-1 0 0 0,-1 3 0 0 0,-1 2 0 0 0,2 0 2 0 0,1-6-20 0 0,0 0-1 0 0,0 0 1 0 0,1 0 0 0 0,0 1-1 0 0,-1-1 1 0 0,1 0 0 0 0,0 1 18 0 0,-5 26-64 0 0,6-25 115 0 0,0-3-40 0 0,-1 0 1 0 0,0 0-1 0 0,0 0 0 0 0,0 0 1 0 0,0 0-1 0 0,0 0 1 0 0,0 0-1 0 0,0 0 1 0 0,0 0-1 0 0,0 0 1 0 0,0 0-1 0 0,-1 0 0 0 0,1 0 1 0 0,0 0-1 0 0,-1 1-11 0 0,0 2 0 0 0,0-1 0 0 0,1 0 0 0 0,0 0 0 0 0,-1 1 0 0 0,1-1 0 0 0,0 0 0 0 0,1 0 0 0 0,-1 1 0 0 0,1-1 0 0 0,0 2 0 0 0,-1 3 0 0 0,0-3 0 0 0,0-1 12 0 0,0-4 47 0 0,-1 4 37 0 0,0-4-93 0 0,1 0 0 0 0,0 1 0 0 0,0-1 0 0 0,0 0 0 0 0,-1 0 0 0 0,1 1 1 0 0,0-1-1 0 0,0 0 0 0 0,0 1 0 0 0,-1-1 0 0 0,1 0 0 0 0,0 0 0 0 0,0 1 0 0 0,0-1 0 0 0,0 0 0 0 0,0 1 0 0 0,0-1 0 0 0,0 0 0 0 0,0 1 0 0 0,0-1 0 0 0,0 0 0 0 0,0 1 0 0 0,0-1 0 0 0,0 0 0 0 0,0 1 1 0 0,0-1-1 0 0,0 1-3 0 0,0-1-70 0 0,0 0 2 0 0,0 0-44 0 0,0 0-200 0 0,0 0-82 0 0,0 0-20 0 0,0 0-112 0 0,0 0-466 0 0,0 0-206 0 0,0 0-38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4T21:27:41.1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1725 10933 2538 0,'0'0'107'0,"-3"2"-86"0,3-2-21 0,0 0 0 16,-3 6 28-16,3-6 2 0,0 0 0 0,-3 2 0 15,3-2-30-15,0 0 8 0,0 0-8 0,0 0 0 16,0 0 0-16,0 0 0 0,-5-2 0 0,-1-4 0 15,3 1 0-15,3-3 14 0,-9 3-4 0,6-6-1 16,-3 1-9-16,3-1 0 0,0 0 9 0,0 1-9 16,0-1 0-16,3 1 8 0,-6 2-8 0,3-3 0 15,0 1 11-15,0-1-3 0,3 3 0 0,-3 3 0 0,3-3-8 16,0 0 0-16,0 3 0 0,0-3 0 0,3 2 0 0,0 1 0 16,-3 2 0-16,3-5-11 0,0 3 11 0,3 0 0 15,0 2 0-15,0-2-8 0,3 0 8 0,0-1-8 16,-6 1 8-16,6 0-8 0,-4-1 8 0,1 1 0 15,3 0-9-15,-3 0 9 0,3-3 0 0,0 2 0 16,-3-2 0-16,0 3 0 0,0 0 0 0,3-3 0 16,-3 3 0-16,3-1-11 0,-3-2 11 0,0 3 0 15,3-3 0-15,0 0-8 0,0 3 8 0,-6-3 0 16,2 0 0-16,1 0-8 0,0 0 8 0,-3 3 0 16,3-3 0-16,-3 0 0 0,3 3 0 0,-3-3 0 0,3 0 0 0,-3 0 0 15,0 0 0-15,3 0 8 0,-3 0-8 0,0-2 0 16,0 2 8-16,0-3-8 0,-3 0 10 0,3 1-10 15,0-1 0-15,-3 1 8 0,0-4-8 0,3 4 0 16,-3 2 0-16,0 0 0 0,3-3 0 0,-3 6 0 16,0-3 0-16,0 3 0 0,6 0 0 0,-6 5 0 15,0 0 0-15,0 0 0 0,0 0 0 0,0 0 9 16,-6-3-9-16,6 3 0 0,0 0 0 0,0 0 0 16,0-5 0-16,0 2 0 0,0 3 8 0,0-5-8 15,6-1 0-15,-6 6 0 0,0 0 0 0,0-5-11 16,0 5 11-16,0-5 0 0,3 0 0 0,-3 5 0 15,0 0 0-15,0 0 0 0,0 0 0 0,0 0 0 16,0 0 0-16,0-6 0 0,0 6 0 0,0-5 0 16,3 0 0-16,-3 5 0 0,0 0 0 0,0 0 0 15,0 0 0-15,3-6 0 0,-3 6 0 0,0 0 0 0,0 0 0 16,0 0 0-16,-3-5 0 0,3 5-8 16,0 0-2-16,0 0 0 0,0 0 0 0,0 0 0 0,0 0 2 0,0 0 0 15,0 0 0-15,0 0 0 0,0 0 8 0,0 0 0 16,0 0 0-16,0 0 0 0,0 0 0 0,0 0 0 15,-3-3 0-15,3 3 0 0,0 0 0 0,0 0 0 16,0 0 0-16,0 0 0 0,0 0 0 0,0 0 0 16,0 0 0-16,0 0 0 0,0 0 0 0,0 0 0 15,0 0 0-15,0 0 0 0,0 0 0 0,0 0 0 16,0 0 0-16,0 0 0 0,0 0 0 0,-3-2 0 16,-3-1 0-16,6 3 0 0,0 0 0 0,0 0 11 15,0 0-3-15,-3-3 0 0,3-2-8 0,0 5 0 0,0-5 0 0,3 0 0 16,-6-3 0-16,3 2 0 0,3 1 0 15,-3 0 0-15,0-3 0 0,6-3 0 0,-6 1 0 16,0-1 0-16,3 1 0 0,-3-4 0 0,0 4 0 0,0-1 8 16,3-2 0-16,-3 0-8 15,3-1 12-15,0-1-4 0,-3 1-8 0,3-2 0 0,-3 1 0 16,3-1 8-16,-3 2-8 0,0 1 10 0,0 0-10 16,-3-3 10-16,0 6-2 0,0-4 0 0,0 4 0 0,0-1 0 15,3 6-8-15,-3-3 0 0,3 3 0 0,-6-1 0 16,3 4 0-16,3 2 8 0,-6-3-8 0,3 6 8 15,-3-1-8-15,3 1 0 0,0 5 0 0,-6 3-11 16,3 2 11-16,0 5-8 0,0 1 8 0,3 5-8 16,-3 2-4-16,0 3 0 0,3 3 0 0,-3 2 0 15,1 6 12-15,2 0 0 0,-6 2 0 0,0 6 0 16,3-6 0-16,0 3-10 0,-3-3 10 0,0 6 0 16,3-3 0-16,0 0 0 0,0 2 0 0,3 6 0 0,-3-2 0 0,0-4 0 15,3 1 0-15,0 2 0 0,-3-2 0 16,3-1 0-16,0 1 12 0,3 0-3 0,-6-6-1 0,3-2 0 15,3-1 0-15,-9-2 0 0,6 1-8 16,-2-4 8-16,2-2-8 0,-3-3 8 0,3 0-8 0,-9-3 8 16,6-2-8-16,0 0 8 0,0-3-8 0,0-5 0 15,-3 0 0-15,0-3-11 16,3-2-17-16,0-1-3 0,3-2-1 0,-6-3 0 16,3 1-60-16,3-4-13 0,0 1-3 0,-3-3 0 15,6-3-116-15,-3 1-23 0,3-4-5 0,0 1 0 0</inkml:trace>
  <inkml:trace contextRef="#ctx0" brushRef="#br0" timeOffset="808.425">2404 9578 1384 0,'0'0'39'0,"-6"-3"9"0,6 3-38 0,-6 0-10 0,3 0 0 0,-6 3 0 0,6 0 43 0,-3 2 6 16,0 3 2-16,3 0 0 0,-3 2-2 0,0 1 0 16,1 2 0-16,-1 3 0 0,0 0-12 0,-3 2-2 15,3 1-1-15,-3 7 0 16,0 1-16-16,3-3-3 0,3 2-1 0,-6 1 0 15,3-4-14-15,0 1 0 0,0-3 8 0,0 3-8 0,0 0 0 0,0-3 0 16,0 0 0-16,3 0 0 16,0 1-41-16,0-4-2 0,0 1 0 0,0-3-743 0</inkml:trace>
  <inkml:trace contextRef="#ctx0" brushRef="#br0" timeOffset="1321.637">2758 9819 1422 0,'0'0'31'0,"-6"0"6"0,0 2 2 0,0 1 1 0,0 0-32 0,-2 5-8 0,2-1 0 0,0 7 0 16,-3-1 40-16,0 5 7 0,-3 4 1 0,0 4 0 15,-3 3-23-15,0 3-4 0,0 5-1 16,0 0 0-16,4 0 11 0,-4 3 1 0,3-1 1 16,3-1 0-16,0 1-33 0,0 4 0 15,0 1 0-15,3 4-12 0,-3 2 12 0,3 1 10 0,0-1-2 0,0 16 0 31,0-10-52-31,0-6-10 0,3-2-2 0,0-1-1 0,-3-7 17 0,3 0 4 0,3-6 1 16,-2-2 0-16,2-6 9 0,0 1 2 0,2-6 0 0,-2 0 0 16,3-5-37-16,3 2-7 0,0-4-2 15</inkml:trace>
  <inkml:trace contextRef="#ctx0" brushRef="#br0" timeOffset="1725.059">2979 10044 1062 0,'0'0'23'0,"-3"5"5"0,3 0 0 0,-3 0 3 0,3 3-31 16,0 0 0-16,0 6 0 0,-3-4 0 0,6 3 57 0,-3 1 6 15,0-1 1-15,0 0 0 0,3 6-16 0,3-4-4 16,-3 7 0-16,2 1 0 0,1 4 0 0,-3-3 0 0,3 2 0 16,0 6 0-16,0 0-25 0,0 2-6 0,0 0-1 0,0 4 0 15,3-1-4-15,0 8-8 0,-3-3 11 16,3 0-11-16,0-2 12 15,0-6-12-15,0 1 12 0,0-6-12 0,-3 0 0 0,2-3 0 0,-2-2 0 0,-3 0-12 16,3-6 12-16,-3 1 16 0,0-3-3 0,-3 0-1 16,3-6-12-16,-3 1-16 0,3-3 3 15,-3 0 1-15,0-3-9 0,-3-2-2 0,3-1 0 0,-6-4 0 16,6 2-141-16,-6-6-29 16,-3-1-6-16,3-4-308 0</inkml:trace>
  <inkml:trace contextRef="#ctx0" brushRef="#br0" timeOffset="2071.819">2836 10933 1256 0,'0'0'28'0,"0"0"5"0,0 0 2 0,0 0 0 0,0-6-35 0,0 1 0 15,3 0 0-15,0-3 0 0,0 0 68 0,0-3 8 16,3 1 0-16,-3-6 1 0,2-3-1 0,1 1-1 16,0-3 0-16,3-3 0 0,0 3-3 0,0-6 0 0,0 1 0 15,3-1 0-15,0 1-26 0,3-1-6 16,-3 1 0-16,0 5-1 0,2-3-19 0,1-3-4 0,0 1-1 16,-3-3 0-16,3 0-15 0,0 0 0 15,0 0 0-15,6-9 0 0,-4 4-11 0,-2 0-5 0,0 5 0 16,-3 0-1-1,0 2-12-15,0 3-3 0,0 0 0 0,-3 3 0 0,0 0-13 16,0 5-3-16,0-2-1 0,-3 2 0 0,0 3-14 16,-1-1-2-16,1 4-1 0,-3 2 0 0,0 0-22 15,0-3-5-15,0 6-1 0</inkml:trace>
  <inkml:trace contextRef="#ctx0" brushRef="#br0" timeOffset="2595.486">3556 9684 969 0,'6'2'40'0,"-3"1"-32"15,3 2 52-15,-3 1 9 0,3 2 3 0,0 2 0 16,-3 1-16-16,3 2-4 0,0 5 0 0,0-2 0 16,0 6-6-16,2-1-2 0,-2 5 0 0,3 1 0 15,0 4-9-15,-3 4-3 0,3-1 0 0,0 1 0 16,0-4-12-16,-3 4-4 0,0-1 0 0,-3 0 0 16,0 1 16-16,3-1 4 0,-3-2 0 0,-3 5 0 15,0-3 0-15,0 1 0 0,-3 2 0 0,-3 0 0 16,3-3-7-16,-3 1-1 0,-3 2 0 0,0 0 0 15,0-3-4-15,-3 3-2 0,3 0 0 0,-3 3 0 16,-2-6 7-16,2-2 2 0,-3 0 0 16,0 2 0-16,0-5-31 0,-3 0 0 0,-3-2 0 0,0 2 0 15,1-5-33-15,-1 2-13 0,-3-2-2 0,3-3-1 16,-3 0-111-16,4-2-23 0,-1-3-4 16,-3 0-545-16</inkml:trace>
  <inkml:trace contextRef="#ctx0" brushRef="#br0" timeOffset="3230.05">4053 10440 1146 0,'0'0'32'0,"0"0"8"16,0 0-32-16,0 0-8 0,0 0 0 0,-3 3 0 0,3-3 52 0,0 0 10 16,0 5 2-16,0-5 0 0,0 3 9 0,0-3 3 0,3 5 0 0,-3-5 0 15,6 3-13-15,-3-3-3 16,6 0 0-16,-3 0 0 0,6 0-12 0,-3 0-4 0,0-3 0 0,3-2 0 15,-1 2-19-15,1 1-4 16,0-1-1-16,3 0 0 0,0 1-12 0,0-3-8 0,0 2 8 16,0 0-8-16,-3 1 0 0,0-1 0 0,-1 0-10 0,1-2 10 15,-3 2-15-15,0 1 4 16,0-1 1-16,-9 3 0 0,0 0-134 0,6 0-26 16,-6 0-6-16</inkml:trace>
  <inkml:trace contextRef="#ctx0" brushRef="#br0" timeOffset="3571.994">3886 10615 1638 0,'6'-3'72'0,"-3"1"16"0,3-1-71 16,0 0-17-16,3 1 0 0,0 2 0 0,0-3 38 0,-3 1 4 0,3 2 1 15,0-3 0-15,0 3-16 0,0-3-3 0,0 3-1 0,0 0 0 16,-1-2-11-16,4 2-1 0,0-3-1 0,0 3 0 15,0 0-10-15,0 0 12 0,-3 0-12 0,3 0 12 16,0 0-12-16,-6 0-11 0,3 0 3 16,0 0 0-16,-3 0-12 0,2 0-1 0,4 0-1 0</inkml:trace>
  <inkml:trace contextRef="#ctx0" brushRef="#br0" timeOffset="83155.939">4642 10880 1596 0,'0'0'67'0,"0"0"-54"16,0 0 1-16,0 0 0 0,0 0 0 0,0 0 0 15,0 0-14-15,0 0 0 0,0 0 0 0,0 0 0 16,3-6 23-16,0 1 8 0,-3 0 1 0,6-3 1 16,0-3 4-16,-3 3 1 0,6-5 0 0,-3 3 0 15,3-6-22-15,0-3-4 0,0 3 0 0,0-5-1 16,0 0-11-16,3 0 8 0,0 2-8 0,0-5 8 15,-1 3-8-15,1-3 0 0,6 1 0 0,-3-1 0 16,0 3 0-16,0-3 0 0,3 3 0 0,0-3 0 16,-4 3 0-16,4-3 0 0,0 0 0 0,0 0 0 15,-3 0 0-15,0 1 0 0,0-1 0 0,0 0 0 16,-1 3 0-16,-2 0 0 0,3 0 0 0,-3-1 0 16,3 4 0-16,-3 2 0 0,0-5 0 0,0 8 0 15,-3-3 0-15,0 2 0 0,3 1-10 0,-4 0 10 0,4 0-11 0,-3-3 11 16,0 3-12-16,3-6 12 0,-3 6-14 0,0-3 4 0,0 5 1 15,-3-2 0-15,0 3 9 0,0 2 0 16,0 0 0-16,0 2 0 0,-3 4-15 0,3-1-1 0,-6 1 0 0,3-1 0 16,0 3 16-16,0-3-9 0,-3 3 9 0,0 0-8 15,0 0 8-15,0 0-10 0,0 0 10 16,0 0-10-16,0 8 10 0,-3-3-12 0,0 3 12 0,0 3-12 16,0 0 12-16,-3-1 0 0,3 1 0 0,-3 2 0 15,3 0 24-15,-3 3 6 0,0 0 2 0,-3 2 0 16,3 1-20-16,-3 2-3 0,0 0-1 0,3 0 0 15,-3 3 0-15,0 0 0 0,0 3 0 0,0 2 0 16,1 0-8-16,2-3 8 0,-3 3-8 0,3-2 8 16,0-1-8-16,0-2 0 0,0-3 0 0,0-2 0 15,0-1 0-15,0-4 0 0,3 1 0 0,0-1 0 0,0-1 0 16,0-3 0-16,0 1 0 0,0-3 0 0,3 0 0 16,0-8 0-16,0 0 0 0,0 5 0 0,0 0-17 15,0-5-3-15,0 0 0 0,0 0 0 16,0 0-32-16,0 0-6 0,0 0-2 0,0 0 0 15,0 0-32-15,0-2-6 0</inkml:trace>
  <inkml:trace contextRef="#ctx0" brushRef="#br0" timeOffset="83985.711">5577 10046 952 0,'0'0'27'0,"0"0"5"0,0 0-32 0,0 0 0 0,0 0 0 0,0 0 0 0,0 0 58 0,0 0 5 16,0 0 1-16,0 0 0 0,-3 6-2 0,3-4 0 15,0 3 0-15,-3 1 0 0,0-1-16 0,0 0-3 16,0 3-1-16,3 0 0 0,-3 0-14 0,-3 0-4 16,3 0 0-16,-3 3 0 0,3-1-9 0,-3 1-3 15,3 2 0-15,-3 3 0 0,1-3 0 0,-1 3 0 16,-3-3 0-16,3 3 0 0,-3 0-3 0,3-3-1 16,0 0 0-16,-3 3 0 15,3-2-8-15,-3-1-17 0,3 3 4 0,0-3 1 16,-3 3 12-16,3 0 0 0,0-1 0 0,0-4 0 15,0 2 0-15,3-5 0 0,0 0 0 0,0-3 0 16,0-2 0-16,3-3 0 0,0 0 0 0,0 0 10 0,0 0-20 0,0 0-4 16,0 0-1-16,0 0 0 0,0 0 15 15,9 0-9-15,-3-3 9 0,0 1-8 0,0-3 8 0,0-1-10 16,3 1 10-16,-3 0-10 0,0-3 10 0,3 0-10 0,-3 0 10 16,0 0-10-16,3 0 2 0,-3 0 0 15,0 3 0-15,0-1 0 0,0-2 8 0,3 6-8 0,-3-3 8 16,2-1-8-16,-2 4 8 0,0-1 0 15,3 3 0-15,-3-3 8 0,-6 3-8 0,6-2 0 0,3 2 0 16,-9 0 0-16,9 0 0 0,-9 0 0 0,6 5 0 0,-6-5 0 16,9 3 0-16,-9-3 0 0,6 5 0 0,-6-5 8 15,6 8-8-15,0-3 0 0,3 0 0 0,-9-5 0 16,3 8 0-16,0 0 0 0,3-2 0 0,-3 2 0 16,0-1 0-16,-3 1 0 0,0 0 0 0,3 0 0 15,-6 0 10-15,3-2 1 0,0 1 0 0,-3-1 0 16,0 4 1-16,0-2 1 0,-3 0 0 0,0-2 0 15,-3 1 21-15,0-1 4 0,0 2 1 0,0 0 0 16,0 0-31-16,0-1-8 0,-3 4 0 0,0-3 0 16,0 0 14-16,1 0-2 0,-1 0 0 0,-3-3 0 15,0 3-12-15,0-3 8 0,0 3-8 0,0-5 0 16,-3 2 0-16,1-2 0 0,-1-1-11 0,0 1 11 16,0-3-55-16,3-3-3 0,-3 3-1 0,0-5-446 15,6 3-90-15</inkml:trace>
  <inkml:trace contextRef="#ctx0" brushRef="#br0" timeOffset="84495.273">5577 9959 1119 0,'0'0'49'0,"0"0"11"15,0 0-48-15,0 0-12 0,0 0 0 0,0 0 0 16,0 0 51-16,0 0 7 0,0 0 2 0,0 0 0 16,0 0 2-16,0 0 1 0,0 0 0 0,0 0 0 15,0 0-12-15,0 0-3 0,0 0 0 0,0 0 0 16,0 0-18-16,0 0-4 0,0 0-1 0,0 0 0 15,0 0-13-15,0 0-4 0,0 0 0 0,0 0 0 16,6-3-8-16,-3 6 8 0,3-3-8 0,0 3 8 16,0-1-8-16,0 1 0 0,0 2 0 0,3-2 0 15,0 2 0-15,3 0 0 0,-1 1 0 0,1-1 0 16,0 0 0-16,6 1-17 0,0-1 4 0,0 0 1 16,0-2-23-16,0-1-4 0,2 1-1 0,4-3 0 15,-3-5-80-15,0-1-16 0</inkml:trace>
  <inkml:trace contextRef="#ctx0" brushRef="#br0" timeOffset="85289.584">6756 9435 1148 0,'0'0'25'0,"0"0"6"0,-3 3 1 0,-3-1 0 0,0 1-32 0,0 2 0 0,0 3 0 0,-3 0 0 16,0-3 48-16,0 6 3 0,0 2 1 15,-3 3 0-15,0 3-24 0,-2 4-4 0,-1-1 0 16,-3 7-1-16,-3 0-1 0,-3 3 0 0,0 2 0 0,4 3 0 16,-1 3-7-16,0 5-2 0,0 2 0 0,0 4 0 15,3 4 1-15,3 1 0 0,1 5 0 16,-1-1 0-16,3 4-14 0,3 2-10 0,0 3 2 15,0 5 0 1,0-8-122-16,6-10-24 0,-3 2-5 0</inkml:trace>
  <inkml:trace contextRef="#ctx0" brushRef="#br0" timeOffset="85979.196">6696 9980 1216 0,'0'0'54'0,"0"0"11"0,0 0-52 0,0 0-13 0,0 0 0 0,0 0 0 16,0 0 80-16,-3 5 12 0,3 3 4 0,-3 0 0 15,3 0-26-15,-3 3-5 0,3-1-1 0,-3 4 0 16,3 1-34-16,0 1-7 0,0 3-2 0,3 2 0 16,-3 3-5-16,3-3-2 0,0 5 0 0,0 4 0 15,3-1-3-15,0 2-1 0,0 4 0 0,3-1 0 16,-3 3 8-16,0 0 2 0,3 0 0 0,-3-2 0 15,0-1-20-15,0-2 0 0,0-3 0 0,0 0 0 16,0-2 0-16,-3-4 0 0,3-1 0 0,0-4 0 16,-1-2 0-16,1 0 0 0,-3-3 0 0,3-2 0 15,-3-1 0-15,3-2 0 0,-3 0 0 0,0-3 0 16,0-2-32-16,-3-3-1 0,0 0 0 0,0 0 0 16,0 0-140-16,0 0-28 0</inkml:trace>
  <inkml:trace contextRef="#ctx0" brushRef="#br0" timeOffset="86345.575">6607 10705 1370 0,'0'0'39'0,"0"0"8"0,0 0-38 0,0 0-9 0,0 0 0 0,0 0 0 16,0 0 60-16,-3-8 11 0,3 3 1 0,0 0 1 15,0-3-5-15,3 2 0 0,0-2-1 0,0-2 0 16,0-1-35-16,6-2-6 0,-3 0-2 0,0-3 0 16,3 0 12-16,3 0 3 0,-3-2 0 0,2-1 0 15,1 3-21-15,0-2-4 0,3-1-1 0,-3 1 0 16,3-1-13-16,0-2 0 0,0 2 0 0,3-2-10 15,-1 0 10-15,1 3-8 0,0-4 8 0,0 1-8 16,3 0-29-16,-3 3-6 0,2-4-1 0,-2 1 0 16,3 0 8-16,0 0 0 0,-3 0 1 0,3 2 0 15,0 3-5-15,-1 0-2 0,1 1 0 0,0-1 0 16,-3 0-33-16,3 3-6 0,0-3-2 0</inkml:trace>
  <inkml:trace contextRef="#ctx0" brushRef="#br0" timeOffset="86762.01">7220 10321 1612 0,'0'0'45'0,"0"0"11"16,0 0-44-16,0 0-12 0,0 0 0 0,0 0 0 15,0 0 0-15,0 0 12 0,6 3-12 0,-6-3 12 16,6 0 21-16,-3 0 5 0,3 3 1 0,-3-3 0 16,3 2-17-16,0 1-3 0,0 0-1 0,0-1 0 15,0 1-18-15,0-3 10 0,0 3-10 0,0-1 8 16,0-2-8-16,-1 3 0 0,1-1 0 0,0-2 0 16,0 3-20-16,3-3 0 0,0 0 0 0,0 0 0 15,0 0-19-15,0-3-3 0,0 3-1 0,3-2 0 16,0-1-8-16,0 1-1 0,-3-1-1 0</inkml:trace>
  <inkml:trace contextRef="#ctx0" brushRef="#br0" timeOffset="87480.686">7750 10110 1444 0,'6'-8'40'0,"0"2"11"0,3-1-41 16,0-1-10-16,3 0 0 0,-3 2 0 16,0 1 54-16,-4 0 9 0,4 0 1 0,-3 2 1 15,3 0-14-15,-3 1-3 0,0-1-1 0,0 0 0 0,0 3-20 16,0 3-4-16,3 0-1 0,-6-1 0 0,3 1-14 0,-3 2-8 15,0 0 8-15,-3 3-8 0,3 3 0 0,-6 0 0 16,3 2 0-16,-3 0 0 0,-3 6-10 0,0-1-6 0,-3 1-2 16,0 2 0-1,0 0-34-15,-3 3-8 0,0 0 0 0,0-1-1 16,-2 1 13-16,2 3 2 0,-3-4 1 0,3 4 0 0,-3-3 18 0,3 0 4 0,0 2 1 16,0-2 0-16,-3-3-15 15,6 0-3-15,-2 0-1 0,2-2 0 0,3-1 22 0,-3 1 5 0,3-3 1 0,-3 2 0 16,6-5 13-16,-3-2-12 0,3 0 12 0,0-1-12 15,0-4 2-15,3 1 1 0,3-1 0 0,-3-4 0 16,0-2-8-16,6 0-2 0,-3 0 0 0,3-2 0 16,0-4 19-16,0 1 0 0,3 0 0 0,-3-3 0 15,3 0 12-15,0-3 7 0,2 1 1 0,-2 2 0 16,3-3 22-16,0 1 5 0,0 2 1 0,0 0 0 16,-3 0-5-16,3 3-1 0,0-3 0 0,-3 0 0 15,0 2 13-15,0 4 2 0,-1-1 1 0,1 1 0 16,0-1-14-16,-3 3-4 0,3 0 0 0,-3 0 0 15,0 3-32-15,0-1-8 0,0 3 0 0,0 1 0 16,0 2 0-16,0 0 0 0,-3 2-8 0,3 1 8 16,-3-1 0-16,3 1 0 0,-3 2 0 0,0 0 0 15,0 1 10-15,3-1 0 0,-3 0 0 0,3 0 0 16,-3-2-25-16,2 0-5 0,-2-1 0 0,3-2-1 16,0-3-41-16,0 1-8 0,0-4-2 0</inkml:trace>
  <inkml:trace contextRef="#ctx0" brushRef="#br0" timeOffset="87930.991">8196 9602 1105 0,'3'5'48'0,"3"0"12"15,-3 3-48-15,0 0-12 0,3 3 0 0,-3 2 0 16,3 0 28-16,0 0 3 0,0 3 1 0,0 3 0 15,0-1 25-15,3 1 6 0,3-1 1 0,0 4 0 16,-3-1-10-16,3 0-2 0,0 0 0 0,2 0 0 16,-2 0-22-16,0 3-5 0,0 0-1 0,0 3 0 15,-3-4-24-15,0 4-14 0,0-1 2 0,-3 1 0 16,3 2 12-16,-3 3 16 0,0 2-3 0,-3 0-1 0,0 6-12 0,0 0 0 16,-6 2 0-16,0 3 0 15,0 0 0-15,-6 0 0 0,3 3 0 0,-6-1 0 0,0 1 0 16,0-3-16-16,-3 2 3 0,-3-4 1 0,0-1 12 15,-2-2 0-15,-1-1 0 0,-3-4 0 0,0-1-9 16,0 1 1-16,0-4 0 0,-2 1 0 16,2-3-64-16,-3-2-13 0,3-3-3 0</inkml:trace>
  <inkml:trace contextRef="#ctx0" brushRef="#br0" timeOffset="88548.267">9140 9575 1328 0,'-6'3'59'0,"-3"0"12"0,0 2-57 0,0-3-14 0,0 4 0 0,0 2 0 16,1 0 20-16,-4 0 0 0,3 2 1 0,-3 3 0 15,0 1 26-15,-3 4 5 0,3 1 0 0,0 2 1 16,-3 5-29-16,3 3-7 0,-5 3-1 0,2 3 0 16,3 2-6-16,-3 2-2 0,0 4 0 0,0 2 0 15,3 2 2-15,-3 1 0 0,3 2 0 0,0 3 0 16,4 0-10-16,-1 0-17 0,0 0 4 16,0 5 1-16,3-5 0 0,0-3 1 15,0 3 0-15,3-3 0 0,0-5-16 0,0-5-3 0,3-6-1 0,0 1 0 16,3-6 22-16,3-5 9 0,0 0-8 0,6-6 8 15,0-2 0-15,3-5 0 0,-1-1 0 0,7-2 0 16,3-3-19-16,3-5 2 0,3 0 0 0</inkml:trace>
  <inkml:trace contextRef="#ctx0" brushRef="#br0" timeOffset="89946.439">9098 10086 820 0,'0'0'18'0,"0"0"4"0,0 0 1 0,0 0 0 0,3 3-23 15,0 2 0-15,0-3 0 0,-3 4 0 0,3 2 67 0,0-3 9 16,0 0 1-16,0 3 1 0,3 0-10 0,-3-3-3 16,3 3 0-16,0-2 0 0,0 2-14 0,0 0-3 0,3 0-1 15,-3-1 0-15,3 1-14 0,0 0-2 0,0 3-1 16,-3 0 0-16,2-1-15 0,-2 1-3 16,0-1-1-16,0-2 0 0,-3 3-11 0,0-1 12 0,0 1-12 15,0 2 12-15,3-2-12 16,-3 2 0-16,0 0 0 0,3 3 0 0,-3 0 0 0,0-3 0 0,3 0 0 15,-3-2 8-15,0 0-8 0,0-1 0 0,-3 1 0 0,3-3 0 16,0 0-20-16,-3 0 1 0,3-3 0 0,-3 0 0 16,3 0-61-1,-3-5-12-15,0 6-2 0</inkml:trace>
  <inkml:trace contextRef="#ctx0" brushRef="#br0" timeOffset="90608.622">9009 10597 1220 0,'0'0'54'0,"0"0"11"16,0 0-52-16,3-6-13 0,0-2 0 0,0 0 0 0,0 0 79 0,3 1 13 15,0-4 2-15,3-2 1 16,0-3-50-16,0 0-9 0,3 0-3 0,2-5 0 15,-2 2 9-15,3-2 2 0,0-3 0 0,0 1 0 16,3-4-26-16,0 1-5 0,0-1-1 0,-1 1 0 0,1 2-1 16,0-2-1-16,0 2 0 0,3 3 0 15,-6-1-10-15,3 1 0 0,-1 3-12 0,-2 2 12 16,0 3-30-16,0-3 2 0,0 5 0 0,-3 1 0 16,0 2-52-16,-3-3-11 0,0 3-1 0</inkml:trace>
  <inkml:trace contextRef="#ctx0" brushRef="#br0" timeOffset="91086.468">9682 10263 1409 0,'-9'0'29'0,"9"0"7"0,0 0-28 15,0 0-8-15,0 0 0 0,0 0 0 0,0 0 8 0,0 0 0 0,0 0 0 16,0 0 0-16,0 0 40 16,0 0 9-16,6 0 2 0,0 0 0 15,0-2-24-15,0 2-5 0,3-3-1 0,0 3 0 0,-1-3 9 0,1 1 2 0,3-1 0 0,-3 0 0 16,3 1-26-16,0 2-5 0,0-3-1 0,0 0 0 15,0 3-8-15,0-2 0 0,0 2 0 16,-1-3 0-16,-2 3 0 0,3 0 0 0,-3-3-11 16,3 3 11-1,-3-2-51-15,0-1-5 0,0 3 0 0,3-2-1 16,-3-1-123-16,0 0-24 0</inkml:trace>
  <inkml:trace contextRef="#ctx0" brushRef="#br0" timeOffset="91685.985">10289 10499 1045 0,'6'-11'44'0,"0"3"-36"16,0-2 10-16,0-1 2 0,0-2 0 0,3 0 0 15,-3-1 41-15,3 1 9 0,-1-3 2 0,1 3 0 16,0-6-29-16,0 4-6 0,0-4-1 0,0 3 0 16,3 0 3-16,0-2 0 0,0 2 0 0,0-3 0 15,-3 1-27-15,6 2-12 0,-4 0 10 0,1 0-10 16,0 0 0-16,0 6 0 0,0-3 0 0,-3 2 0 15,0 0 0-15,0 3 0 0,0 3 0 0,0-3 0 16,-3 3 0-16,-3 2 0 0,3-2 0 0,0 2 0 16,-3 1 0-16,3 2 0 0,-3 0 0 0,-3 0 0 15,5 0 0-15,-5 0 0 0,3 5 0 0,-3-5 0 16,3 5 12-16,-3-5-3 0,3 3-1 0,-3 5 0 16,3-3 4-16,-3 3 0 0,3 0 0 0,-3 3 0 15,0-3 16-15,0 2 3 0,-3 3 1 0,3-2 0 16,-3 2-23-16,3-2-9 0,-3 2 8 0,0 0-8 15,0 0 0-15,3 1 0 0,-3 2 0 0,1-1 0 16,2-1 0-16,-3-1-9 0,3 0 9 0,-3-2-10 16,3-1-42-16,-3-2-8 0,3 0-1 0</inkml:trace>
  <inkml:trace contextRef="#ctx0" brushRef="#br0" timeOffset="92346.911">10926 9607 992 0,'0'0'28'0,"6"0"7"0,-3 0-35 16,3 0 0-16,0 0 0 0,0 3 0 0,0-1 72 0,3 1 7 0,-3 2 1 0,3 3 1 15,-1-3-10-15,1 3-3 0,0 3 0 0,3-3 0 16,-3 5-17-16,3-2-4 0,0 2-1 0,0 0 0 16,0 3-7-16,3 3-2 0,-3-1 0 0,-4 6 0 15,4 0-24-15,-3 5-5 0,-3 3 0 0,3-1-8 16,-6 6 0-16,-3 3 0 0,0 2 0 15,0 1 0-15,-3 4 9 0,-6-2-9 0,0 6 0 0,0-4 9 16,-5 4-1-16,-1-4 0 0,0-2 0 0,0 0 0 16,-6 0-8-16,0 0 0 0,-3 3 0 0,-2-3 0 0,-4-3 0 15,-6-2 0-15,-3 2-12 0,1-2 12 16,-4-3-112-16,-3 0-16 0,4 2-2 0</inkml:trace>
  <inkml:trace contextRef="#ctx0" brushRef="#br0" timeOffset="94658.531">11328 9334 493 0,'-6'0'21'0,"0"0"6"0,-3 0-27 0,6 3 0 0,-3-3 0 0,0 3 0 16,0-3 58-16,0 0 6 0,3 2 2 0,-3-2 0 16,6 0 12-16,-3 0 2 0,3 0 1 0,0 0 0 15,-6 0-20-15,3 0-4 0,-3 0-1 0,0 0 0 16,6 0-7-16,0 0-1 0,0 0-1 0,-6 0 0 15,6 0 6-15,0 0 2 0,0 0 0 0,0 0 0 16,0 0-15-16,0 0-4 0,0 0 0 0,0 0 0 16,0 0-8-16,0 0-3 0,0 0 0 0,6-5 0 15,-3 0-16-15,6 2-9 0,-3 1 10 0,3-1-10 16,0 0 9-16,3 1-9 0,0-1 8 0,0 0-8 16,3 1 10-16,0-1-10 0,0 0 12 0,-1-2-12 15,1 2 0-15,0 1 0 0,3-1 0 0,-3 1 0 16,0-1 0-16,0 0 0 0,0 1 0 0,-4-1 10 15,1 3-10-15,0 0 0 0,0 0-10 0,-3 3 10 0,3-1 0 16,-6 1 0-16,0 2 0 0,0 0 0 0,-3 3 0 16,-3-2 0-16,0 2 0 0,0 0 0 15,-3-1 0-15,0 7 0 0,-3-4 0 0,0 1 10 0,0 2-10 0,-3 0 8 16,3 1-8-16,-3-1 8 0,0 0-8 0,-3 0 0 16,3 1 0-16,1-4 0 0,-1 3 0 15,0-2 8-15,0-1-8 0,3 1 8 0,-3 0-8 0,3-3 0 0,-3 2 0 0,3-2 0 16,0 3 0-16,0-3 0 0,0 0 0 15,0-1 0-15,0-1 0 16,0 2 0-16,3 0 0 0,-3-3-11 0,3 0 11 0,0 3 0 0,0-3 0 0,0 1 0 16,1-1 0-16,-1-2 0 0,0 2 8 0,0 0-8 15,3 1 0-15,0-6 0 0,0 5 0 0,0 0 0 16,0-2 0-16,0-3-8 0,3 5 8 0,-3-5-8 16,6 3 8-16,-4-1 0 0,4 1-9 0,3 0 9 15,0-3-12-15,0 0 1 0,3 0 1 0,-3-3 0 16,3 3-2-16,3-3 0 0,0 1 0 0,0-1 0 15,2 0-39-15,-2 1-8 0,6-1-1 0</inkml:trace>
  <inkml:trace contextRef="#ctx0" brushRef="#br0" timeOffset="96172.896">11843 9901 744 0,'0'0'32'16,"0"0"-32"-16,0 0 68 0,0 0 8 0,0 0 2 0,0 0 0 16,0 0 15-16,0 0 3 15,0 0 1-15,0 0 0 0,0 0-53 0,0 0-10 0,0 0-2 0,-3 5-1 16,0-2-1-16,0 2 0 0,3 3 0 0,-3 0 0 15,3 0-14-15,0 2-4 0,0 4 0 16,0-1 0-16,-3 3 9 0,3 0 2 0,-3-1 0 0,3 4 0 16,-3-1 6-16,3 1 2 0,0 2 0 0,-3 0 0 15,3 3-31-15,-3 3 8 16,0-1-8-16,0 1 0 0,0 4 9 0,3 1-1 0,-3 2 0 0,0 1 0 16,0-3-8-16,0-1 0 0,0-2 0 0,0 3 0 15,3-5 0-15,-3-6 0 0,3 3 0 0,-3-6 0 16,3 1-10-16,0-6 10 0,0 0-13 0,0-2 5 15,0-6-34-15,3 0-6 0,-3-2-2 0,0-3 0 16,0 0-22-16,0 0-4 16,3-5 0-16</inkml:trace>
  <inkml:trace contextRef="#ctx0" brushRef="#br0" timeOffset="96583.26">11673 10295 1130 0,'0'0'32'0,"0"0"8"0,6-5-32 0,-3-1-8 0,0 4 0 0,3-1 0 15,0 0 67-15,-3 1 12 0,6-1 2 0,-3 0 1 16,0 1-5-16,3-1-1 0,0 1 0 0,0-4 0 16,2 4-18-16,1-4-4 0,3 1-1 0,0 0 0 15,0-3-13-15,3 3-2 0,-3-3-1 0,3 2 0 16,2-2-13-16,-2 3-4 0,0 0 0 0,3-3 0 15,-3 3-20-15,0-1 0 0,0 1-12 0,-1 0 4 16,-2 2 8-16,0 0 0 0,-3 1-9 0,-3 2 9 16,3 0-28-16,-3 0 0 15,3 0-1-15,-3 2 0 0,-3-2-29 0,3 6-6 0,-1-1 0 0</inkml:trace>
  <inkml:trace contextRef="#ctx0" brushRef="#br0" timeOffset="100983.075">12733 9705 1190 0,'-6'-5'33'0,"0"-1"9"16,-3 1-34-16,6 2-8 0,3 3 0 0,-9-2 0 15,3-1 18-15,0 3 2 0,-3 0 0 0,3 0 0 16,0 3 25-16,0-1 6 0,0 1 1 0,0 2 0 16,0 3-8-16,-2 3-2 0,2-1 0 0,0 1 0 15,-3 5-16-15,3 0-3 0,0 2-1 0,-3 3 0 16,3 1-5-16,0 1-1 0,0 4 0 0,3 2 0 15,0 0-6-15,0 3-2 0,0 0 0 0,3 2 0 16,0 3-8-16,3 0-17 0,0 3 4 0,0 2 1 16,0 0 12-16,0 3 0 0,3 0 0 0,0 3-9 0,-3-3-10 15,6 0-1-15,-3-3-1 0,0 3 0 16,0-8-26-16,0-2-5 0,0-1 0 0,-1-2-1 16,1-3-19-16,0-8-3 0,0 3-1 0</inkml:trace>
  <inkml:trace contextRef="#ctx0" brushRef="#br0" timeOffset="101489.338">12876 9930 1299 0,'0'5'55'0,"-3"0"-44"15,3 3-11 1,0-2 0-16,3 2 0 0,-3 0 0 0,3-1 32 0,0 1 0 16,0 3 1-16,0 0 0 0,2-1 20 0,4 1 4 0,-3 2 1 15,3 3 0-15,3-3-32 0,0 6-6 16,3-4-2-16,-3 4 0 0,3 2 1 0,-3-2 0 0,3 4 0 0,-4-1 0 15,1-1-7-15,0 0 0 0,0 3-1 0,0-3 0 16,0 0-11-16,-3 0 0 0,0 0 0 0,0 1 8 16,-3-1 5-16,0-3 1 0,0 1 0 15,-3 2 0-15,3-5-36 16,-6 0-7-16,3 0-2 0,0-3 0 0,0-3-1 0,-3 4-1 0,0-4 0 16,-3-2 0-16,3 0-27 0,0-3-6 0,-3 1-1 15</inkml:trace>
  <inkml:trace contextRef="#ctx0" brushRef="#br0" timeOffset="101820.136">12792 10509 1172 0,'3'-8'33'0,"0"0"7"0,0-2-32 15,3 2-8-15,0-3 0 0,0-2 0 0,3 2 98 16,3-4 18-16,-3-1 3 0,3 0 1 16,0-5-40-16,3-1-7 0,-1 1-1 0,1-2-1 0,3-1-37 0,0 0-7 0,0 0-2 0,0 0 0 15,0 3 6-15,-1 0 1 0,1 2 0 0,-3 4 0 16,0-4-32-16,0 6 8 0,0 0-8 0,-3-3 0 31,0 5-24-31,0-2-8 0,-1 0-2 0,-2 2 0 0,0 0-14 0,-3 4-4 16,3-1 0-16,-3 0 0 15,0 2-38-15,-3 1-8 0,3 0-2 0</inkml:trace>
  <inkml:trace contextRef="#ctx0" brushRef="#br0" timeOffset="102315.459">13358 10139 1090 0,'0'0'46'16,"0"0"-37"-16,0 0 51 0,0 0 9 0,0 0 3 0,0-5 0 15,0 5 8-15,0-6 3 0,0 6 0 0,0-5 0 16,3 0-22-16,-3 2-4 0,0 3-1 0,3-5 0 16,0-1-26-16,0 1-6 0,0 0 0 0,3 0-1 15,0 2 14-15,0 0 3 0,-3 1 1 0,2-1 0 16,1 3-32-16,0-3-9 0,0 3 0 0,0-2 0 16,0 2 0-16,0 0 0 0,0 0 0 0,0 0 0 15,0 0 0-15,0 2 0 0,0-2-10 0,3 0 10 16,-3 0-11-16,0 3 11 0,0-3-10 0,0 0 10 15,0 3-36-15,0-3-2 16,0 2 0-16,3-2 0 0,-4-2-29 0,1 2-5 0,0-3-2 16,0 0 0-16,3 3-18 0,-3-2-3 0,3-1-1 15</inkml:trace>
  <inkml:trace contextRef="#ctx0" brushRef="#br0" timeOffset="102991.234">13775 9895 1146 0,'3'0'32'0,"-1"-2"8"0,1-1-32 0,0 0-8 0,3-2 0 0,-3 3 0 16,3-1 78-16,-3 0 14 0,3 1 4 0,0-1 0 16,0 3-26-16,0-3-5 0,0 1-1 0,0-1 0 15,0 3-10-15,0 0-2 0,3 0-1 0,-3 3 0 16,-3-1-21-16,3 1-4 0,0 0-1 0,-3-1 0 15,0 4-12-15,0-1-2 0,3 0-1 0,-3 3 0 16,-3 0-10-16,0 0 0 0,0 3 0 0,0-1 8 16,-3 1-8-16,0 2 0 0,-3 3 0 0,0 0 0 15,0 2-19-15,-3-2 1 0,-3 5 0 0,0-2 0 16,0-1-8-16,-6 3-2 0,3 1 0 16,-3-4 0-16,1 3-6 0,-1 0-2 15,3 1 0-15,-3-1 0 0,3 0 16 0,3-3 4 0,-3 1 0 0,3-3 0 16,1 0 0-16,-1 0 0 0,3-3 0 0,0-3 0 15,3 1-6-15,0-3-1 0,0 0 0 0,3-3 0 16,0-2 1-16,3-3 0 0,0 0 0 0,0 0 0 16,0 0 5-16,0 0 1 0,6-3 0 0,-3 1 0 15,3-4 16-15,0 1 9 0,3 2-1 0,0-5 0 16,0 3 14-16,0 0 2 0,-1-3 1 0,4 3 0 16,0-3 8-16,-3 2 2 0,3 1 0 0,0 0 0 0,0-1-11 0,-3 4-3 0,3-1 0 15,0 1 0-15,-3 2 8 0,2 0 2 16,-2-3 0-16,3 3 0 0,-3 3-31 15,-3-3 8-15,3 2-8 0,-3 1 0 0,3-1 0 0,-3 1 0 0,0 0 0 16,0-1 0-16,0 4 0 0,0-4 0 0,0 4 0 16,0-4 0-16,-3 4 0 0,0-4 0 0,0 1 0 0,0-1-10 15,-3-2-6-15,3 3-2 0,-3-3 0 0,0 0 0 16,3 3-38 0,0 2-7-16,0 0-1 0,-3-5-1 0,0 0-21 0,0 0-4 15,2 3-1-15</inkml:trace>
  <inkml:trace contextRef="#ctx0" brushRef="#br0" timeOffset="103546.755">14096 9676 860 0,'0'0'38'0,"0"0"8"0,0 0-37 16,0 0-9-16,0 0 0 0,-3-3 0 0,3 3 66 0,-6-2 11 0,6 2 3 0,0 0 0 15,0 0-13-15,0 0-3 0,0 0 0 0,0 0 0 16,0 0-9-16,0 0-3 0,0 0 0 0,0 0 0 16,0 0-36-16,0 0-7 0,3 5-1 0,-3 0-8 15,6 3 16-15,-3 0-3 0,3 3-1 0,-3-1 0 16,6 3 1-16,-3 1 0 0,0 1 0 0,0-1 0 15,3 2-13-15,-3-1 0 0,0 1 0 0,-1 3 0 16,1-1 0-16,0 1 0 0,0-1 0 0,-3 6 0 16,0-3 0-16,0 3 0 0,0 0 0 0,0 2 0 15,-3 1 28-15,0-1 4 0,-3 3 0 0,0 3 0 16,0-3-32-16,0 3 0 0,0 3 0 0,-3-4 0 16,0 1 0-16,-2 2 0 0,2 1 0 0,-3-3 0 15,0-1 0-15,-3 1 0 0,3-3 0 0,-3 0 0 16,3 0-22-16,-3-5-7 0,0 3-2 0,0-4 0 15,3 4 22-15,-5-6 9 0,2 0-8 0,-3 0 8 16,0-2-27-16,3-3 0 0,-3 0 0 0</inkml:trace>
  <inkml:trace contextRef="#ctx0" brushRef="#br0" timeOffset="104446.745">14200 9771 953 0,'0'0'20'0,"0"0"4"0,0 0-24 16,0 0 0-16,0 0 0 0,0 0 0 0,0 0 46 0,0 0 4 0,0 0 1 0,3-3 0 15,3 1 23-15,0-4 5 0,-3 1 1 0,3-3 0 16,0 3-28-16,3-3-4 0,-3 0-2 0,3 0 0 15,0-5-14-15,0 0-4 0,0-1 0 0,2-1 0 16,1-1-5-16,0 0-2 0,0 0 0 0,3 0 0 16,-3 0-11-16,3-2-2 0,0 2-8 0,0-3 12 15,-3 1 0-15,2-1 0 0,-2 1 0 0,0 2 0 16,3 0-12-16,-3 0 0 0,-3 0 0 0,0 3 0 16,0 2 0-16,0 3 0 0,-3 1 8 0,0 1-8 15,-3 1 0-15,0 2 0 0,0-2 0 0,-3 5 0 16,0 0 0-16,0 0 0 0,0 0 0 0,0 0 0 15,0 0 0-15,-3 5 0 0,0 1 0 0,0 2 0 16,3-1 0-16,-6 4 0 0,3 0 0 0,0-1 0 16,0 3 0-16,0-2 0 0,-3 2 0 0,3 3 0 15,-3 0 0-15,3 0 0 0,-3 0 0 0,0 2 0 16,0 3 0-16,3-2 0 0,-3 2 0 0,3 0 0 16,-3 0 0-16,3 1 0 0,-3-4 0 0,3 1 0 15,0-1-16-15,-3-5 0 0,3 3 0 0,0-2 0 0,-3-4 16 16,3 1 0-16,-2-1 0 0,2 1 0 0,0-1-11 15,-3-2-5-15,6 0 0 0,-3-2-1 0,-3-1 3 16,6 0 1-16,-3 0 0 0,0-2 0 16,3-3-36-16,-3 3-7 0,3-3-2 0,0 0 0 15,0 0-21-15,-3 5-4 0,3-5-1 0</inkml:trace>
  <inkml:trace contextRef="#ctx0" brushRef="#br0" timeOffset="105199.378">14787 9422 778 0,'0'0'16'0,"0"0"4"0,-3 0-20 15,0 2 0-15,-3 1 0 0,3-3 0 0,-3 3 69 0,3-1 10 0,-3 1 1 0,3 2 1 16,-3-2-23-16,3 2-5 0,-3 1-1 16,0-1 0-16,0 0-1 0,3-2-1 15,-3 2 0-15,0 0 0 0,3 1-27 0,-3-1-6 0,3 0-1 16,-3 1 0-16,0 1-8 0,3-1-8 16,-3-1 12-16,3 3-12 0,-3-3 11 0,4 1-11 0,-1-1 10 0,-3 3-10 15,3-3 22-15,0 0-2 0,0 1 0 0,3-4 0 16,-3 4-20-16,3-6 0 0,0 2 0 0,0-2 0 15,0 6 0-15,0-6 0 0,0 5 0 0,0-3 0 16,0-2-9-16,3 3-7 0,3 0 0 0,-6-3-1 16,3 2 17-16,3-2 0 0,-1 0 0 0,1 0 0 15,-3 0 8-15,3 0 4 0,0 0 2 0,0 0 0 16,0 0-14-16,-3 0-16 0,3 0 3 0,0 0 1 16,0 0 12-16,-3 0 16 0,3 0-3 0,-3 3-1 15,3-3-12-15,-6 0 0 0,3 3 0 0,3-3 0 16,-3 2 0-16,3 1 0 0,0 0 0 0,-3 2 0 15,3-2 0-15,-3-1-16 0,0 4 3 0,-3-4 1 16,3 3 12-16,0 1 16 0,0-4-3 0,-3 4-1 16,3-1-12-16,-3-2 0 0,0 2 0 0,0 0 0 15,-3 1 0-15,3-4-12 0,0 3 3 0,-3 1 0 16,0-1 20-16,0-2 4 0,0 2 1 0,0 0 0 16,-3-2 0-16,0 2 0 0,3 1 0 0,-3-1 0 15,0-3 0-15,0 1 0 0,0 2 0 0,3-2 0 16,-6 0 0-16,3-1 0 0,0 1 0 0,0 0 0 15,-3-1-4-15,3-2 0 0,0 0 0 0,-3 0 0 0,3 0-25 16,-2 0-6-16,-1-2-1 0,3-1 0 16,-3 0-10-16,0 1-2 0,0-4-1 0,3 1 0 15,-3 0-120-15,3-3-24 0</inkml:trace>
  <inkml:trace contextRef="#ctx0" brushRef="#br0" timeOffset="105500.884">14754 9401 1220 0,'9'-6'34'0,"0"1"9"0,0 2-35 0,0-2-8 0,-1 2 0 0,1-2 0 15,0 3 53-15,0-1 9 0,0 0 2 0,0 1 0 16,-3-1-16-16,3 3-4 0,-6-3 0 0,3 3 0 16,0 0-30-16,3 0-6 0,-3 0-8 0,-3 3 11 15,3-3-11-15,0 0 10 0,-3 3-10 0,0-3 10 16,3 0-10-16,-3 2 0 0,2 1 0 0,-2-3 0 16,3 3-11-16,-3-1-1 0,0 1 0 0,0-1 0 15,3 1-40-15,0 0-8 0,-3-1-1 0</inkml:trace>
  <inkml:trace contextRef="#ctx0" brushRef="#br0" timeOffset="106279.564">15432 9382 936 0,'-5'0'26'0,"-4"0"7"0,3 3-33 0,-3-1 0 0,3 1 0 0,0 2 0 16,-3 1 52-16,0-1 4 0,0 3 1 0,-3 0 0 16,3 0 5-16,0 0 1 0,-3 2 0 0,3 1 0 15,0-1 1-15,1 1 0 0,-1 2 0 0,-3 3 0 16,3 3-36-16,0-1-8 0,-3 3 0 0,3 3-1 15,-3-3-5-15,3 3-1 0,0-3 0 0,0 3 0 16,-3 0 13-16,6 2 2 0,-2 1 1 0,-1-1 0 16,0 3-21-16,3 0-8 0,-3 1 0 0,0 1 0 15,3 1 0-15,-3 0 8 0,3 0-8 0,0-1 0 16,0 1-11-16,0 0-5 0,3-3 0 0,-3 3-1 16,3-3 27-16,0 3 6 0,0-3 0 0,3-3 1 15,0 3-39-15,0-5-8 0,0 2-2 0,0-4 0 16,3-1 7-16,0-3 1 0,-3 1 0 0,3-3 0 15,0-3-32-15,0 0-7 0,3-2-1 0</inkml:trace>
  <inkml:trace contextRef="#ctx0" brushRef="#br0" timeOffset="108244.557">14605 10176 1634 0,'0'0'72'0,"0"0"16"16,0 0-71-16,0 0-17 0,0 0 0 0,0 0 0 16,0 0 24-16,0 0 2 0,0 0 0 0,-6-3 0 15,6 3-6-15,0 0-2 0,0 0 0 0,-3-5 0 16,3 5-36-16,0 0-7 0,0 0-2 0,-6-5 0 16,6 5-9-16,0 0-1 0,0-6-1 0,0 1 0 15,3 0-54-15,-3-1-12 0,3 1-1 0</inkml:trace>
  <inkml:trace contextRef="#ctx0" brushRef="#br0" timeOffset="109209.841">14772 9988 1134 0,'0'0'32'0,"3"-5"8"0,0-1-32 0,3 1-8 0,-6 0 0 0,6 0 0 16,-3-1 55-16,2 1 9 0,1 2 3 0,3-2 0 16,-3 0-3-16,0 2-1 0,0-2 0 0,3 0 0 15,-3-1-26-15,3 1-5 0,3 0 0 0,-3-1-1 16,0 1 1-16,0 0 1 0,0 2 0 0,0 0 0 16,0-2-19-16,-4 3-4 0,4 2-1 0,-3-3 0 15,0 3-9-15,-3 0 0 0,3 0 0 0,-3 0 0 16,3 0 0-16,-3 3 0 0,0-1 0 0,0 3 0 15,-3-2 0-15,3 2 0 0,-3 1 0 0,0-1 0 16,0 3 0-16,0 3 0 0,-3-1 0 0,0 1 0 16,-3 5 0-16,0-3 8 0,0 3-8 0,-3 0 8 15,0 2-8-15,-3 3 0 0,1 0-12 0,-1 1 12 16,-3 1-27-16,0 1 3 0,-3 3 0 0,3-4 0 16,-3 4 8-16,3-3 1 0,-2 0 1 0,2-1 0 15,0 1 14-15,0 0 0 0,0-3 0 0,0-2 0 16,3-1 0-16,0-2 0 0,0 0 0 0,4-5-9 15,-4-1 9-15,3 1 0 0,0-1 0 0,3-4 0 16,0-1 0-16,3 0-8 0,0-2 8 0,3-3-8 16,0 0 8-16,0 0-8 0,0 0 8 0,0 0-8 15,0 0 8-15,0 0 0 0,0 0-9 0,3-3 9 16,3 1-9-16,0-4 9 0,3 1-12 0,-3 2 12 16,3-2-8-16,-3 0 8 0,5-1 0 0,-5 1 0 0,3 0 0 15,-3 0 0-15,3-1 0 0,-3 1 0 0,0 2 0 16,0-2 0-16,0 2 8 0,0 1-8 15,0-1 8-15,-3 0-8 0,3 1 0 0,-3-1 0 0,-3 3 9 0,0 0-9 16,6 0 8-16,-6 0-8 0,0 0 0 16,0 0 0-16,0 0 0 0,3 0 0 0,-3 0 0 0,3 5 0 0,0-2 0 15,0 0 0-15,0 2 0 0,-3-5 0 0,0 5 0 0,3-2 8 16,0 2 0-16,-3 1 0 0,0-1 0 16,3 0 0-16,-3 0 19 0,3 1 3 0,-3-1 1 0,3-2 0 15,-3 2-31-15,3-2 0 0,-3 2 0 0,3-2 0 16,-1-1 0-16,1 3 0 0,0 1 0 0,3-4 0 15,-3 1 0-15,0 0 0 0,-3-3 0 0,6 0 0 16,-3 0 0-16,6 0 0 0,-3-3 0 0,0 0 0 16,3 1-16-16,-3-1-8 0,6 0-3 15,-3-2 0-15,-3 0-7 0,3 2-2 0,0-2 0 0</inkml:trace>
  <inkml:trace contextRef="#ctx0" brushRef="#br0" timeOffset="110259.871">15325 10091 1440 0,'0'0'60'15,"0"0"-48"1,6 0 36-16,0 0 6 0,0 3 2 0,0-3 0 16,0 0 6-16,0 2 2 0,0-2 0 0,3 3 0 15,-3 2-26-15,3 1-5 0,-3-1-1 0,0 3 0 16,3 0 7-16,0 0 1 0,0 0 0 0,-1 0 0 16,1 2-23-16,0-2-4 0,0 3-1 0,-3-3 0 15,3 0-3-15,0 2-1 0,-3-2 0 0,3 3 0 16,0-3-8-16,-3 0 0 0,3 2 0 0,-3-2 8 15,0 0-8-15,0 0 12 0,0 0-12 0,0 3 12 0,-4-3-12 16,1-1 0-16,3 1 0 0,-3 0-11 0,0 0 11 16,0 0 0-16,-3-3 8 0,3 3-8 0,-3-2 0 0,0 2-8 0,0-3 0 15,0 0 0-15,0-2-10 0,0-3-2 0,0 0 0 16,0 5 0 0,0-5-32-16,0 3-8 0,0 2 0 0,0-5-1 0,0 0-7 15,-3 3 0-15,3-3-1 0,0 0 0 0,0 0-33 16,0 0-6-16,0 0-2 0</inkml:trace>
  <inkml:trace contextRef="#ctx0" brushRef="#br0" timeOffset="110646.991">15236 10377 1212 0,'0'0'25'0,"0"0"6"0,0 0-31 0,0 0 0 0,0 0 0 0,6-5 0 16,0-1 63-16,0 1 6 0,0 0 2 0,3-1 0 0,0-1 30 15,3-1 7-15,2-3 0 0,1 0 1 0,0 1-36 0,3-6-7 0,0 3-2 16,3-3 0-16,-3 0-25 16,3 0-6-16,-1 0-1 0,4-2 0 0,-3-1 7 15,3 1 1-15,0-1 0 0,-4 1 0 0,1-1-32 0,0 3-8 16,-3 0 0-16,0 3 0 16,0-3 0-16,-3 6-12 0,-1-1 4 0,-2 1 0 15,0-1-20-15,0 3-3 0,0 3-1 0,-3-1 0 0,0 1-28 16,-3 3-7-16,0-1-1 0,0 0 0 15,0 3-45-15,0 0-10 0,-3 0-1 0</inkml:trace>
  <inkml:trace contextRef="#ctx0" brushRef="#br0" timeOffset="111070.468">15846 10184 1422 0,'0'0'40'0,"0"0"9"0,0 0-39 16,0 0-10-16,0 0 0 0,0 0 0 0,0 0 66 0,0 0 11 0,0 0 3 0,0 0 0 15,6 2-21-15,-3-2-4 16,3 0-1-16,-3 0 0 0,3-2-5 0,0 2-1 0,3-3 0 16,-3 3 0-16,0-2-28 0,0 2-7 0,3-3-1 0,-3 3 0 15,0-3-12-15,0 3 0 16,0-2 0-16,-1 2 0 0,1 0 0 0,0-3 0 0,0 3 0 0,-3 0 0 15,3 0-13-15,0 0-6 0,0 0-1 0,-3 3 0 32,3-3-29-32,-3 0-7 0,3 2 0 0,-3-2-1 0,3 3-47 0,-3-3-8 0,6 3-3 15</inkml:trace>
  <inkml:trace contextRef="#ctx0" brushRef="#br0" timeOffset="111627.627">16177 10276 1220 0,'6'-8'54'0,"0"3"11"0,-3-3-52 15,2 0-13-15,1 0 0 0,-3 0 0 0,3 1 96 0,3-4 16 0,-3 0 3 0,3 3 1 16,-3-2-42-16,3-1-8 0,0-2-2 0,0 2 0 15,0-2-10-15,0 3-2 0,0-1-1 0,0 0 0 16,0 1-27-16,-3-1-6 0,-1 1-1 0,4-1 0 16,-3 3-5-16,0 0-2 0,-3-2 0 0,3 4 0 15,-3-2-10-15,3 0 0 0,-3 3 0 0,0 3 0 16,0-4 0-16,0 4 0 0,0-1 0 0,-3 3 0 16,0 0 0-16,0 0 15 0,0 0-3 0,3 0 0 15,-3 0-12-15,3 3 0 0,0 2 0 0,-3-2 0 16,0 2 0-16,0 0 0 0,3 3 0 0,-6 0 0 15,3 3 0-15,0-3 0 0,0 2 0 0,-3 1 0 16,3 2 0-16,-3 0 0 0,0 0 0 0,0 1 0 16,0-1 0-16,3 3 0 0,-3 0 0 0,3-3 0 15,-3 3 0-15,0-3 0 0,0 0 0 0,3 0 0 16,-3-2-23-16,3 0-7 0,-3-4-2 0,3 1 0 16,0-2-28-16,0-6-7 0,0 0-1 0,0 0 0 15,0 0-35-15,0 0-7 0,6-6-2 0</inkml:trace>
  <inkml:trace contextRef="#ctx0" brushRef="#br0" timeOffset="112328.354">16540 9623 1036 0,'0'0'46'0,"0"0"10"0,0 0-45 0,0 0-11 0,0 0 0 0,0 0 0 15,0 0 72-15,3 0 13 0,-3 0 3 0,6 0 0 16,-3 0-20-16,-3 0-3 0,3 0-1 0,3 0 0 16,0 5-19-16,0 0-4 0,-1 1-1 0,1 2 0 15,3 0-3-15,-3 0-1 0,3 2 0 0,-3 1 0 16,0 2-8-16,3-2-3 0,0 2 0 0,-3 3 0 16,3 0-5-16,-3 2-2 0,0 1 0 0,-3 2 0 15,0 3-2-15,0-3 0 0,-3 5 0 16,0 1 0-16,-3-1-16 0,-3 3 10 0,0 3-10 0,-3 0 8 15,0-1-8-15,-3 1 0 0,0 0 0 0,-3 0 0 16,0 2 0-16,-2 1 0 0,-4-1 0 0,-3-2 0 16,0-1-11-16,-3 1-1 0,0-3 0 0,-2 0 0 15,-1-2-24-15,-3-1-6 0,0 1-1 0</inkml:trace>
  <inkml:trace contextRef="#ctx0" brushRef="#br0" timeOffset="113471.624">4002 12068 1474 0,'0'0'62'0,"0"0"-50"15,0 0 2-15,0 0 0 0,0 0 0 0,0 0 0 16,6 2 25-16,-6-2 5 16,3 3 0-16,0-3 1 0,3 0-10 0,-3 3-3 0,3-3 0 0,0 0 0 15,0 2-3-15,0-2-1 16,0 0 0-16,3 0 0 0,-3 0-19 0,3 0-9 0,-3 0 8 0,3-2-8 16,0 2 0-16,3-3 0 0,-3 3 0 0,2-3 0 15,1 1 0-15,3-1 0 0,-3 0 0 0,0 1 0 16,0-1 0-16,3 0 0 0,0 1 0 0,0-1 0 15,-1 0 0-15,1 3 0 0,0-2-14 0,0-1 5 16,0 3 9-16,0-2-13 0,-3 2 5 0,0 0 8 16,-3 0-48-16,0 0-1 0,-3 0-1 15,2 2 0-15,1-2-20 0,-3 3-4 0,3-3-1 16,-3 0 0-16,0 2-36 0,0-2-7 0</inkml:trace>
  <inkml:trace contextRef="#ctx0" brushRef="#br0" timeOffset="113863.841">3901 12308 1116 0,'0'0'24'0,"0"0"6"0,0 0 1 0,0 0 0 0,0 0-31 0,0 0 0 0,3 0 0 0,3-2 0 15,3 2 73-15,-3-3 9 0,3 3 2 0,0 0 0 16,0 0-19-16,3 0-3 0,-3 0-1 0,3 0 0 15,0 3-21-15,-1-3-4 0,1 0 0 0,0 0-1 16,-3 2-15-16,3-2-2 0,0 0-1 0,3 0 0 0,-3 0-17 16,0 0 0-16,0-2 0 0,2 2 0 15,-2-3 9-15,0 0-9 0,3 1 0 0,0-1 9 0,0 1-9 16,-6-1-17-16,6 0 4 0,0-2 1 16,0 0-38-16,-1 2-7 0,4 0-2 0</inkml:trace>
  <inkml:trace contextRef="#ctx0" brushRef="#br0" timeOffset="115767.767">5041 11483 1155 0,'0'0'48'16,"-3"0"-38"-16,-3 0-2 0,0 3-8 0,0-3 12 15,1 2-4-15,-4 1 8 0,3 0 2 0,-3-1 0 0,0 3 0 16,0 1 18-16,0-1 3 0,0 3 1 16,-3 0 0-16,3 0-21 0,0 2-4 0,0 1-1 0,-3 2 0 15,3 0-2-15,-2 3 0 0,2 3 0 0,0-1 0 16,0 4 7-16,0 1 1 0,0 1 0 0,-3 3 0 15,3 2 0-15,0 2 0 0,0 4 0 0,-3 2 0 16,6 0-20-16,-3 3 0 0,3 2 0 0,1 3 0 16,-1 3 0-16,0-3 0 0,3 5 0 15,-3-3 0-15,3 1-29 0,0 0-10 0,0-1-1 0,3-4-1 16,0-1 21-16,3-2 4 0,0-3 0 0,0-3 1 16,3-2 15-16,0-3 0 0,3-3 0 0,-1 1 0 15,1-3-36 1,0 0-5-16,3-3-1 0,0 0 0 0,0-3-22 0,3 1-5 0,0-3-1 0</inkml:trace>
  <inkml:trace contextRef="#ctx0" brushRef="#br0" timeOffset="116460.361">5166 11925 960 0,'-6'-6'20'0,"6"6"5"0,0 0-25 0,0 0 0 15,0 0 0-15,0 0 0 0,0 0 23 0,-3 6-1 16,3-1 0-16,0 0 0 0,0 3 33 0,3 0 6 16,-3 3 2-16,3-1 0 0,3 1-8 0,-3 0-2 15,3 2 0-15,3 0 0 0,-3 3-2 0,3 0-1 16,3 0 0-16,0 2 0 0,0 1-26 0,0 2-4 0,0-3-2 0,2 6 0 16,-2-5-3-16,3 5-1 15,0-3 0-15,-3 0 0 0,3-3-14 0,-6 4 0 0,3-4 8 0,-3 3-8 16,3-5 0-16,-3 3 0 0,-1-4 8 0,1 1-8 15,-3 0 0-15,3-3 0 0,-3-2 0 0,0 2 0 16,0-5 0-16,-3 0 0 0,3 0 0 0,-3 0 0 16,0-3-10-16,0-2-5 0,0 0-1 15,0-1 0-15,-3-2-50 0,0 0-10 0,0 0-3 16</inkml:trace>
  <inkml:trace contextRef="#ctx0" brushRef="#br0" timeOffset="116878.875">5131 12433 1165 0,'0'0'24'0,"-3"-3"7"0,3 3-31 15,-6-5 0-15,6 5 0 0,0-5 0 0,0 5 60 0,0-6 7 0,0 1 1 0,0 0 0 16,0-1-4-16,0-2 0 0,3 3 0 16,0-3 0-16,0 0-3 0,0 0-1 0,3-2 0 0,-1-1 0 15,1-2-28-15,3 0-7 0,0 2-1 0,3-5 0 16,-3 0 13-16,3 1 3 0,0-1 0 0,3-3 0 15,-3 3-32-15,6-5-8 0,-4 3 0 16,1-1 0-16,0 0 0 0,0 1 0 0,0-1 0 16,0 4 0-16,0-4 0 0,-3 3-12 0,3-2 4 0,-4 2 0 15,1 3 8-15,0-3-10 0,-3 0 10 0,0 3-10 16,0-1-17-16,0 4-3 0,-3-1-1 16,3 3 0-16,-3-2-15 0,0-1-3 0,0 3-1 0,0 0 0 15,0 3-26-15,-3-3-4 0,3 3-2 0</inkml:trace>
  <inkml:trace contextRef="#ctx0" brushRef="#br0" timeOffset="137644.349">8188 9372 1177 0,'0'0'52'0,"0"0"11"16,0 0-51-16,0 0-12 0,0 0 0 0,0 0 0 15,0 0 46-15,0 0 6 0,0 0 2 0,0 0 0 16,0 0-16-16,0 0-3 0,0 0-1 0,3-3 0 15,-3 3-2-15,2-3 0 0,-2 3 0 0,6-5 0 16,0 2-6-16,-3-2-2 0,3 2 0 0,0-2 0 16,-3 0 3-16,6-3 0 0,-3 0 0 0,0 0 0 15,3 0-27-15,3 0 0 0,-3-2 8 0,0 2-8 16,0-3 0-16,3 0 0 0,0 1 0 0,-4-1 0 16,4 1 0-16,0-1 0 0,0 1-10 0,0 2 10 15,-3-3 0-15,3 0 0 0,0 1 0 0,0 2 0 0,-3-3 0 0,3 3 0 0,-4 3 0 16,1-3 0-16,0 0 0 0,0 3 0 15,-3 2 0-15,0-2 0 0,0 2 12 0,0 3-4 16,-6 0 0-16,0 0-8 0,0 0 0 0,0 0 0 0,0 0 0 16,0 0 0-16,0 0 11 0,0 0-11 0,0 0 10 15,0 0-10-15,0 0 12 0,0 0-3 0,0 6-1 0,0-4 0 16,0 4-8-16,-3-1 0 0,0-3 9 16,0 6-9-16,3-2 9 0,-6-1-9 0,3 3 12 0,0-3-12 15,0 3 18-15,0 0-3 0,-3-3-1 0,3 3 0 16,0 0-2-16,0 3-1 0,-3-3 0 15,6 2 0-15,-5 1-2 0,2-3 0 0,3 2 0 0,-6 1 0 16,3 0-9-16,3-3 12 0,-3 0-12 0,0 2 12 16,0-5-12-16,0 3 0 0,0 0 0 0,0-2 0 15,0-1-9-15,0 3 9 0,3-3 0 0,-3 0 0 16,0 3-9-16,3-2 9 0,-3 2 0 0,3-1-9 16,-3 1-3-16,3-2-1 0,-3 2 0 0,3-3 0 15,0 0-23-15,0 1-4 0,0-1 0 0,0 0-1 16,3-2-108-16,-3 2-22 0,0-5-4 0</inkml:trace>
  <inkml:trace contextRef="#ctx0" brushRef="#br0" timeOffset="138723.808">8634 9186 656 0,'0'0'13'0,"0"0"5"0,0 0-18 0,0 0 0 0,0 0 0 0,0 0 0 15,0 0 60-15,-6 0 8 0,6 0 1 0,0 0 1 16,0 0-30-16,0 0-7 0,0 0-1 0,0 0 0 16,0 0-4-16,0 0 0 0,0 0-1 0,0 0 0 15,0 0 1-15,-6-2 1 0,6 2 0 0,0 0 0 16,0 0 9-16,0 0 2 0,-6 0 0 0,6 0 0 16,0 0-22-16,0 0-4 0,0 0-1 0,0 0 0 15,0 0 2-15,-3 2 0 0,0 1 0 0,3-3 0 16,-3 3-15-16,0 2 9 0,0-2-9 0,3-3 8 15,-3 5 18-15,0-2 3 0,0-1 1 0,0 3 0 16,0 1-22-16,0-1-8 0,0-2 0 0,0 2 0 16,3 0 11-16,0-5-11 0,-3 3 12 0,3 2-12 15,0-5 11-15,0 5-11 0,0-5 10 0,-2 6-10 16,2-6 17-16,0 5-2 0,0-2-1 0,0-3 0 16,0 0-6-16,0 0 0 0,0 0-8 0,2 5 12 15,1 0-12-15,-3-5 0 0,3 3 0 0,3 0 0 16,-3-1 0-16,3 1 0 0,-3-3 0 0,3 0 0 0,0 0 0 0,0 0 0 15,-3 0 0-15,3 0 0 0,0-3 12 16,0 3-1-16,-3 0 0 0,3 0 0 0,0-2 7 0,0 2 2 16,3 0 0-16,-3-3 0 0,0 3-20 0,0-3-12 0,0 3 1 15,0-2 1-15,2 2 10 0,-2-3 14 0,0 3-3 16,0 0-1-16,0-3-10 0,0 3 0 0,0 0-12 0,0 0 12 16,0 0 0-16,0 0 0 0,0-2 0 0,-3 2 0 15,3 0 0-15,0-3 0 0,-3 3 0 0,3 0 0 16,0 0 0-16,0 0 0 0,0 0 0 0,0 0 0 15,-3 0 0-15,3 0 0 0,-1-3 0 0,-5 3 0 16,6 0-26 0,0-2-10-16,-6 2-3 0,3 0 0 0,3 0-12 0,-6 0-2 15,3-3-1-15,3 3 0 0,0-3-21 0,-3 1-4 16,0-1-1-16,-3 3 0 0,0 0-30 0,0 0-6 16</inkml:trace>
  <inkml:trace contextRef="#ctx0" brushRef="#br0" timeOffset="139156.895">8819 9025 1288 0,'0'0'27'0,"0"0"5"0,0 0-32 0,-3 5 0 0,0 1 0 0,0 1 0 15,0 1 9-15,0 0-9 0,0 0 0 0,-3 3 9 16,3-1 0-16,-3 4 0 0,0-1 0 0,0 0 0 16,-3 0 3-16,3 1 0 0,-3 1 0 0,3-1 0 15,0-1 7-15,0 0 1 0,0 0 1 0,-3 1 0 16,3-4-5-16,0 3-2 0,1-2 0 0,-1 0 0 16,0-1-14-16,0 1-8 0,0-1 8 0,0 1-13 15,0 2-6-15,0 0-1 0,0-2 0 0,0 2 0 16,-3 3-76-16,0 0-16 0,3 0-4 0,-3 0 0 15,3 2-34-15,-3 1-7 0,0 2-2 0</inkml:trace>
  <inkml:trace contextRef="#ctx0" brushRef="#br0" timeOffset="140361.631">5711 12131 1454 0,'-6'-13'30'0,"6"10"8"0,0 3-30 0,-3-8-8 0,3 8 0 0,3-5 0 15,-3 0 43-15,3 2 7 0,0-2 2 0,-3 5 0 16,0-3-32-16,0 3-5 0,6-5-2 0,-3 2 0 16,0 1 3-16,3-1 1 0,0 0 0 0,0 1 0 15,0-1-4-15,0 0-1 0,0 1 0 0,0-4 0 16,0 4 3-16,0-1 0 0,2-2 0 0,-2 2 0 16,0-2-2-16,3 2 0 0,0 1 0 0,0-4 0 15,-3 6-3-15,3-2-1 0,0 2 0 0,-3-3 0 16,3 3-9-16,0 0 8 0,-3 0-8 0,3 0 8 15,0 3-8-15,2-3 0 0,1 2 9 0,-3 1-9 16,3 0 9-16,0-1-9 0,-3-2 12 0,3 3-12 16,-3 0 0-16,3-3 0 0,0 2 0 0,0-2-12 15,0 0-8-15,-1 0-2 0,1-2 0 0,0 2 0 16,0-3-25-16,-3 0-5 0,3 1 0 0,-3-1-1 16,0 0-111-16,0 1-21 0</inkml:trace>
  <inkml:trace contextRef="#ctx0" brushRef="#br0" timeOffset="141140.41">6422 11909 1650 0,'0'-11'47'0,"3"6"9"16,0 0-44-16,6-1-12 0,-3 1 0 0,3 0 0 15,0 2 0-15,0-2 8 0,0 0-8 0,0-1 8 16,0 4-8-16,3-1 0 0,-3 0 0 0,0 1 0 15,0-1 0-15,-1 0 0 0,4 3 0 0,-3 0 0 16,0-2 0-16,0 2-14 0,-3 0 3 0,3-3 1 16,-3 3-2-16,0 3-1 0,0-3 0 0,3 2 0 15,-6 1-7-15,3 0-2 0,0 2 0 0,-3 0 0 0,3 3 10 16,-3 0 3-16,-3 0 0 0,0 3 0 0,0-1 0 0,-3 4 0 0,0-4 0 16,-3 3 0-1,0 3-30-15,0 0-5 0,-3 0-2 0,3 0 0 0,-3 0 22 0,-3 0 5 0,0-1 1 0,0 4 0 16,0-3 18-16,0-3 0 0,1 3 0 0,-4-3 0 15,3 0 0-15,3 1 0 0,-6-1 0 0,6-3 0 16,0 1 0-16,0 2 9 0,0-2-1 0,0-3 0 16,3 0-8-16,0 0 0 0,0-3 0 15,1 0 0-15,2-2-12 0,3-3-4 0,0 0 0 16,0 0-1-16,3 3 17 0,-1-1-8 0,-2-2 8 16,3-2 0-16,3 2 0 0,0-3 12 0,0 0 0 0,3 1 0 15,-3-1 32-15,3 3 7 0,3-3 1 0,-3 1 0 16,0-1-14-16,0 3-2 0,0-3-1 0,0 3 0 15,0-2 2-15,3 2 1 0,-4 0 0 0,1 0 0 16,0 2-6-16,0-2 0 0,0 3-1 0,-3 0 0 16,3 2-6-16,-3-2-1 0,3 2 0 0,-3 0 0 15,0-2-16-15,0 2-8 0,0 0 8 0,0 1-8 16,0-1 0-16,0 0 0 0,0 1 0 0,0-1 0 16,-1-2-8-16,1 2-8 0,3-3 0 0,-3 1-1 15,0 0-25-15,0-1-5 0,0-2-1 0,-3 3 0 16,3-3-120-16,0 3-25 0</inkml:trace>
  <inkml:trace contextRef="#ctx0" brushRef="#br0" timeOffset="141951.822">6994 11480 927 0,'12'3'39'0,"-3"0"-31"16,0 2 13-16,0 0 3 0,0 0 1 0,-1 1 0 15,1 2 4-15,0 2 1 0,0 1 0 0,0-1 0 16,0 1 18-16,-3 2 3 0,0 0 1 0,3 1 0 16,0 2 2-16,-3-1 1 0,3 4 0 0,-3-3 0 15,3 2-15-15,-3 4-2 0,-3-4-1 0,3 3 0 16,-3 0-22-16,0 1-5 0,-1 1-1 0,-2-1 0 16,0-1 7-16,-2 2 0 0,-1-1 1 0,0 1 0 15,-3-1 10-15,0 1 1 0,-3 1 1 0,0 0 0 16,-3 3-29-16,0-1 0 0,0 0 0 0,-3 1 0 15,0 2 0-15,0 0 0 0,1 0 0 0,-1-2 0 16,0-1 0-16,-3 3 0 0,3-5 0 0,0 3 0 16,0-4-32-16,0 1-13 0,-2 0-3 15,5-6 0-15,-3 4-26 0,0-6-6 0,0 2 0 0</inkml:trace>
  <inkml:trace contextRef="#ctx0" brushRef="#br0" timeOffset="142552.887">7390 11740 1717 0,'-9'2'36'0,"9"-2"8"0,0 0-36 0,0 0-8 0,0 0 0 0,0 0 0 16,0 0 9-16,0 0 0 0,0 0 0 0,0 0 0 15,0 0 1-15,3-5 0 0,3 0 0 0,0-1 0 16,0-2-10-16,3-2 0 0,-3-1 0 0,3-2 0 16,-1 0 0-16,4 0 0 0,0-3 0 0,0 0-11 0,3-3 11 15,-3 1 0-15,3-1 8 0,0-2-8 0,0 0 0 16,0 2-8-16,-1-2 0 0,1 0 0 15,0 0 8-15,-3 2 0 0,0 1 0 0,0-1-8 0,0 3 8 0,0 1 0 0,0 1 0 0,-3 4 0 16,-4 2 0-16,4 0 0 0,-3 3 0 0,0 2 0 16,0 0 14-16,-3 1-2 15,-3 2 0-15,0 0 0 0,3 2 9 0,-3 4 2 16,3 2 0-16,-6-1 0 0,3 4-23 0,-3 0 0 0,0-1 0 16,0 3 0-16,-3 1-10 0,3 2 0 0,-3-1 0 0,0 1 0 15,0 0 10-15,1 0 0 16,-1 0 0-16,-3 0 0 0,3-3 0 0,0 3-8 0,0-3 8 0,-3 0-8 15,3 1-26 1,0-1-5-16,0 0-1 0,0-2 0 0,0-1-137 0,0 1-28 16</inkml:trace>
  <inkml:trace contextRef="#ctx0" brushRef="#br0" timeOffset="144115.83">7949 11287 1371 0,'0'0'60'0,"0"0"14"16,0 0-59-16,0 0-15 0,0 0 0 0,0 0 0 16,0 0 14-16,0 0 0 0,0 0 0 0,0 0 0 15,0 0 1-15,0 0 0 0,6 3 0 0,-6-3 0 16,0 0 8-16,3 2 1 0,-3-2 1 0,0 6 0 16,0-1-25-16,-3 0-17 0,0 1 2 0,0-1 1 15,3 0 22-15,-3 0 5 0,0 1 1 0,0-1 0 16,1 0-14-16,-4 3 0 0,3-2 0 0,0 1 0 15,0-1 0-15,0 2 0 0,0-3 0 0,0 0 0 0,0 1 0 0,3-6 0 16,0 0 0-16,0 0 0 0,-3 2 0 0,0 4 0 16,3-1 0-16,-3-3 0 0,3-2 0 0,3 6 0 0,-3-4 0 0,0 4 0 15,0-6-9 1,3 2 9-16,0-2-13 0,0 3 5 0,-3-3 8 0,3 3 8 16,3-1-8-16,-3-2 11 0,3 0 1 0,-3 0 0 15,2 0 0-15,1 0 0 0,-3 0-12 0,3 0 0 0,0 0 9 16,0 0-9-16,-3 0 0 0,3 0 0 0,0 0 0 0,-3 0 0 15,3 0 0-15,-3 0 0 0,3 3 0 0,-6-3 0 16,6 0 0-16,-3 0 0 0,3 3 0 0,-3-3 0 16,3 0 0-16,-6 0-8 0,6 0 8 0,-3 2 0 15,-3-2-12-15,6 0 4 0,0 0 0 0,-6 0 0 16,3 3-10-16,-3-3-2 0,6 0 0 0,-3 0 0 16,-3 0-36-16,6-3-7 0,-1 3-1 15</inkml:trace>
  <inkml:trace contextRef="#ctx0" brushRef="#br0" timeOffset="144458.838">8107 11303 1767 0,'0'0'74'16,"0"5"-59"-16,-3 1-6 0,3-1-1 0,-3 0 0 0,0 3 0 16,0-3-8-16,0 3 8 0,0 0-8 0,0 0 8 15,0 0-8-15,0 0 0 0,-3 0-12 16,3 0 12-16,0 0-21 0,-2 0 3 0,2 2 1 0,0-2 0 15,-3 0 7-15,0 0 2 0,3 0 0 0,-3 0 0 16,3 0 8-16,0 0 0 0,0 0-9 0,-3 3 9 16,3-4-29-1,0 4-2-15,0 0 0 0,0-1 0 0,3 1-31 0,-3-1-6 0,3 1-2 16</inkml:trace>
  <inkml:trace contextRef="#ctx0" brushRef="#br0" timeOffset="145044.512">8789 11110 1454 0,'-12'5'30'0,"9"-2"8"0,-3 2-30 0,0 0-8 0,0 3 0 0,0 3 0 16,0-1 14-16,-3 4 2 0,3 2 0 0,-3 2 0 15,-3 1 6-15,1 2 2 0,-1 3 0 0,0 2 0 16,0 3-8-16,-3 3 0 0,0 2-1 0,0 3 0 16,-3 6-5-16,3-1-1 0,1 3 0 0,-4 5 0 15,0 6-9-15,0 2 0 0,3 6 0 0,-3-1 0 16,3 6 0-16,0 2 0 0,4 1 0 0,-4-1 0 16,3 1-8-16,3-4-4 0,0 1-1 0,3-3 0 15,0-7 13-15,3-4 0 0,3 1 0 0,0-9 0 16,0-2 0-16,3-2 0 0,3-4 0 0,0-4 0 15,0-1-37-15,3-2-5 0,0 0-1 0,0-3 0 16,3-6-42-16,-1 1-9 0,1-5-2 0</inkml:trace>
  <inkml:trace contextRef="#ctx0" brushRef="#br0" timeOffset="145724.693">9051 11808 1384 0,'-3'-2'39'0,"3"2"9"0,0 0-38 16,0 0-10-16,0 0 0 0,0 0 0 0,0 0 24 0,0 0 4 0,0 0 0 0,0 0 0 16,0 0-20-16,0 5-8 0,0 0 8 0,0 3-8 15,3-2 40-15,3 1 4 0,-3 1 0 0,0 0 0 16,3 6-26-16,3-4-5 0,-4 3-1 0,4 1 0 16,0-1-1-16,-3 3-1 0,3 0 0 0,0-1 0 15,-3 1-2-15,3 0 0 0,0 0 0 0,0 0 0 16,-3 0 9-16,3 0 2 0,0 2 0 0,-3-2 0 15,3 0-19-15,0 0 0 0,-1 0 0 0,1 0 0 16,-3-1 0-16,0-1 0 0,0 2 8 0,0-1-8 16,0-4-11-16,-3 5-5 0,3-5-2 0,-3 2 0 15,0-3-10-15,0 1-1 16,0-3-1-16,-3 0 0 0,0 0-37 0,0 2-7 0,-3-2-2 16</inkml:trace>
  <inkml:trace contextRef="#ctx0" brushRef="#br0" timeOffset="146098.226">8783 12271 1892 0,'0'-5'80'0,"0"-3"-64"16,3 0-4-16,3 0 0 0,-3-2 0 0,3-1 0 16,3-2 4-16,0 0 1 0,-1-3 0 0,4 3 0 15,0-6-9-15,0 0-8 0,6 1 12 0,-3-1-12 16,3 1 0-16,0-3 0 0,3 2 0 0,-1-2 0 15,1 0 0-15,0 0 0 0,3 2 0 0,-3-2 0 16,0 3 0-16,-1-4 0 0,1 1-12 0,0 0 3 16,-3 3-7-16,3-4-2 0,0 4 0 0,-4-3 0 15,1 5-27-15,3-3-6 0,-3 3-1 0,0 1 0 16,-3 1-125-16,0 1-26 0</inkml:trace>
  <inkml:trace contextRef="#ctx0" brushRef="#br0" timeOffset="146587.849">9456 12131 1986 0,'0'0'41'0,"0"0"11"0,3-3-42 0,0 1-10 0,2-1 0 0,1 1 0 15,3-1 0-15,-3 0 0 0,3 3 0 0,3-2-11 16,-3-4 11-16,3 4-10 0,0-1 10 0,0-2-10 15,0 2-16-15,0-2-3 0,-1 0-1 0,4-1 0 16,0-2-6-16,0 3-2 0,3-3 0 0,-3 3 0 16,0-1 20-16,0 1 4 0,0 0 1 0,2 0 0 15,-2-1-14-15,0 1-2 0,0 0-1 0,0 2 0 16,0 0-136-16,0-2-27 0</inkml:trace>
  <inkml:trace contextRef="#ctx0" brushRef="#br0" timeOffset="147127.567">10134 12282 1789 0,'3'-8'76'16,"0"-3"-61"-1,0 1-33-15,0-1-6 0,3-2-2 0,0 0 0 16,0-3 18-16,0 0 8 0,3 0-8 0,-3-2 8 16,3-1-36-16,3-2-3 0,-3 0 0 0,0-3 0 15,2 3 2-15,-2-3 0 0,0 3 0 0,0-3 0 0,3 0 23 16,-3 0 5-16,0 3 1 0,3 0 0 0,-3 0 20 0,0 2 5 16,0 1 1-16,0 2 0 0,0 3 7 15,-4 2 2-15,4 6 0 0,-3-3 0 0,0 5 3 16,3 1 1-16,-6 2 0 0,3 0 0 0,0 2-17 0,-3 4-3 15,0 2-1-15,0-1 0 0,0 1-10 0,-3 3 0 0,0 2 9 16,0 0-9-16,0 1 16 0,-3 2 0 0,3-3-1 16,-3 3 0-16,0 0-4 0,0-1-1 0,0 1 0 0,0 0 0 15,-3 0-10-15,3 0 0 0,0 0 0 0,0-3 0 16,0 0-17-16,-3-2-6 0,3-1-1 0,0 1 0 31,0 0-43-31,0-3-9 0,0-1-1 0,0 1-1 0,1 0-38 16,-1 3-7-16,3-3-1 0</inkml:trace>
  <inkml:trace contextRef="#ctx0" brushRef="#br0" timeOffset="147807.764">10715 11319 1998 0,'0'0'88'0,"0"0"19"0,0 0-86 0,6 5-21 0,0-2 0 0,-3 2 0 16,2 3 0-16,-2 0 0 0,3 3 0 0,-3-1 0 16,3 1 11-16,-3-1-3 0,3 4 0 0,-3-1 0 15,0 3-8-15,0 2-11 0,0 1 3 0,-3 2 0 0,0 3 8 16,-3 2 0-16,0-2 0 0,0 5 0 0,0 3 0 16,-3 2 0-16,-3 1 0 0,0 2 0 0,1 0 0 15,-1 0 0-15,0 0 0 0,0-3 0 0,0 1 0 16,0-6 0-16,3 0 0 0,-3 0 0 0,-3-3 0 15,3-2 0-15,0 0-9 0,-3-3 9 16,0 3-31-16,1-6-1 0,-4 4-1 0,3-4 0 16,-6 1-26-16,3-3-5 0,0 2 0 0</inkml:trace>
  <inkml:trace contextRef="#ctx0" brushRef="#br0" timeOffset="149066.479">11209 11906 2185 0,'-9'-10'96'0,"0"4"21"0,6 1-93 0,0 2-24 0,3 3 0 0,0 0 0 16,0 0-37-16,3-5-12 16,0 0-3-16,0 2 0 0,3-2-35 0,-3 0-7 0,3-1-2 15</inkml:trace>
  <inkml:trace contextRef="#ctx0" brushRef="#br0" timeOffset="150584.723">11878 11152 1649 0,'6'0'69'15,"0"-2"-55"-15,0 2-22 0,6 0-5 0,0 0-1 0,3 0 0 16,0 0 14-16,0 0-11 0,3-3 11 0,0 3-10 31,-1-3-18-31,4 1-3 0,0-4-1 0,0 4 0 0,0-4-59 16,0 1-12-16,-1-3-2 0</inkml:trace>
  <inkml:trace contextRef="#ctx0" brushRef="#br0" timeOffset="151441.137">11870 11250 1177 0,'0'0'25'0,"-3"5"6"0,3 3 1 0,-3 0 2 0,3 5-34 0,0 3 0 0,-3 0 0 15,3 5 0-15,0 3 58 0,-3 3 5 0,3 4 1 0,-6 1 0 16,3 5-40-16,-3 0-7 0,0 6-1 0,0 4-1 16,-3 3-15-16,3 3 0 0,-3 6 8 0,0-4-8 15,0 3 0-15,0-2 0 0,0-3-12 0,0 0 12 0,0 0-12 16,4-6 4-16,-4-4 8 0,3-6-13 15,0-3 13-15,0-2 0 0,3-6 0 0,-3-2 0 16,3 0 13-16,0-6 9 0,0 1 2 0,0-1 0 0,3-2 0 0,0-5 1 16,0 2 0-16,-3-2 0 15,3-1-11-15,0-2-2 0,0-2-1 0,0-1 0 0,0-5-11 16,0 0 0-16,0 0 0 0,-3 5 0 0,3-5-9 0,0 0 9 16,0 0-12-16,0 0 12 15,0 0 0-15,0 0 0 0,0 0 0 0,0 0 0 16,0 0 0-16,0 0 0 0,0 0 8 0,0 0-8 15,0 0 0-15,0 0 0 0,0 0 0 0,3-2 0 16,0-1 0-16,0 0 0 0,-3 3 9 0,3-5-9 0,-3 5 0 16,0 0 0-16,3-3 0 0,0-2 0 0,3 2 0 0,-6 3 0 0,0 0 0 15,3-2 0-15,-3 2 0 0,6-3 8 0,0 0 2 0,-6 3 0 16,3-2-1-16,-3 2 0 0,0 0 0 0,9-3 0 16,-4 0 3-16,1 1 1 0,-6 2 0 0,6-3 0 15,0 3-4-15,-6 0-1 0,9-2 0 0,-3-1 0 16,3 3 4-16,0-3 1 0,-3 1 0 0,6-1 0 15,-3-2 4-15,0 2 1 0,3 3 0 0,3 0 0 16,-1 0 0-16,-2 0 0 0,3 0 0 0,3-3 0 16,-3 3-2-16,3-2 0 0,-3 2 0 0,0 0 0 15,2 0 0-15,1 0 0 0,0 0 0 0,-3 0 0 16,3 0-16-16,-3 0 10 0,0 0-10 0,-3 0 8 16,3 0-8-16,-4 0 0 0,1 0 0 0,0 0 0 15,-3 0 0-15,0 0 0 0,0 0 0 0,0-3 0 16,0 3-11-16,-3-3-4 0,0 3-1 0,-6 0 0 15,9-2-12-15,-3 2-4 16,-6 0 0-16,6-3 0 0,-6 3-20 0,0 0-5 16,9 0-1-16,-9 0 0 0,0 0-83 0,0 0-17 15,0 0-3-15,0 0-427 0</inkml:trace>
  <inkml:trace contextRef="#ctx0" brushRef="#br0" timeOffset="153152.65">12307 12076 1818 0,'-12'-3'40'0,"6"-2"8"0,0 2 1 0,3 0 3 0,-3 1-42 0,6 2-10 0,-3-6 0 0,3 6 0 16,-3-5 22-16,3-3 2 0,0 0 1 0,3 0 0 16,0 0-14-16,3-2-3 0,-3 2-8 0,3-3 12 15,0-2-12-15,0 0 9 0,0 0-9 0,0-3 8 16,3 0-8-16,0 0-16 0,0-3 4 0,0 4 1 16,0-4 11-16,3 1 11 0,0-1-3 0,-1 0 0 15,1-2-8-15,0 3 0 0,0-1 0 0,3 1 0 16,0-3 0-16,0 2 0 0,0 1 0 0,0-4 0 15,-1 4 0-15,4-3 0 0,-3 2 0 0,3-2 0 16,-3 2 0-16,3-2 0 0,0 0 0 0,-3 3 0 0,2 2 0 16,-2-3 0-16,0 6 0 0,-3 0 0 0,3 0 0 15,-3 2 0-15,-3 0 0 0,3 3 0 0,-3 3 0 16,-3-3 0-16,2 3 0 0,-2 0 0 0,-3 2 0 16,3 0 0-16,-3 1 0 0,3-1 0 0,-6 0 0 15,3 3 0-15,-3-2 0 0,3 2 0 0,-3 0 0 0,3 0 10 16,-3 2-10-16,-3 1 10 0,3 0-10 0,-3 2 0 15,0 0 0-15,3 1 0 0,-6 1 0 0,3 4 0 16,-3 0 0-16,0-1 0 0,1 6 18 0,-4 0 2 16,3 0 0-16,-3 2 0 0,3 1-10 0,-6 2-2 15,3 0 0-15,0 0 0 0,0 3 0 0,-3-3-8 16,3 3 12-16,0-3-4 0,3 1-8 0,0-1 10 0,-3 3-10 16,3-6 10-16,1 3-10 0,-1 0 0 0,0-2 0 0,0-1 0 15,3 1 0-15,0-1-17 0,0-4 4 0,0-1 1 31,0-3-42-31,0 1-8 0,3-3-2 0</inkml:trace>
  <inkml:trace contextRef="#ctx0" brushRef="#br0" timeOffset="155087.796">13170 11549 1340 0,'0'0'38'0,"-3"-5"8"0,3 5-37 0,-3-3-9 0,3 3 0 0,0 0 0 0,-6-5 24 0,6 5 4 15,0 0 0-15,0 0 0 0,0 0-16 0,0 0-4 16,0 0 0-16,0 0 0 0,0 0-8 0,0 0 0 16,0 0 9-16,0 0-9 0,0 0 0 0,0 0 0 15,0 0 0-15,0 0 8 0,-6 2-8 0,3 4 8 0,0-1-8 16,1 0 8-16,-4 1 19 0,3-1 4 0,0 3 1 0,0 0 0 15,-3 0-24-15,3 0-8 0,0 0 0 0,0 0 9 16,0-1-9-16,-3 1 0 0,6 3 0 0,-3-3 0 16,0 0 0-16,0 0 0 0,0-3 0 0,0 3 0 15,0 0 8-15,3-3 0 0,-3 3 0 0,3-2 0 16,-3 1-8-16,3-1 0 0,-3-1 0 0,3 0 0 16,0 1 0-16,0-6-9 0,0 0 0 0,0 0 0 15,3 2 9-15,-3-2 0 0,3 6 10 0,-3-6-10 16,3 2 0-16,3-2 0 0,-3 3 0 0,3-3 0 15,-3 0 0-15,3 0-15 0,0 0 2 0,3-3 0 16,-3 1 5-16,3-1 8 0,-4 0-13 0,4 3 5 16,0-2 0-16,-3 2 0 0,3-3 0 0,0 0 0 15,-3 3 8-15,3-2 0 0,0 2 0 0,-3-3 0 16,3 3 0-16,-3-3 0 0,3 3 0 0,-3-2 0 0,3 2 0 0,-3-3 11 16,3 3-3-16,-4 0 0 0,1 0-8 15,0 3 0-15,0-3 0 0,0 0 0 0,0 2 8 16,0-2 0-16,0 3 0 0,-3 0 0 0,3-3-8 0,-3 2 0 15,0 4 0-15,3-4 0 0,-3 4 0 0,0-4 12 16,-3 1-4-16,3 2 0 0,-3-2 6 0,0 2 1 16,0 0 0-16,0-2 0 0,0 2-4 0,0 1-1 15,0 2 0-15,-3-3 0 0,0 3 5 0,0-3 1 16,3 3 0-16,-6-3 0 0,3 3 9 0,-3 0 3 16,0 0 0-16,0-3 0 0,0 3-7 0,0 0-1 15,0 0 0-15,0 0 0 0,-3-3 13 0,1 3 3 0,-1-2 0 16,0-1 0-16,0 0-23 0,-3 3-4 15,3-3-1-15,-3 1 0 0,3 2 4 0,0-6 0 0,0 4 0 0,0-4 0 16,0 4-12-16,0-4-11 0,0-2 3 0,4 3 0 31,-4-3-26-31,0 0-5 0,0 0-1 0,0-3 0 16,3-2-108-16,-3 0-23 0,-9-9-4 0,9 1-1 0</inkml:trace>
  <inkml:trace contextRef="#ctx0" brushRef="#br0" timeOffset="155358.868">13236 11454 2026 0,'0'0'44'0,"0"0"10"0,0 0 2 0,0 0 1 0,0 0-45 0,6 0-12 0,0 2 0 0,0 1 0 16,3-3-24-16,0 3-6 0,-1-3-2 0,1 2 0 0,3 1 32 0,0 0 0 15,0-3 13-15,0 0-4 16,3 0-55-16,0 0-11 0,0 0-3 0,2 0 0 16,1 0-131-16,3 0-26 0,0-3-6 0,0 0-1 0</inkml:trace>
  <inkml:trace contextRef="#ctx0" brushRef="#br0" timeOffset="161526.037">13974 11369 1364 0,'-6'-5'30'0,"0"2"6"0,0 3 2 0,0 0 0 0,-3 0-30 0,0 0-8 0,3 3 0 0,-3-3 0 0,3 2 23 0,-2 1 3 16,-1 0 1-16,3 2 0 0,-3 3-15 0,0 0-2 15,3 0-1-15,-3 0 0 0,0 0-9 0,3 0 0 16,-3 5 0-16,3 0 0 0,-3 0 0 0,3 1 0 16,0 2 9-16,0 2-9 0,0 3 12 0,6 0-1 15,-3 1-1-15,0 1 0 0,6 4 2 0,-3 2 1 16,3 3 0-16,0 2 0 0,0 3-13 0,3 0-8 16,0 5 8-16,0 1-13 15,3-1-18-15,0 3-3 0,0-3-1 0,0 3 0 16,3 0-77-16,0-5-16 0,3 0-4 0,-3-6 0 0</inkml:trace>
  <inkml:trace contextRef="#ctx0" brushRef="#br0" timeOffset="162091.712">14260 11546 1664 0,'-6'-5'47'0,"-3"0"11"0,6 2-46 0,3 3-12 16,0 0 0-16,0 0 0 0,0 0 8 0,0 0-8 0,0 0 12 16,6 5-4-16,0-2-8 0,0 2-12 0,0 3 2 0,0 0 1 31,3 3 9-31,-1-1 0 0,1 4 0 0,0-1 0 0,0 5 0 0,3 1 0 0,-3 2 0 0,3 3 0 16,0 2 0-16,0 4 0 0,0-1 0 0,0 2 0 15,0 1 9-15,-4 0-9 0,4-3 12 16,0 0-12-16,-3-5 0 0,3-3 0 15,-3 0-12-15,3-5 3 0,-3 0 9 0,0-3 0 0,0 0-9 0,0-2 9 16,-3-3-11-16,3 0 3 0,-3 0 0 0,2-3 0 31,-5 0-18-31,3-2-3 0,-3 0-1 0,3-1 0 0,-3-2-27 0,0-2-6 16,0-4-1-16</inkml:trace>
  <inkml:trace contextRef="#ctx0" brushRef="#br0" timeOffset="162489.598">14167 11925 1454 0,'-14'-6'30'0,"11"4"8"0,-3-1-30 0,3 1-8 0,0-1 0 0,3 3 0 16,0 0 39-16,0 0 6 0,0 0 2 0,0-5 0 16,3-3-21-16,0 2-4 0,0 1-1 0,3-3 0 15,-3 0-7-15,5-2-2 0,-2 2 0 16,3-3 0-16,0 1-1 0,0-4-1 0,3 1 0 0,0 0 0 15,0-3 13-15,0 3 2 0,6 2 1 16,-3-5 0-16,-1 3-26 0,1 0-16 0,0 0 3 0,0-1 0 16,0 1 13-16,3-3 16 0,-3 3-3 0,0 2-1 31,2-2-42-31,-2 0-9 0,0 2-1 0,0 1-1 0,0-1-18 16,0 1-3-16,0-1-1 0,0 3 0 0,0-2-36 15,-4-1-7-15</inkml:trace>
  <inkml:trace contextRef="#ctx0" brushRef="#br0" timeOffset="163108.803">14694 11726 1105 0,'0'0'48'0,"0"0"12"16,6-2-48-16,0-1-12 0,0 0 0 0,0 1 0 15,0-1 8-15,3 0 0 0,0-2 0 0,0 3 0 16,0-1 4-16,3-2 0 0,0 2 0 0,0-2 0 16,-1 2-12-16,4-2 0 0,0-1 0 0,0 1 0 15,0 0 8-15,0 0 0 0,0-1 0 0,0 1 0 0,-4 2-8 16,4 1-11-16,-3-1 3 0,0 0 0 16,0 1-46-16,0-1-9 0,0 3-1 0</inkml:trace>
  <inkml:trace contextRef="#ctx0" brushRef="#br0" timeOffset="163629.482">15120 11885 1690 0,'0'0'48'0,"-3"-3"11"15,3 3-47-15,0-5-12 0,0 5 0 0,3-8 0 16,0 3 0-16,0-3-16 0,0 0 4 0,0 0 1 16,3-2-22-16,0-1-5 0,3-2-1 0,0 2 0 15,-3-2 6-15,3 0 1 0,-1-1 0 0,1 1 0 16,0 0 0-16,0 0 0 0,0 0 0 0,-3-1 0 0,3 4 32 16,0-4 0-16,0 4 0 0,3-1 0 0,-6 1 0 0,3 2 0 15,0 0 0-15,-3 0 0 0,2 3 0 0,-2-1 0 16,0 4 0-16,0-1 0 0,0 3 0 0,0 0 16 15,-3 0-2-15,3 0 0 0,-3 3-14 0,0-1 0 0,0 1 0 16,0 2 0-16,-3 1 0 0,3 1 0 16,-3 1 0-16,0 0 0 0,0 3 8 0,0 0-8 15,-3-4 11-15,0 4-11 0,3 0 16 0,-3-1-3 0,3 1-1 0,-3-1 0 16,0 4-12-16,0-1 0 0,0 0 0 0,3-2 0 31,-3 2-32-31,0-3-10 0,3 4-2 0,-3-4 0 0,0 1-57 0,3-1-12 0,0 1-3 0</inkml:trace>
  <inkml:trace contextRef="#ctx0" brushRef="#br0" timeOffset="164100.392">15492 11298 1531 0,'0'0'64'0,"0"0"-51"16,0 0-13-16,0 0 0 0,6 2 0 0,-3 4 0 15,0 2 12-15,3-3 0 0,-3 5 0 0,3-2 0 16,-3 3 7-16,3 2 1 0,0 0 0 0,0 1 0 16,3 2-20-16,-3 2 0 0,-1-2 0 0,1 5 0 15,0-2 0-15,-3 4-17 0,0-1 3 0,0 1 1 16,0 1 13-16,0 5 0 0,-3-2 0 0,0 2 10 15,0 3-2-15,-3-3 0 0,0 5 0 0,-3-2 0 32,0-3-37-32,0 0-8 0,-2 0-2 0,-1-2 0 0,0-1 9 0,-3-2 2 0,-3 0 0 15,0 0 0-15,0-1 16 0,-3 1 3 0,-3-3 1 0,1 1 0 16,-4-4-20-16,0 1-3 0,0-1-1 16</inkml:trace>
  <inkml:trace contextRef="#ctx0" brushRef="#br0" timeOffset="165299.268">15962 11610 1474 0,'-9'-8'31'0,"9"8"6"0,0 0-29 0,-3-3-8 0,3 3 0 0,0 0 0 16,0 0 46-16,0 0 8 0,0 0 2 0,0 0 0 15,0 0-39-15,0 0-7 0,0 0-2 0,0 0 0 16,3 6-8-16,-3-1 0 0,6 3 0 0,-3-3 0 15,-3 3 0-15,3 0 0 0,0 0 0 0,0 3 0 16,-3-1 0-16,3 3 0 0,0-2 0 0,-3 2 8 16,0 0-8-16,3 1 0 0,-3 2 0 0,3-3 0 15,-3 0 0-15,0 0 0 0,0-2 0 0,3 2 0 16,-3-2-16-16,0 2 2 0,0-3 0 0,-3 4 0 16,3-4-3-16,0 3-1 0,0-2 0 0,-3 2 0 15,0-2-2-15,3 2-1 0,-3-2 0 0,0-1 0 16,3 1-6-16,-3-1-1 15,3-2 0-15,-3 0 0 0,3 0-26 0,0-2-6 0,0-4 0 0,0 1-1 16,0-3-15-16,0 0-4 0,0 0 0 0</inkml:trace>
  <inkml:trace contextRef="#ctx0" brushRef="#br0" timeOffset="165721.142">15933 11792 573 0,'0'0'12'0,"0"0"3"0,0 0-15 0,0 0 0 0,0 0 0 0,0 0 0 15,0 0 24-15,0 0 1 0,0 0 1 0,0 0 0 16,0 0 29-16,0 0 5 0,0 0 2 0,0 0 0 16,0 0-21-16,0 0-4 0,-3-5-1 0,3 5 0 15,0 0 7-15,0 0 1 0,0 0 0 0,0 0 0 16,0 0 6-16,0 0 2 0,0 0 0 0,3-2 0 16,0-1-29-16,2-2-6 0,-2 2-1 0,3-2 0 15,-3 2 7-15,3 0 1 0,0 1 0 0,0-1 0 16,3 0 0-16,-3 1 0 0,3 2 0 0,0 0 0 15,-3-3-24-15,3 3 0 0,0 3 0 0,0-6 0 16,-3 3 0-16,3 0 0 0,0-2 0 0,-1 2 0 16,1 0-31-16,-3 0-10 0,3-3-3 15,-3 3 0-15,3 0-6 0,-3 0-2 0,3 0 0 0,-3 0 0 16,3 3-16-16,-3-3-3 0,0 2-1 0</inkml:trace>
  <inkml:trace contextRef="#ctx0" brushRef="#br0" timeOffset="167699.511">16629 11576 1181 0,'0'0'50'0,"0"0"-40"16,0 0-10-16,0-8 8 0,3 5-8 0,0-2 8 15,-3-1-8-15,6 4 0 0,-3-4 0 0,3 1 0 16,-3 2 0-16,3-2-14 0,3 0 5 0,-3 0 1 16,0-1 8-16,3 1-8 0,0 0 8 0,-4-3-8 15,4 5 8-15,3-2 0 0,-3 0-9 0,3 2 9 16,0 0 0-16,0-2 8 0,0 2 0 0,3 1 0 16,-3-1-8-16,0 0-14 0,-1 1 3 0,1-1 1 15,0 0 10-15,-3 1 14 0,3 2-3 0,-3 0-1 16,0 0-10-16,0 0 0 0,0 0 0 0,-3 0 0 15,0 2 0-15,-3 1-11 0,3 0 3 0,-3-1 0 0,0 4 16 0,0-1 3 16,-3 0 1-16,0 1 0 16,-3 2 3-16,0 2 1 0,0-2 0 0,-3 3 0 0,0-1-4 0,0 1-1 0,-3 2 0 0,0 0 0 15,0 0 1-15,-3 1 0 16,0 4 0-16,-3-2 0 0,3 0-12 0,1 0 0 0,-1 2 0 16,-3-2 0-16,3 3 21 0,0-3-1 0,0 0 0 0,0-1 0 15,0-1-20-15,3-1 0 0,0 0 0 0,0 0 0 16,0-2 0-16,4-1 0 0,-1-2 0 0,3 0-8 15,0 0 8-15,0-2 0 0,3-1 8 16,0-5-8-16,0 0 0 0,0 0-8 0,0 0 0 0,0 0 0 16,0 0 8-16,0 0 0 0,3 2 8 0,3-2-8 15,0 0 14-15,-3 0-2 0,5 0 0 0,-2-2 0 16,0-1-12-16,0 1 0 0,-3-1 0 0,3 0 0 16,0 1 0-16,0-1 9 0,0 0-9 0,0 1 8 15,0 2-8-15,0-3 0 0,-3 0 0 0,3 3 0 16,-3 0 0-16,-3 0 0 0,3-2 0 0,-3 2 0 15,6 0 17-15,-3 2 2 0,0 1 0 0,-3-3 0 16,3 3-7-16,-3-3-2 0,0 2 0 0,0 4 0 16,0-1-10-16,3 0 8 0,-3 0-8 0,3 1 8 15,-3 2 9-15,0-3 2 0,0 3 0 0,0-3 0 16,3 3-19-16,-3-3 0 0,3 1 0 0,-3-4 0 16,3 4 0-16,0-1 0 0,0-2 0 0,0 2 0 15,-1-2 8-15,1-1-8 0,3 4 12 0,-3-4-12 16,0-2 8-16,0 3-8 0,3-1 0 0,-3-2 0 15,3 3 0-15,0-3 0 0,0 0-12 0,0 0 3 16,0 0-19-16,3 0-4 0,-3-3-1 0,0 3 0 16,0 0 1-16,0-2 1 0,0 2 0 0,3-3 0 15,-3 3-28-15,3-2-5 0</inkml:trace>
  <inkml:trace contextRef="#ctx0" brushRef="#br0" timeOffset="168680.765">17492 11134 1321 0,'-9'-3'58'0,"0"3"13"0,3 0-57 0,-2 0-14 0,2 3 0 0,0-1 0 15,0 1 22-15,0 2 2 0,0 1 0 0,0-1 0 16,0 3-24-16,0-3 9 0,0 3-9 0,0 0 0 15,0 5 12-15,0 0-12 0,3 3 12 0,-3 3-12 16,0-1 13-16,0 3-4 0,3 3-1 0,0 0 0 16,-3 3 0-16,3-1 0 0,-3 3 0 0,3 0 0 15,-3 0-8-15,4 3 12 0,-1 0-12 0,0-3 12 16,0 3-12-16,0 2 0 0,3-2 0 0,-3 0 0 16,3 2 0-16,0 0 18 0,0 1-3 0,0-3-1 15,0-3-30-15,0 0-7 0,0 0-1 0,0-5 0 16,0-3 7-16,3-3 1 0,0 1 0 0,0-3 0 15,0 0-6-15,0-6-1 0,2-2 0 0,-2 0 0 16,3 0-42 0,0-5-9-16,0 2-2 0</inkml:trace>
  <inkml:trace contextRef="#ctx0" brushRef="#br0" timeOffset="169184.64">17656 11419 1455 0,'0'0'61'0,"0"6"-49"16,0-1-12-16,3 3 0 0,-3 3 0 0,3-1 0 15,0-2 0-15,0 3 11 0,0 2-11 0,0-3 10 16,3 1-10-16,0 0 8 0,0 2-8 0,0-3 8 16,0 1-8-16,3 0 12 0,-4 2-12 0,4 0 12 15,0 0 8-15,0 0 1 0,-3 1 1 0,3-1 0 16,0 0-3-16,0 0-1 0,0 1 0 0,0-4 0 16,0 3-10-16,-3-2-8 0,3 0 12 0,0 2-12 15,0-5 0-15,-3 0 0 0,-1 0 0 0,1-3 0 16,-3 3 0-16,3-5-9 0,0-1 1 0,0 1 0 15,-3 2-16-15,0-2-4 0,0-1 0 16,-3-2 0-16,3 0-6 0,-3 0-2 0,0 0 0 0,0 0 0 16,0 0-44-16,0 0-10 0,0 0-2 0</inkml:trace>
  <inkml:trace contextRef="#ctx0" brushRef="#br0" timeOffset="169516.788">17576 11787 1409 0,'-9'-2'29'0,"9"2"7"0,0 0-28 0,0 0-8 0,0 0 0 0,0-8 0 16,3 2 27-16,-3-2 4 0,3 3 1 0,-3-3 0 15,6 0-32-15,-3 0 0 0,5 0 0 0,-2-2 0 16,0 2 12-16,0-5-3 0,3 2-1 0,0 0 0 16,-3-2 3-16,3 0 0 0,0 0 0 0,0-1 0 15,3-1 4-15,-3 1 1 0,3-1 0 0,0-1 0 16,0 0-7-16,2-3-1 0,-2 3 0 0,3-2 0 16,0-1-8-16,0 3 0 0,0-5 0 0,0 5 0 15,0-2-34-15,-1 2-2 0,-2 0-1 16,3-2 0-16,-3 4-35 0,0-1-6 0,-3 1-2 0</inkml:trace>
  <inkml:trace contextRef="#ctx0" brushRef="#br0" timeOffset="170076.99">17992 11570 1288 0,'0'0'54'16,"6"-2"-43"0,-3-1 2-16,3 0 1 0,0 1 0 0,0-4 0 15,0 4-6-15,3-1-8 0,0 0 11 0,0 1-11 16,0-1 16-16,0 0-3 0,0 1-1 0,0-3 0 16,0 2-12-16,-1 0 0 0,1 1 0 0,0-1 0 15,0 0 20-15,3 1 2 0,-3 2 0 0,0-3 0 16,3 0-12-16,-3 1-2 0,3 2-8 0,-3-3 12 0,3 0-12 0,-3 3 8 15,-1-2-8-15,4-1 0 0,-3 3-13 0,-3-2-9 0,3-1-2 16,0 3 0 0,-3 0-28-16,3 0-7 0,-3 0-1 0,3-3 0 15,-3 3-38-15,0-2-8 0</inkml:trace>
  <inkml:trace contextRef="#ctx0" brushRef="#br0" timeOffset="170715.126">18439 11306 1105 0,'0'0'48'0,"0"0"12"0,3 0-48 0,3 0-12 15,-3 0 0-15,3 0 0 0,0 0 8 0,3 0 0 16,-1 2 0-16,1-2 0 0,0 0-8 0,0 0 0 15,3 0 0-15,0-2 8 0,-3 2-8 0,3 0 0 0,0-3 0 0,0 3 8 16,0 3-8-16,0-3-11 0,-1 2 3 0,-2 1 0 16,0-3 8-16,0 3 11 0,0-1-3 15,-3-2 0-15,0 3 4 0,-3 2 0 0,0 0 0 16,0-2 0-16,0 2-4 0,-3 1 0 0,0-4 0 0,0 4 0 16,-3-1 4-16,0 0 0 0,0 3 0 0,-3-3 0 15,0 3-12-15,0 0-17 0,0-2 4 0,-3 2 1 16,0 2 12-16,0-2 0 0,-2 3 0 0,2-1 0 15,-3-2 0-15,0 3 16 0,0-1-3 0,0 1-1 16,0 2-1-16,3-2-1 0,0-1 0 0,0-2 0 16,0 3-10-16,0-3 0 0,1 0 0 0,-1 0 8 15,3 0-8-15,0 0 8 0,3-3-8 0,-3 3 8 16,3-3-8-16,0 0 8 0,3 3-8 0,-3-2 8 16,3-1 4-16,0-5 0 0,3 2 0 0,0 4 0 15,0-4 2-15,3 1 1 0,-3 2 0 0,3-2 0 16,0 0 1-16,3-1 1 0,-1-2 0 0,4 0 0 15,0 0 1-15,0 0 0 0,3 0 0 0,0 0 0 16,0 0-18-16,3-2 0 0,0-1 8 0,-4 0-8 16,4 1 0-16,0-1 0 0,0 0 0 0,-3 1 0 15,0-1-48-15,0-2-12 0,0 2-4 0,-4 1 0 16,4-4-12-16,-3 4-4 0,0-1 0 0</inkml:trace>
  <inkml:trace contextRef="#ctx0" brushRef="#br0" timeOffset="171244.873">18936 11099 1530 0,'0'0'32'0,"0"0"8"0,6 6-32 0,-3 1-8 0,0 1 0 0,3 0 0 16,0 3 12-16,0 0 0 0,0 4 1 0,0-1 0 15,-3-1-5-15,3 3 0 0,-1-3-8 0,1 3 12 16,-3 0 0-16,3 0 0 0,-3 2 0 0,0 1 0 0,0-3-4 0,0 5 0 15,-3-3-8-15,0 3 12 0,0 1 4 0,-3-1 1 0,0 3 0 0,0-1 0 16,-3-1-17-16,0-1 0 16,-3 0 8-16,4-3-8 0,-4 1 0 0,0-1 0 15,-3 1 8-15,3-1-8 0,-3-2 0 0,0 0 0 16,3-3 0-16,-3 1 0 0,0-1-13 0,3-3-7 16,-3 4 0-16,1-4-1 15,-1-2-117-15,0 0-23 0,0 0-5 0</inkml:trace>
  <inkml:trace contextRef="#ctx0" brushRef="#br0" timeOffset="172317.365">18796 10829 1645 0,'6'-2'72'0,"0"2"16"0,0 0-70 0,3 0-18 0,0 0 0 0,3 0 0 15,0 0 8-15,-1 0-8 0,4 0 12 0,0 0-12 16,0 0 0-16,3-3 0 0,3 3 0 0,-3-3 0 16,0 1 0-16,2 2 0 0,-2-3 0 0,3 1 0 15,-3 2 0-15,0-3 0 0,3 0 0 0,-4 1 0 16,-2-1 0-16,3 0 0 0,-3 1 0 0,0-1 0 16,0 0 0-16,0 1 0 0,0-1 0 0,-3 0 0 15,-1 1 0-15,1 2 0 0,0-3 0 0,-3 0 0 16,0 3 0-16,0 0 0 0,0 0 0 0,-3 0 0 0,0 0 0 15,0 0 0-15,-3 0 0 0,-3 0 0 0,6 0 0 16,-6 0 0-16,0 0 0 0,3 3 0 0,-3-3 13 16,0 0-4-16,3 5-1 0,-3-5 0 0,0 3 12 0,-3 2 3 15,3-5 0-15,0 3 0 0,-3 2-8 16,0-2-2-16,-3 2 0 0,3-2 0 0,0 2-13 16,0-2 0-16,0-1 0 0,-3 4 0 0,3-1 0 0,0-2 0 0,0 2 0 15,3 3 0-15,-3-3 0 0,0 0 0 0,0 3 0 16,0 0 0-16,3 0 0 0,0 3-10 0,-3-3 2 0,3 2 0 15,0 1 8-15,0 0 0 0,3 2 0 16,-3-3 0-16,0 4 0 0,3-1 0 0,0 0 0 0,-3 3 0 16,3 0 0-16,0 0 11 0,0 2-3 0,0 1 0 15,0-1-8-15,0 3 0 0,0-2 0 0,0 2 0 16,-3 0 0-16,3 0 0 0,-3 1 0 0,0 1 0 16,3-1 12-16,-3 1 0 0,0 1 0 0,3 0 0 15,-3 0 0-15,0 2 0 0,0-2 0 16,0 0 0-16,3 0 1 0,-3 0 1 0,0 2 0 0,0-2 0 15,0 0 2-15,0-3 0 0,0 3 0 0,-3-3 0 16,3 0-16-16,-3 0 0 0,0-2 8 0,0 2-8 16,0-3 0-16,-3 1-10 0,0-3 2 0,3 0 0 15,-3-1 8-15,0-1 11 0,-3 2-3 0,3-3 0 16,0 0 0-16,-3-2 0 0,0-1 0 0,0 1 0 16,1-3 0-16,-4 0-8 0,3 2 12 0,0-4-4 15,-3 1-8-15,0 1 10 0,0-2-10 0,-3 2 10 16,0 0-10-16,0 0 0 0,1-1 0 0,-1 1 8 15,-3 0-8-15,3 3 0 0,-3-3 0 0,0 0 0 0,0-3-20 16,-2 3 0-16,2 0 0 0,0-3 0 16,0 3-103-16,-3-3-20 0,3 1-4 15</inkml:trace>
  <inkml:trace contextRef="#ctx0" brushRef="#br0" timeOffset="177068.269">3729 13782 2256 0,'-12'-8'47'0,"12"8"11"0,0 0-46 0,0 0-12 0,0 0 0 0,0 0 0 16,6-2 12-16,0-4 1 0,3 4 0 0,0-4 0 16,-1 4-1-16,4-1-1 0,3 0 0 0,0 1 0 15,0-1-11-15,3 3 10 0,3-3-10 0,0 1 10 16,-1 2-10-16,1-3-14 0,0 1 3 0,3-4 1 31,0 1-18-31,-1 0-3 0,1-3-1 0,3 0 0 0,-3 0-28 16,3 0-5-16,-1-3-2 0,1 1 0 0,-3-1-35 0,0 1-7 15,3-6-2-15</inkml:trace>
  <inkml:trace contextRef="#ctx0" brushRef="#br0" timeOffset="177395.515">3633 13986 1883 0,'0'-5'39'0,"3"-1"10"0,3 1-39 15,0 2-10-15,6 1 0 0,0-4 0 0,3 4 11 0,3-4 0 0,3-1 0 0,0 1 0 16,-1-2-3-16,4 3-8 0,0-3 12 0,0 0-4 16,0 0 1-16,-1 0 0 0,1-2 0 0,0 2 0 15,0 0-9-15,-3 3 0 0,0-3-10 0,-1 2 10 16,4 1-36-16,-3 0-2 15,0-1 0-15</inkml:trace>
  <inkml:trace contextRef="#ctx0" brushRef="#br0" timeOffset="178166.723">5122 13137 1846 0,'-12'-3'78'15,"0"0"-62"1,-3 6 13-16,3 0 3 0,-3 2 1 0,3 3 0 15,-3 2-20-15,1 1-4 0,-1 2-1 0,0 3 0 0,0 0-8 0,0 5 0 16,0 0 0-16,0 3 0 0,0 0 0 16,0 2 0-16,1 1 0 0,2-1 0 0,0 1 12 15,0-1 0-15,3 1 0 0,0-1 0 0,0 3-4 0,3-2-8 16,0 2 12-16,0 0-4 0,3-3-8 0,3 1 12 0,0-1-12 16,3-2 12-16,0 3-12 0,3-4 0 15,0 1 0-15,3-3 0 0,3 3 0 0,0-5-12 0,3-1 2 0,3-2 1 31,-4 0-18-31,7-6-3 0,-3 4-1 0,3-6 0 0,-3 2-31 16,3-2-6-16,0-3-2 0</inkml:trace>
  <inkml:trace contextRef="#ctx0" brushRef="#br0" timeOffset="179698.471">11096 12872 1959 0,'-3'-11'40'0,"3"11"12"15,0 0-42-15,6-5-10 0,-3 2 0 0,6 1 0 16,-4 2 0-16,7 0-12 0,0 0 2 0,0 2 1 16,3-2 0-16,0 3 0 0,0 0 0 0,3 2 0 15,-3-2 9-15,2 2-8 0,-2 0 8 0,0 3-8 0,-3 0 16 0,0 3 4 16,-3-1 1-16,3 4 0 0,-3-1-13 16,-3 3 11-16,0 0-11 0,-3 2 10 0,0 3-1 0,0 0 0 0,-3 1 0 0,-3 1 0 15,0-1-9-15,-3 1 0 0,-3 1 0 0,0 0 0 16,-3 2 0-16,0 1-9 15,-3-1 9-15,0 1-13 0,-3-3 13 0,1 2 0 16,-1-2 0-16,-3 0-9 0,3-3 9 0,0 0 0 16,0 0 0-16,3 0-8 15,-2-2-28-15,2 2-6 0,0-2-1 0</inkml:trace>
  <inkml:trace contextRef="#ctx0" brushRef="#br0" timeOffset="180688.169">7449 13121 2044 0,'3'5'86'0,"0"3"-69"16,0 2-17-16,0 1 0 0,0 0 0 0,0 2 0 16,0 3 0-16,-3 5 0 0,3 3 0 0,-3 0-9 15,3-3-11-15,-3 3-3 0,0-3 0 0,0 0 0 16,0-3-7-16,-3 1-2 0,-3 2 0 0,0-2 0 16,0 2 12-16,0 0 1 0,-3 0 1 0,0 0 0 15,1 0 7-15,-4 1 2 0,3-1 0 0,-3-3 0 16,3 3-9-16,-3 1-2 0,3-1 0 0,0 0 0 15,-3-3-32-15,6 4-8 0,-3-4 0 16,3 1-1-16,0-3 7 0,3-1 2 0,0 1 0 0,0 0 0 16,3-5-44-16,0-1-9 0</inkml:trace>
  <inkml:trace contextRef="#ctx0" brushRef="#br0" timeOffset="181122.392">8417 13182 1972 0,'-15'21'83'16,"0"0"-67"-1,0 3-6-15,3 2-2 0,-3-2 0 0,3 2 0 16,0 1-8-16,1 2 12 0,-1 0-12 0,0 0 12 16,3-2-21-16,0 2-4 0,3-3-1 0,0 1 0 15,3 2-37-15,0-5-7 0,0 2-2 0,6 0 0 16,0-4 4-16,3 1 0 0,0 1 0 0,6-3 0 16,0 1-7-16,3-4-1 0,0 1 0 0,2-1 0 15,4-2 0-15,3 0 0 0,3-3 0 0</inkml:trace>
  <inkml:trace contextRef="#ctx0" brushRef="#br0" timeOffset="182186.892">12057 12801 1485 0,'0'0'31'0,"6"0"7"0,3-3-30 0,0 0-8 0,0 3 0 0,6-2 0 16,0 2 34-16,2 0 6 0,1 0 0 0,3 0 1 15,3-3-21-15,6 3-4 0,-4-3 0 0,7 1-1 16,0-4-15-16,3 1 0 0,2-3-12 0,1 0 12 16,-3-2-69-16,3-1-7 0,-1-2-2 0</inkml:trace>
  <inkml:trace contextRef="#ctx0" brushRef="#br0" timeOffset="182804.687">12346 12962 1447 0,'-12'16'30'0,"6"-8"7"0,0 2-29 0,0 4-8 0,0 4 0 0,0-2 0 16,0 5-16-16,-3 0-5 0,0 0-1 0,0 1 0 16,0 1-8-16,1 1-2 0,-1 3 0 0,0-3 0 15,3-3 16-15,-3 3 4 0,0-3 0 0,3 0 0 16,-3-3 12-16,3-2-9 0,-3 3 9 0,3-3-8 16,0-1 8-16,0 1-8 0,3-2 8 0,-3 1-8 15,0-1 8-15,3-4 0 0,0 1 8 0,0-1-8 0,0 1 0 0,0 0 9 0,3-1-9 0,-3-2 0 16,3 0 11-1,0-3-11-15,0-2 10 0,0-3-10 0,0 0 16 0,0 0-4 16,6-3 0-16,0 3 0 0,-3 3-3 16,3 2-1-16,0 3 0 0,3 0 0 0,-3-3 31 15,3-2 5-15,0 0 2 0,0-1 0 0,3-2 3 0,0 0 1 0,0 0 0 16,3 0 0-16,-1 0-41 0,4-2-9 16,-3-1 0-16,6 0 0 0,-3 1 0 0,0-1 0 0,3 1 0 0,-4-4 9 15,1 4 1-15,3-1 0 0,-3 0 0 0,0 1 0 16,0-1-22-16,-3 3-4 0,-1 3 0 0,4-3-1 31,-6 0-27-31,3 0-4 0,-3 0-2 0,0 0 0 0,0 2-46 16,0 1-8-16</inkml:trace>
  <inkml:trace contextRef="#ctx0" brushRef="#br0" timeOffset="184979.506">13099 13380 1375 0,'3'-8'60'0,"-3"3"14"0,3-1-59 0,3 1-15 0,0 0 0 0,3 0 0 16,0-3-9-16,0 0-5 0,2-3-1 0,1 1 0 16,3-4 15-16,-3 4 0 0,3-6 0 0,-3 3 10 15,6-1-19-15,-3-1-4 0,3-1-1 0,-1 0 0 16,1 0 14-16,3-3 0 0,0 1 0 0,3-3 0 15,0 0 0-15,-1-3 0 0,4 0 0 0,-3 0-9 16,0 0-2-16,-3 3 0 0,2 3 0 0,-2-1 0 16,0-2 3-16,-3 5 0 0,3-3 0 0,-6 4 0 15,3-1 8-15,-4 3 0 0,-2 5 8 0,0-3-8 16,-3 6 29-16,-3-1 2 0,0 1 0 0,-3 2 0 16,-3 3-10-16,0 0-1 0,0 0-1 0,0 6 0 15,0-1 19-15,-3 3 4 0,3 3 1 0,-6-1 0 16,3 3-18-16,-3 1-3 0,0 1-1 0,0 1 0 15,3 3-5-15,-6-1 0 0,6 1-1 0,-3-1 0 16,0 1-15-16,1 2 9 0,-1 0-9 0,0-2 8 16,0-1-8-16,3 1 0 0,-3-3-12 0,0 2 12 15,0 1-24-15,3 2 4 0,-3 0 0 0,3 0 0 16,0-7-20-16,0-1-3 0,0-3-1 0,3-2 0 16,-3 0-40-16,3-5-9 0</inkml:trace>
  <inkml:trace contextRef="#ctx0" brushRef="#br0" timeOffset="185581.533">13867 12896 1422 0,'0'0'63'0,"0"0"13"15,0 0-61-15,6-6-15 0,0 4 0 0,0-1 0 16,0-2 0-16,3 2-13 0,-3 1 2 0,-1-1 1 15,7-2 10-15,-3 2 0 0,3 0 0 0,0-2-8 16,0 0 8-16,0 2 0 0,0-2 0 0,3 0 0 16,0 2 0-16,-1-2 0 0,1 2 10 0,0 0-10 15,3 1 8-15,0-1-8 0,-3 0 0 0,3 1 9 0,0-1-9 16,-4 0 0-16,1 3 9 0,0 0-9 0,0 0 0 16,-3 0 0-16,0 3 0 0,-3 0 0 0,0 2 8 0,0-2-8 0,-3 2 8 15,0 0-8-15,0 1 8 0,0-1-8 16,-1 0 10-16,-2 0-10 0,0 3 30 0,0 0 0 0,-3 3 0 15,3-3 0-15,-3 5-7 0,0-2-2 0,0-1 0 16,0 3 0-16,0 1-6 0,0-1-2 0,0 0 0 16,0 3 0-16,0-3-2 0,0 1-1 0,-3-1 0 15,3-3 0-15,0 4-1 0,0-1 0 0,-3 0 0 0,3-2 0 16,-3-1-1-16,0 3 0 0,3 1 0 0,-3-4 0 16,3 3 4-16,-2-2 1 0,-1 0 0 0,0-1 0 15,3 3-13-15,-3-2 0 0,0 2-12 0,0 0 12 16,3-5 0-16,0 0 0 0,0 0 8 0,0 0-8 15,0-2 0-15,0-1-8 0,0 0-1 0,0-2 0 16,0-3-29-16,0 0-6 0,0 0 0 16,0 0-1-16,0 0-23 0,0 0-5 0,0 0-1 0,0 0 0 15,0 0-34-15,0 0-6 0,-3 5-2 0</inkml:trace>
  <inkml:trace contextRef="#ctx0" brushRef="#br0" timeOffset="185909.277">14045 13158 1562 0,'3'-3'69'0,"3"0"15"0,0 1-68 0,3-1-16 0,0 0 0 0,3 1 0 31,0-1-23-31,3-2-8 0,0 0-1 0,0-1-1 0,2 4 17 0,1-6 4 0,3 2 1 0,-3-1 0 16,3 1-13-16,-3 1-2 15,3 2-1-15,-4-2 0 0,1 2 19 0,0-2 8 0,-3 2-8 0,3 1 8 16,-3-1-16-16,0 0 3 0,0 1 0 0,2-1 0 15,-5 1-55-15,3-1-12 16,-3 3-1-16</inkml:trace>
  <inkml:trace contextRef="#ctx0" brushRef="#br0" timeOffset="186438.284">14784 12928 1459 0,'0'0'41'0,"0"0"10"0,0 0-41 0,0 0-10 0,0 0 0 0,0 0 0 16,6 2 0-16,-3 1 0 0,0 2 0 0,2 0 0 16,1 1 0-16,0-1 0 0,0 0 0 0,0 1 0 15,0-1 11-15,0 0 0 0,3 0 0 0,-3 3 0 16,3-2 32-16,-3-1 6 0,0 3 2 0,3-3 0 15,-3 3-5-15,3-3-1 0,0 1 0 0,0 2 0 16,-1-3-17-16,1 3-4 0,0-3-1 0,0 3 0 16,0 0-7-16,0 0 0 0,0-3-1 0,-3 1 0 15,3 2-4-15,0-3-1 0,3 3 0 0,-6-3 0 16,3 0 5-16,0 3 1 0,-3-5 0 0,0 2 0 16,2 0-16-16,-2 3 0 0,0 0 0 0,0 0 0 15,0-2 0-15,0-1 0 0,-3 3 0 0,3-3 0 16,-3 0-16-16,3 1-5 0,-3 2-2 0,3-3 0 15,-3-2-3-15,0 2-1 0,0 0 0 16,0 0 0-16,0 1-9 0,0-1-3 0,0 3 0 0,-3-3 0 16,3 1-29-16,-3-1-5 0,0-5-2 0</inkml:trace>
  <inkml:trace contextRef="#ctx0" brushRef="#br0" timeOffset="186871.661">14673 13285 1026 0,'0'0'28'16,"0"0"8"-16,0 0-28 0,0-6-8 0,3 1 0 0,-3-3 0 15,6-2 33-15,-3 2 6 0,3-6 1 0,0 4 0 16,0 2-13-16,3 5-3 0,0 1 0 0,3-1 0 15,-3-2 7-15,3-1 1 0,3 1 0 0,0-3 0 16,-3 0-10-16,2 0-2 0,-2 0 0 0,3 0 0 16,0-2-6-16,0 2-2 0,0 0 0 0,3 0 0 15,-3 3 0-15,-1-3-1 0,1 0 0 0,3 3 0 16,-3-1-11-16,-3-2-11 0,3 3 3 0,0 0 0 16,-3-3-25-16,0 3-5 0,-1-1-1 15,1 1 0-15,-3 0-42 0,0-1-9 0,3-2-2 0</inkml:trace>
  <inkml:trace contextRef="#ctx0" brushRef="#br0" timeOffset="187863.195">15608 13055 1284 0,'0'0'36'0,"3"-3"8"15,-3 3-35-15,0-5-9 0,0 5 0 0,3-6 0 16,0 4 0-16,0-4 0 0,3 4 0 0,-3-4-11 15,3 4 11-15,0-1 0 0,0 1 0 0,3-1 0 16,-3 3 20-16,3-3-1 0,-3 1 0 0,0 2 0 16,-1-3 11-16,1 3 2 0,0-3 1 0,0 3 0 15,0 0-5-15,0 0-2 0,3 0 0 0,-3 0 0 16,0-2-9-16,0 2-1 0,3 0-1 0,-3 0 0 16,3-3-7-16,-3 3 0 0,3 0-8 0,0 0 12 15,-3-3 0-15,0 3 0 0,0 0 0 0,-1-2 0 16,4-1-12-16,-3 3 11 0,0-3-11 0,0 1 10 0,0 2 3 0,0-3 1 0,3 0 0 0,-6 1 0 31,3 2-1-31,0-3 0 0,0 3 0 0,0 0 0 0,-3-2-5 0,6-1-8 0,-3 3 11 0,-3 0-11 16,6-3 12-1,-6 3-12-15,6 0 12 0,-6 0-12 0,2 0 14 0,1-2-4 16,0 2-1-16,0 0 0 0,-3 0-9 0,3 0 0 0,-6 0-12 16,3 0 12-16,3 2 0 0,0-2 0 0,0 0 0 0,-3 0 0 15,3 0 0-15,-3 0 0 0,3 0 0 0,-3 0 0 16,3 0 0-16,0 3 0 0,-3-3 0 0,3 0 0 15,-3 0 0-15,3 0 0 0,-3 0 0 0,3 0 0 16,-3 0 0-16,3 0 0 0,-3 0 0 0,2 0 0 16,-2 0-10-16,3 0 10 0,0 0 0 0,0 0-9 15,-3 0-28 1,3-3-6-16,-3 3-1 0,-3 0 0 0,3 0 4 0,0 0 1 0,0 0 0 0,-3 0 0 16,6 0-39-16,-3 0-8 0,0 0-2 0</inkml:trace>
  <inkml:trace contextRef="#ctx0" brushRef="#br0" timeOffset="188927.792">16495 13203 1165 0,'-3'-8'24'0,"3"8"7"0,0-6-31 16,0 1 0-16,0 5 0 0,0-2 0 0,3-1 16 0,-3 3-4 0,3-3 0 0,0-2 0 16,0 0 12-16,3-1 3 0,-3 1 0 15,3 0 0-15,0-1 10 0,0-1 3 0,0 1 0 16,0 1 0-16,-3-3 3 0,3 3 1 0,0-3 0 0,0 0 0 16,0 0-14-16,-1 0-2 0,1 3-1 0,3-3 0 15,-3-3-17-15,3 3-10 0,-3 0 12 0,3-2-12 16,0-1 13-16,0 1-4 0,0 2-1 0,0-3 0 15,3-2-8-15,0 2 0 0,-3-2 0 0,3 2 0 16,-1-2 0-16,1 3 0 0,0-4-9 0,0 4 9 16,-3-3-10-16,0 2 2 0,3 0 0 0,-3-2 0 15,0 3 8-15,0-4-12 0,0 1 12 0,0 3-12 16,-4 2 12-16,4-3 0 0,0 3 0 0,-3 0 0 16,0 0 0-16,0 3 0 0,-3 0 0 0,3-1 0 15,-3 4 0-15,0-1-10 0,3-2 10 0,-6 5-13 16,0 0 1-16,0 0 1 0,3-3 0 15,-3 3 0-15,0 0 11 0,0 0 0 0,0 0 0 0,0 0 0 16,0 0-24-16,0 0 0 0,0 0 0 0,0 0 0 16,0 0 24-16,0 0 0 0,0 0 0 0,0 0 0 15,0 0 9-15,0 0 1 0,0 0 0 0,0 0 0 16,0 0-2-16,0 0 0 0,-3 5 0 0,-3-2 0 16,3 2 3-16,0-2 0 0,-3 0 0 0,6-3 0 15,-3 2-11-15,0 4 8 0,3-6-8 0,-6 2 8 16,3 4 0-16,0-1 0 0,0-3 0 0,0 4 0 15,0-1-8-15,0 3 10 0,3-3-10 0,-3 3 10 0,0-3 2 0,3 6 0 0,-3-3 0 16,3 3 0-16,-2-3-12 0,-1 5 0 16,0-3 0-16,0 1-11 0,0 2 11 0,-3 0 0 15,3 1 0-15,0-1 0 0,-3 0 0 0,3 3 16 16,-3 0-4-16,0-3-1 0,3 3 8 0,-3 0 1 0,0 0 1 0,0-3 0 16,3-3-30-16,-3 1-7 0,3-3 0 0,-3 3-1 15,3-3 17-15,0 2 0 16,-3 1 0-16,3-1 0 0,0-2-14 0,0 3 1 0,0-6 0 15,3 3 0 1,-3-3-17-16,0-2-3 0,0 2-1 0,3-2 0 0,-3 2-52 16,0-2-10-16,1 2-3 0</inkml:trace>
  <inkml:trace contextRef="#ctx0" brushRef="#br0" timeOffset="190850.471">17582 12719 1371 0,'-3'-6'60'0,"0"4"14"15,3 2-59-15,-3-6-15 0,3 1 0 0,-3 0 0 16,3 5 0-16,-3-3 0 0,0-2 8 0,-3-1-8 0,0 4 0 15,3-1 0-15,-3-2 0 0,3 2 0 0,-3 1 8 16,0-1-8-16,0 0 11 0,0 1-11 0,0-1 18 16,0 0-3-16,-3 3-1 0,3-2 0 0,-3-1 5 15,0 0 1-15,1 3 0 0,-1 0 0 0,0 0-8 0,0 0 0 16,-3 0-1-16,3 3 0 0,0 0-2 0,-3-1 0 0,3-2 0 16,-3 3 0-16,0 2-9 0,3-2 0 15,-3 2 0-15,4-2 0 0,-1 0 0 0,0 2 0 16,0-3 0-16,3 1 0 0,0 0 0 0,0 2 8 0,0-2-8 0,0-1 8 15,3-2-8-15,3 0 12 16,-3 3-12-16,3-3 12 0,-3 5-12 0,-3-2 0 0,6-3 0 0,-3 3 0 16,3 2-11-16,-3-2 11 0,3 4-8 0,3-1 8 15,-3-1-8-15,3 0 8 0,0 1-8 0,0-1 8 16,0 3 0-16,3-3 0 0,-3 3 0 0,3-3 0 16,-3 3-12-16,3-2 4 0,-3-1 0 0,3 0 0 15,-3 0 8-15,3-2 0 0,-3 2 0 0,3 1 0 16,-3-4 0-16,0 1 11 0,3 0-3 0,-3-1 0 15,-1 1 4-15,1 0 0 0,3-3 0 0,-3 2 0 16,3 1-12-16,-3-3 0 0,3 3 0 0,-3-3 0 16,-3 0 8-16,3 2-8 0,-3-2 8 0,0 0-8 15,3 0 0-15,3 3 0 0,-3-3 0 0,-3 0 0 16,0 0 0-16,0 0 0 0,3 2 0 0,-3-2 0 16,0 0 10-16,3 0-10 0,-3 0 12 0,0 0-12 15,6 0 17-15,-6 0-3 0,3 0-1 0,3-2 0 16,-3-1 7-16,3 3 0 0,-3-2 1 0,3-1 0 15,0 0-42-15,0 1-9 0,0-1-2 16,0-2 0-16,0-1 32 0,0 1 0 0,0-3 0 0,2 3 0 0,-2-3 0 16,0 0-12-16,3 0 0 0,0 0 0 0,-3 0 12 15,0 0 0-15,3 0 0 0,-3 0 10 16,0 0-10-16,0 0 8 0,-3 1-8 0,3 1 8 0,-3 1 3 0,0 0 0 16,0-1 0-16,0 1 0 0,0 0-3 0,-3 5 0 0,0-3 0 0,0 3 0 15,0 0-8-15,3-5 0 0,-3 5 0 0,0 0 0 16,3-5 0-16,-3 5 0 0,0-6 0 15,0 6-11-15,0 0 11 0,0 0-8 0,0-5 8 0,0 5-8 16,0 0 8-16,0 0 0 0,0 0-9 0,0 0 9 16,0-5-9-16,0 5 9 0,0 0-12 0,0-6 12 15,0 6-8-15,0 0 8 0,0 0 0 0,0 0 0 16,0 0 0-16,0 0 0 0,0 0 0 0,0 0 0 16,0 0-8-16,0 0 8 0,0 0 0 0,0 0 0 15,0 0-8-15,0 0 8 0,0 0 0 0,0 0 0 16,0 0-10-16,0 0 10 0,0 0-8 0,0 0 8 15,0 0 0-15,0 0 0 0,0 0 9 0,0 0-9 16,0 0 8-16,0 0-8 0,0 0 0 0,0 0 0 16,0 0 0-16,0 0 0 0,3 0 0 0,-3 0 0 15,0 0 10-15,0 0-10 0,0 0 8 0,0 0-8 16,0 0 0-16,0 0 0 0,0 0 0 0,0 0 0 16,6 0 0-16,-6 0 0 0,0 0 0 0,0 0 0 15,0 0 0-15,0 0 0 0,0 0 0 0,0 0 0 16,0 0 0-16,0 0 0 0,0 0 0 0,0 0 0 15,0 0 0-15,0 0 0 0,0 0 0 0,0 0 0 0,3 0 0 16,-3 0 0-16,0 0 0 0,0 0 0 16,0 0 18-16,3 3 11 0,-3-3 3 0,0 0 0 0,0 0-32 15,0 0 0-15,0 0 0 0,0 0 0 0,0 0 0 0,3 3 0 16,-3-3 0-16,0 0 0 0,0 0 0 16,0 0-21-16,0 0 3 0,0 0 1 0,0 0 27 0,0 0 6 15,0 0 0-15,0 0 1 0,0 0-17 0,0 0 0 0,2 0 0 16,-2 0 0-16,0 0-8 0,0 0-6 0,0 0-1 15,0 0 0-15,0 0 15 0,0 0 0 0,0 0 0 16,0 0 0-16,0 0 9 0,0 0 5 0,0 0 1 16,0 0 0-16,0 0-15 0,0 0-18 0,0 0 4 0,0 0 1 15,0 0 21-15,0 0 4 0,0 0 0 0,0 0 1 16,0 0-13-16,0 0 0 0,0 0 0 0,0 0 0 16,0 0 0-16,0 0-15 0,0 0 3 0,0 0 1 15,0 0 11-15,0 0 0 0,0 0 0 0,0 0 0 16,0 0 0-16,0 0 16 0,0 0-4 0,0 0-1 15,0 0-11-15,0 0-16 0,0 0 4 0,0 0 1 16,0 0 11-16,0 0 0 0,0 0 0 0,0 0 0 16,0 0 0-16,0 0 0 0,0 0 0 0,0 0 0 15,0 0 0-15,0 0 0 0,0 0 0 0,0 0 0 16,0 0 0-16,0 0 0 0,0 0 0 0,0 0 0 16,0 0 0-16,0 0 0 0,0 0 0 0,0 0 0 15,0 0 0-15,0 0 0 0,0 0 8 0,0 0-8 16,0 0 0-16,0 0 0 0,0 0 0 0,0 0-12 15,0 0 12-15,0 0 0 0,0 0 0 0,0 0 0 16,0 5 0-16,0 0 0 0,0-5 0 0,0 6 0 0,3-1 0 16,-3 3 0-16,0 0 0 0,0 0 0 0,3 0 0 15,-3 0 0-15,0-1 0 0,0 1 0 0,0 3 8 16,0-3 3-16,0 3 1 0,0-1 0 0,-3 1 0 16,3-3 0-16,0 0 0 0,0 2 0 0,-3 1 3 15,3-3 1-15,0 2 0 0,-2 1 0 0,-1-1-2 0,3 1 0 16,-3 2 0-16,0-2 0 0,0 2 6 0,0-2 2 0,0-1 0 15,0 1 0-15,0 2-8 0,-3-2-2 0,0-1 0 16,0 3 0-16,3 1-12 0,-6-1 0 0,0 0 0 0,0 0 0 16,0-2 0-16,0-1 0 0,-3 1 0 0,3 0 0 15,-3-1 0-15,1-2 0 0,2 3 0 0,-3-3-10 16,-3 0-22 0,3 0-5-16,0-3-1 0</inkml:trace>
  <inkml:trace contextRef="#ctx0" brushRef="#br0" timeOffset="192294.133">17117 13139 918 0,'0'0'40'0,"0"0"9"0,0 0-39 0,0 0-10 16,0 0 0-16,0 0 0 0,0 0 28 15,0 0 3-15,0 0 1 0,0 0 0 0,0 0-43 0,0 0-8 0,3-2-1 16,3-1-1-16,-3-2 8 0,-3 5 1 15,3-3 1-15,3 0 0 16,-3-2-33-16,-3 5-6 0</inkml:trace>
  <inkml:trace contextRef="#ctx0" brushRef="#br0" timeOffset="192535.962">17192 13102 1149 0,'-3'0'32'0,"3"0"8"0,0 0-32 0,0 0-8 0,-6 5 0 0,6-5 0 16,0 0 36-16,0 0 6 0,0 0 1 0,0 0 0 15,0 0-19-15,0 0-3 0,6 3-1 0,-3 0 0 16,3-1-9-16,0 1-3 0,-1-3 0 0,4 3 0 16,-3-3-8-16,3 0-14 0,0 0 3 0,0-3 1 15,3 0 10-15,0 3 0 0,0-2 0 0,0-1 0 16,-3 3-22-16,3-3-9 0,0 3-1 0,-1 0-1 15,-2-2 5-15,3-1 0 0,0 1 1 0</inkml:trace>
  <inkml:trace contextRef="#ctx0" brushRef="#br0" timeOffset="193450.449">17721 12515 1512 0,'0'0'64'16,"0"0"-52"-1,6-5-12-15,0 2 0 0,0-2 0 0,3-1 0 0,0 4 0 0,0-1-16 16,3 0 3-16,0 1 1 0,3-4 12 0,0 4 0 15,3-1 9-15,-4-2-9 0,4 2 0 0,3 1 0 0,0-1 0 16,-3 0 0-16,3 1 9 0,-1-1-9 0,1 0 8 16,-3 1-8-16,3-1 14 0,-3 0-2 0,0 1-1 15,0-1 0-15,-1 0-11 0,-2 3 0 0,0-2 0 0,0-1-11 16,-3 3 11-16,0-3 0 0,0 3 8 0,-3 0-8 16,-3-2 0-16,0 2 0 0,0 0 0 0,-6 0 0 15,0 0 19-15,0 0 9 0,0 0 1 16,0 0 1-16,0 0-15 0,0 0-3 0,0 5-1 0,-3 0 0 15,0-2-1-15,0 2 0 0,-3-2 0 0,0 2 0 16,0 1-2-16,0-4-8 0,0 4 12 0,-3-1-4 16,3 0-8-16,0 0 0 0,-3 3 0 0,0-2-11 15,3 2 11-15,0-3 0 0,0 0 0 0,3 3 0 16,-3-3 0-16,3 3 0 0,0 0 0 0,1-2 0 16,-1 1 0-16,3 1 0 0,0 0 0 0,-3 0 0 15,3 0 0-15,0 0 0 0,3 3 0 0,-3-1 0 16,0-2 12-16,3 3-1 0,-1 2-1 0,1-2 0 15,-3 2-10-15,3 0 0 0,0 3 0 0,0-3 0 16,0 3 0-16,0 0 0 0,0 0 0 0,0 0 0 16,0 2 18-16,0 1 8 0,0-1 2 0,-3 1 0 15,3 2-2-15,0-3 0 0,0 1 0 0,0 0 0 16,0-1 6-16,0 1 2 0,0-1 0 0,0 1 0 16,0-3 6-16,-3 2 2 0,3-2 0 0,-3 0 0 15,0 0-3-15,0 0-1 0,-3-1 0 0,0 4 0 0,-6-1-3 16,0-2-1-16,0 0 0 0,-6 5 0 0,0-2 6 15,-2 2 2-15,-4 3 0 0,-6 0 0 0,0-3 8 16,-6 0 2-16,1 3 0 0,-4-3 0 0,-6 0-33 0,-2 0-7 16,-1 0 0-16,-6 1-1 15,-2 1-101-15,-7-1-20 0,-2-1-4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19:54:56.0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1475 17291 525 0,'0'0'11'0,"0"0"2"0,0 0 1 0,0 0 2 0,0 0-16 0,0 0 0 0,3 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25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599 1 7968 0 0,'0'0'233'0'0,"0"0"66"0"0,-5 5 1105 0 0,1-2-1094 0 0,0 0 0 0 0,1 1 0 0 0,0-1 0 0 0,0 1 0 0 0,0 0 0 0 0,0 0 0 0 0,1 0 0 0 0,-1 0-310 0 0,-10 16 710 0 0,11-18-572 0 0,-1 1 0 0 0,1-1-1 0 0,0 0 1 0 0,-1 0 0 0 0,0 0-1 0 0,1-1 1 0 0,-4 2-138 0 0,-11 9 454 0 0,0 3 110 0 0,14-12-452 0 0,-1 0-1 0 0,0 0 1 0 0,1 0 0 0 0,-1 1 0 0 0,1-1 0 0 0,0 1-1 0 0,0 0 1 0 0,-1 3-112 0 0,1-2 26 0 0,1 1-1 0 0,-1-1 1 0 0,0-1-1 0 0,-1 1 1 0 0,1 0-1 0 0,-1-1 1 0 0,0 0-1 0 0,0 0 1 0 0,-1 1-26 0 0,-5 3 35 0 0,1 2 0 0 0,1-1 0 0 0,0 1 0 0 0,0 0 0 0 0,0 2-35 0 0,-19 23 112 0 0,3-7-48 0 0,-23 18-64 0 0,36-35 0 0 0,1 0 0 0 0,0 1 0 0 0,-5 9 0 0 0,13-17 0 0 0,1-3 0 0 0,0 1 0 0 0,0 0 0 0 0,-1-1 0 0 0,1 1 0 0 0,0-1 0 0 0,0 1 0 0 0,-1-1 0 0 0,1 1 0 0 0,-1-1 0 0 0,1 0 0 0 0,-1 0 0 0 0,0 0 0 0 0,1 0 0 0 0,-1 0 0 0 0,0 0 0 0 0,0-1 0 0 0,0 1 0 0 0,0 0 0 0 0,0-1 0 0 0,1 1 0 0 0,-1-1 0 0 0,0 1 0 0 0,0 0 0 0 0,0 0 0 0 0,0 0 0 0 0,1 0 0 0 0,-1 1 0 0 0,1-1 0 0 0,-1 1 0 0 0,1-1 0 0 0,0 1 0 0 0,-1-1 0 0 0,1 1 0 0 0,0 0 0 0 0,0-1 0 0 0,0 1 0 0 0,0 0 0 0 0,0 0 0 0 0,1 0 0 0 0,-1 1 1 0 0,-5 8-2 0 0,0-1 1 0 0,-1-1 0 0 0,0 1 0 0 0,-7 7 0 0 0,-8 9 0 0 0,-6 2 1 0 0,22-23-2 0 0,0 1 1 0 0,1 0 0 0 0,-1-1 0 0 0,1 2 0 0 0,-1 1 0 0 0,-8 5 0 0 0,9-9 0 0 0,3-2 0 0 0,-1 0 0 0 0,1 0 0 0 0,0 0 0 0 0,0 0 0 0 0,0 1 1 0 0,0-1-1 0 0,0 1 0 0 0,0 2-1 0 0,-5 1 1 0 0,3 2 14 0 0,6 0 55 0 0,-2-8-67 0 0,0 0-1 0 0,0 0 1 0 0,0 0-1 0 0,0 0 1 0 0,0 0-1 0 0,0 0 1 0 0,0 0-1 0 0,0 0 1 0 0,0 0-1 0 0,0 0 1 0 0,1 0-1 0 0,-1 0 0 0 0,0 0 1 0 0,0 0-1 0 0,0 0 1 0 0,0 0-1 0 0,0 0 1 0 0,0 0-1 0 0,0 0 1 0 0,0 0-1 0 0,0 0 1 0 0,0 0-1 0 0,0-1 1 0 0,0 1-1 0 0,0 0 1 0 0,0 0-1 0 0,0 0 1 0 0,0 0-1 0 0,0 0 1 0 0,0 1-1 0 0,0-1 1 0 0,0 0-1 0 0,0 0 1 0 0,0 0-1 0 0,0 0 1 0 0,0 0-1 0 0,0 0 1 0 0,0 0-1 0 0,0 0 1 0 0,0 0-1 0 0,1 0 1 0 0,-1 0-1 0 0,0 0 1 0 0,0 0-1 0 0,0 0 1 0 0,0 0-1 0 0,0 0 1 0 0,0 0-1 0 0,0 0 0 0 0,0 0 1 0 0,0 0-1 0 0,0 0-1 0 0,4-7 31 0 0,1 2 41 0 0,4 4-4 0 0,10-2-53 0 0,-18 3-15 0 0,0 0 0 0 0,-1 0 0 0 0,1-1 0 0 0,0 1-1 0 0,-1 0 1 0 0,1 0 0 0 0,0 0 0 0 0,-1 0 0 0 0,1 0 0 0 0,0-1 0 0 0,-1 1 0 0 0,1 0 0 0 0,0-1 0 0 0,-1 1 0 0 0,1 0 0 0 0,-1-1 0 0 0,1 1 0 0 0,-1-1-1 0 0,1 0 1 0 0,0 1 0 0 0,0-1 0 0 0,0 0 0 0 0,0 1 0 0 0,-1-1 0 0 0,1 1 0 0 0,0-1 0 0 0,0 1 0 0 0,0 0 0 0 0,0-1 0 0 0,0 1 0 0 0,0 0 0 0 0,0 0 0 0 0,0-1 0 0 0,0 1 0 0 0,0 0 0 0 0,0 0 0 0 0,0 0 0 0 0,0 0 0 0 0,0 1 0 0 0,0-1 0 0 0,0 0 0 0 0,0 0 0 0 0,0 0 0 0 0,0 1 0 0 0,0-1 0 0 0,0 1 0 0 0,0-1 0 0 0,0 1 0 0 0,0-1 0 0 0,0 1 0 0 0,0 0 0 0 0,0-1 0 0 0,1 1 0 0 0,0 0 0 0 0,-1 0 0 0 0,1 0 0 0 0,0 0 0 0 0,0-1 0 0 0,0 1 0 0 0,0-1 0 0 0,0 0 0 0 0,0 1 0 0 0,0-1 0 0 0,0 0 0 0 0,1 0 0 0 0,-1 0 0 0 0,0 0 0 0 0,0-1 0 0 0,0 1 0 0 0,14 0 0 0 0,-13 0 6 0 0,1 1-1 0 0,-1-1 0 0 0,0 1 1 0 0,0-1-1 0 0,0 0 0 0 0,0 0 1 0 0,0 0-1 0 0,0-1 0 0 0,0 1 1 0 0,2-1-6 0 0,-3 1 1 0 0,0-1 0 0 0,-1 1 0 0 0,1 0 0 0 0,0 1 0 0 0,0-1 0 0 0,0 0 0 0 0,-1 0 0 0 0,1 1 0 0 0,0-1 0 0 0,-1 1 0 0 0,1-1-1 0 0,1 2 1 0 0,-1-1-2 0 0,-1-1 1 0 0,1 1 0 0 0,0 0 0 0 0,-1-1 0 0 0,1 1 0 0 0,0-1 0 0 0,-1 0 0 0 0,1 0 0 0 0,0 1 0 0 0,0-1 0 0 0,-1 0 0 0 0,1-1 0 0 0,0 1 0 0 0,0 0-1 0 0,0-1 1 0 0,1 1 5 0 0,-1-1-2 0 0,-1 0 0 0 0,1 0-1 0 0,-1 1 1 0 0,1-1 0 0 0,0 1 0 0 0,0-1 0 0 0,-1 1 0 0 0,1 0 0 0 0,0 0 0 0 0,0-1 0 0 0,-1 1 0 0 0,1 0 0 0 0,0 1 0 0 0,0-1 0 0 0,-1 0 0 0 0,1 0 0 0 0,0 1 0 0 0,-1-1-1 0 0,1 1 1 0 0,0 0 0 0 0,-1-1 0 0 0,1 1 0 0 0,-1 0 0 0 0,1 0-3 0 0,45 18 661 0 0,-41-17-503 0 0,-5-2-155 0 0,1 1 0 0 0,-1-1 1 0 0,1 1-1 0 0,-1-1 0 0 0,1 1 1 0 0,-1-1-1 0 0,1 1 0 0 0,-1 0 0 0 0,1 0 1 0 0,-1-1-1 0 0,0 1 0 0 0,0 0 0 0 0,2 1-3 0 0,-2-1 7 0 0,1 0-1 0 0,0 0 1 0 0,0-1-1 0 0,0 1 0 0 0,0-1 1 0 0,0 1-1 0 0,0-1 0 0 0,0 0 1 0 0,2 0-7 0 0,14 4 6 0 0,-17-4-5 0 0,0 1 0 0 0,0-1 0 0 0,0 0-1 0 0,0 0 1 0 0,0 1 0 0 0,0-1-1 0 0,-1 0 1 0 0,1 0 0 0 0,0 0 0 0 0,0 0-1 0 0,0 0 1 0 0,0 0 0 0 0,0 0-1 0 0,0 0 1 0 0,0-1 0 0 0,0 1-1 0 0,0 0 1 0 0,-1-1 0 0 0,1 1 0 0 0,0 0-1 0 0,0-1 1 0 0,0 1 0 0 0,-1-1-1 0 0,1 1 0 0 0,4-3 50 0 0,16-5 113 0 0,4 8-153 0 0,-12-3-9 0 0,-11 2-2 0 0,1 0-1 0 0,-1 0 1 0 0,1 0-1 0 0,0 1 1 0 0,-1-1 0 0 0,1 1-1 0 0,0 0 1 0 0,-1 0-1 0 0,2 0 2 0 0,-3 0-58 0 0,20 0-3959 0 0,-18 2 3472 0 0,-2-1-3301 0 0,-1-1-347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0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8208 0 0,'0'0'234'0'0,"0"0"6"0"0,0 0-45 0 0,0 0 354 0 0,1 0 174 0 0,0 0-552 0 0,0 0 0 0 0,0 0-1 0 0,0 0 1 0 0,0 0 0 0 0,0 1 0 0 0,0-1 0 0 0,0 0-1 0 0,0 1 1 0 0,0-1 0 0 0,0 0 0 0 0,0 1-171 0 0,-1 0 28 0 0,1-1 1 0 0,-1 0-1 0 0,0 0 1 0 0,1 0-1 0 0,-1 0 0 0 0,0 1 1 0 0,1-1-1 0 0,-1 0 1 0 0,1 0-1 0 0,-1 0 1 0 0,0 0-1 0 0,1 0 1 0 0,-1 0-1 0 0,1 0 1 0 0,-1 0-1 0 0,0 0 1 0 0,1 0-1 0 0,-1 0 1 0 0,1 0-29 0 0,6 0 299 0 0,1 2 86 0 0,1-1 0 0 0,-1 0 0 0 0,1-1 1 0 0,-1 1-1 0 0,1-1 0 0 0,-1-1-385 0 0,2 1 132 0 0,0 0 0 0 0,0 0-1 0 0,-1 1 1 0 0,7 1-132 0 0,26 2-70 0 0,-35-3 95 0 0,-1 0 1 0 0,0-1-1 0 0,1 0 1 0 0,-1 0-1 0 0,0 0 1 0 0,1-1-1 0 0,-1 0 1 0 0,6-2-26 0 0,21-1-202 0 0,-19 1-306 0 0,-11 2 339 0 0,-1 1-1 0 0,1-1 1 0 0,-1 0 0 0 0,1 1-1 0 0,-1-1 1 0 0,0 0 0 0 0,1 0 0 0 0,1-2 169 0 0,3 1-1030 0 0,-7 3 980 0 0,1-1 0 0 0,-1 0 1 0 0,0 0-1 0 0,1 0 0 0 0,-1-1 1 0 0,1 1-1 0 0,-1 0 0 0 0,0 0 1 0 0,1 0-1 0 0,-1 0 0 0 0,0 0 1 0 0,1 0-1 0 0,-1 0 0 0 0,0-1 0 0 0,1 1 1 0 0,-1 0-1 0 0,0 0 0 0 0,1-1 1 0 0,-1 1-1 0 0,0 0 0 0 0,1 0 50 0 0,3-5-902 0 0</inkml:trace>
  <inkml:trace contextRef="#ctx0" brushRef="#br0" timeOffset="518.953">53 156 5800 0 0,'0'0'338'0'0,"0"0"381"0"0,0 0 165 0 0,0 0 39 0 0,0 0-51 0 0,0 0-235 0 0,0 0-101 0 0,0 0-21 0 0,0 0-37 0 0,0 0-140 0 0,0 0-68 0 0,0 0-12 0 0,0 0 26 0 0,0 0 117 0 0,1 1 51 0 0,6 2 11 0 0,-5-3-25 0 0,-2 0-106 0 0,6 0 487 0 0,34 5 66 0 0,-27-6-752 0 0,1-1 1 0 0,-1 0-1 0 0,-1-1 0 0 0,12-3-133 0 0,10-3 59 0 0,18-1-24 0 0,-47 9-158 0 0,1-1 1 0 0,-1 2-1 0 0,1-1 1 0 0,-1 0 0 0 0,1 1-1 0 0,0 0 123 0 0,-3 0-210 0 0,1 1 0 0 0,-1 0-1 0 0,0-1 1 0 0,0 1 0 0 0,0 0-1 0 0,0 0 1 0 0,3 2 210 0 0,-2-2-510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09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1096 12816 0 0,'0'0'586'0'0,"0"0"-15"0"0,1 0-374 0 0,2-4-167 0 0,31-42 130 0 0,-23 29-61 0 0,0 0-1 0 0,-2 0 1 0 0,4-8-99 0 0,39-81 64 0 0,-34 72 38 0 0,-13 26-55 0 0,-1 1-1 0 0,0-1 1 0 0,-1 0 0 0 0,1 0 0 0 0,0-4-47 0 0,2-9 435 0 0,6-12-435 0 0,-4 12 397 0 0,4-14-397 0 0,12-40-64 0 0,-4-15 144 0 0,-13 57-80 0 0,-4 22 0 0 0,0-1 0 0 0,-1 1 0 0 0,-1 0 0 0 0,0-9 0 0 0,5-38 0 0 0,-6 42 13 0 0,0 5-91 0 0,0 1 1 0 0,0 0 0 0 0,1-1 0 0 0,2-8 77 0 0,-3 17 16 0 0,1-1 0 0 0,-1 0 0 0 0,0 0 0 0 0,0 1 0 0 0,0-1 0 0 0,-1 0 0 0 0,1 1 0 0 0,0-1 0 0 0,-1-2-16 0 0,-2-12 65 0 0,1 7-233 0 0,1 9 156 0 0,1 0 1 0 0,-1 0-1 0 0,1 0 1 0 0,-1 0 0 0 0,1 0-1 0 0,0-1 1 0 0,0 1-1 0 0,0 0 1 0 0,-1 0-1 0 0,1-1 12 0 0,-4-34-828 0 0,-4 41 679 0 0,5-2 134 0 0,-1 0 0 0 0,1 1 1 0 0,1-1-1 0 0,-1 1 0 0 0,0-1 1 0 0,1 1-1 0 0,0 0 15 0 0,-10 14-38 0 0,-12 17 131 0 0,15-21-53 0 0,-4 7 53 0 0,-8 10 121 0 0,19-27-205 0 0,-1 0 1 0 0,1 0 0 0 0,0 1-1 0 0,0-1 1 0 0,0 1 0 0 0,1-1-1 0 0,0 1 1 0 0,-1 0 0 0 0,2 0-1 0 0,-1 0 1 0 0,0 0-10 0 0,-4 20 22 0 0,1-7-7 0 0,0 0 0 0 0,2-1 0 0 0,-1 1 0 0 0,2 0 1 0 0,1 17-16 0 0,-1-9 158 0 0,-2 0 0 0 0,-2 7-158 0 0,-1 16 248 0 0,4-23-81 0 0,-2-1 0 0 0,0 0 0 0 0,-4 9-167 0 0,5-23 54 0 0,0 1 0 0 0,0 9-54 0 0,-3 16 127 0 0,-7 13-68 0 0,-2-1 0 0 0,-4 4-59 0 0,8-31-18 0 0,8-16 19 0 0,0 0 0 0 0,0 0 0 0 0,1 1-1 0 0,-1 1 0 0 0,-15 43 1 0 0,3-8-1 0 0,5-19 0 0 0,-13 35 0 0 0,16-40 4 0 0,5-15-9 0 0,1 0 1 0 0,-1-1 0 0 0,1 1-1 0 0,0 0 1 0 0,0 2 4 0 0,-5 17-117 0 0,4-18-52 0 0,1-1-1 0 0,-1 1 1 0 0,1-1 0 0 0,0 1-1 0 0,1 0 1 0 0,-1 0 0 0 0,1 0 169 0 0,0-5-21 0 0,0 0-58 0 0,0 1-1 0 0,0-1 1 0 0,0 1 0 0 0,0-1 0 0 0,0 1 0 0 0,0-1 0 0 0,0 1 0 0 0,0-1 0 0 0,0 1 0 0 0,0 0-1 0 0,-1-1 1 0 0,1 1 0 0 0,0-1 0 0 0,0 1 0 0 0,-1-1 0 0 0,1 0 0 0 0,0 1 0 0 0,0-1 0 0 0,-1 1-1 0 0,1-1 1 0 0,-1 1 0 0 0,1-1 79 0 0,0 0-646 0 0</inkml:trace>
  <inkml:trace contextRef="#ctx0" brushRef="#br0" timeOffset="460.047">1 1194 13272 0 0,'0'0'605'0'0,"0"0"-9"0"0,0 0-337 0 0,1 0-11 0 0,3 0-156 0 0,0-1 1 0 0,-1 0 0 0 0,1-1 0 0 0,0 1 0 0 0,-1 0 0 0 0,1-1-1 0 0,-1 0 1 0 0,1 0 0 0 0,-1 0 0 0 0,0 0 0 0 0,0-1 0 0 0,2-1-93 0 0,17-11 135 0 0,-5 5 62 0 0,12-10-197 0 0,-14 9 74 0 0,15-8-74 0 0,-4 6-42 0 0,0 1 1 0 0,1 0 0 0 0,0 2 0 0 0,0 2 0 0 0,2 0 41 0 0,-17 5-443 0 0,1 0 0 0 0,0 1 0 0 0,0 0 0 0 0,12 0 443 0 0,-11 2-794 0 0</inkml:trace>
  <inkml:trace contextRef="#ctx0" brushRef="#br0" timeOffset="2305.205">894 0 5328 0 0,'0'0'116'0'0,"0"0"17"0"0,0 0 12 0 0,-5 0 1942 0 0,-1 1-1478 0 0,-1-1 0 0 0,1 1-1 0 0,0 0 1 0 0,0 1 0 0 0,0-1-1 0 0,0 1 1 0 0,1 0 0 0 0,-1 1 0 0 0,-4 2-609 0 0,-4 4 570 0 0,1 2 0 0 0,0 0 0 0 0,0 0 0 0 0,1 1 0 0 0,-9 13-570 0 0,-3 1 397 0 0,15-15-397 0 0,0 0 0 0 0,1 1 0 0 0,-3 4 0 0 0,0 2 0 0 0,-1 3 0 0 0,-4 6 0 0 0,9-18 0 0 0,1 1 0 0 0,1 0 0 0 0,-1 0 0 0 0,-3 11 0 0 0,3-6 0 0 0,-8 18-9 0 0,2 1 0 0 0,-7 31 9 0 0,-11 74-37 0 0,5-21 10 0 0,-4 17-26 0 0,26-118 53 0 0,1-8 0 0 0,0-1 0 0 0,1 1 0 0 0,0 0 0 0 0,1 0 0 0 0,0-6-1 0 0,0 13-36 0 0,-1 0 0 0 0,-2 15 37 0 0,2-20-72 0 0,0 0 0 0 0,1 0 0 0 0,1 9 72 0 0,0 4-115 0 0,0-10 50 0 0,0 0 0 0 0,1 1 0 0 0,3 5 65 0 0,1 14-543 0 0,13 47-143 0 0,-16-57 504 0 0,2-1 0 0 0,1 0-1 0 0,0 0 1 0 0,6 10 182 0 0,-9-20-281 0 0,-3-12 225 0 0,0 1 0 0 0,1-1 0 0 0,-1 0 0 0 0,0 1 0 0 0,1-1 0 0 0,-1 0 0 0 0,1 1 0 0 0,0-1 0 0 0,-1 0 0 0 0,1 1 0 0 0,1 0 56 0 0,17 27-1619 0 0,-15-24 950 0 0</inkml:trace>
  <inkml:trace contextRef="#ctx0" brushRef="#br0" timeOffset="5129.99">648 682 7824 0 0,'0'0'230'0'0,"10"-10"714"0"0,-9 8-479 0 0,1-1 1 0 0,-1 1-1 0 0,1-1 0 0 0,-1 0 0 0 0,0 0 0 0 0,0-1-465 0 0,3-15 2139 0 0,2 4-883 0 0,-6 13-1210 0 0,0 0 0 0 0,1 0 0 0 0,-1 0 0 0 0,1 0 0 0 0,0 0 0 0 0,-1 0 0 0 0,1 0 0 0 0,0 0 0 0 0,0 0 0 0 0,0 0 0 0 0,0 0 0 0 0,1 0 0 0 0,0 0-46 0 0,4-8 114 0 0,4 0-114 0 0,-9 10 0 0 0,0-1 0 0 0,0 0 0 0 0,0 0 0 0 0,0 0 0 0 0,-1 0 0 0 0,1 0 0 0 0,0 0 0 0 0,0 0 0 0 0,-1 0 0 0 0,1 0 0 0 0,29-46-227 0 0,-7 17-465 0 0,-20 26 679 0 0,0 0 1 0 0,0 0-1 0 0,0 0 0 0 0,4-3 13 0 0,7-8 10 0 0,48-65-10 0 0,-38 53-31 0 0,-18 22 13 0 0,0-1-1 0 0,-1 0 1 0 0,1-1 0 0 0,3-6 18 0 0,-3 5-37 0 0,-1 0 0 0 0,2 0 0 0 0,3-4 37 0 0,6-7-33 0 0,-12 14 34 0 0,5-4-4 0 0,1-1-10 0 0,-10 9-59 0 0,0 1-15 0 0,0 0-15 0 0,0 0 11 0 0,0 0 10 0 0,0 0 3 0 0,0 0 12 0 0,0 0 27 0 0,0 0 98 0 0,0 0 9 0 0,0 1-15 0 0,-3 13-40 0 0,3-12 14 0 0,0 0 0 0 0,0 1 0 0 0,-1-1 0 0 0,1 0 0 0 0,-1 0 0 0 0,0 1 0 0 0,1-1 0 0 0,-1 0 0 0 0,-1 2-27 0 0,0-1 2 0 0,1 0 0 0 0,-1 1-1 0 0,1-1 1 0 0,0 0 0 0 0,0 1 0 0 0,0 1-2 0 0,0-1 0 0 0,-9 16 152 0 0,7 2-75 0 0,3-18-77 0 0,0 0-1 0 0,-1 0 0 0 0,1-1 0 0 0,-1 1 0 0 0,0 0 0 0 0,0-1 1 0 0,0 1 0 0 0,-3 8 32 0 0,0 0 0 0 0,-2 9-32 0 0,2 23 64 0 0,3-39-68 0 0,0-2-19 0 0,2 30-70 0 0,-1-32-79 0 0,0-1 0 0 0,0 0 4 0 0,0 0-54 0 0,0 0-223 0 0,5 5-2915 0 0,-1-1 2483 0 0</inkml:trace>
  <inkml:trace contextRef="#ctx0" brushRef="#br0" timeOffset="6119.835">1277 162 8840 0 0,'0'0'400'0'0,"0"0"0"0"0,-8 6 53 0 0,-19 16 1102 0 0,20-18-1347 0 0,5-3-161 0 0,0 0 0 0 0,1 0 0 0 0,-1 0 0 0 0,0 0-1 0 0,1 0 1 0 0,-1 1 0 0 0,1-1 0 0 0,-1 1 0 0 0,1-1 0 0 0,-1 0-1 0 0,1 1 1 0 0,-1 1-47 0 0,-2 2 85 0 0,0-1 0 0 0,-1 1 0 0 0,1-1 0 0 0,-1 1 0 0 0,0-1 0 0 0,-5 3-85 0 0,8-6 0 0 0,0 0 0 0 0,1 1 0 0 0,-1-1 0 0 0,1 1 0 0 0,-1-1 0 0 0,1 1 0 0 0,0 0 0 0 0,0 0 0 0 0,0-1 0 0 0,0 1 0 0 0,0 0 0 0 0,0 0 0 0 0,0 2 0 0 0,-5 9 0 0 0,4-10 0 0 0,0-1 1 0 0,0 1 0 0 0,1 0 0 0 0,-1 1 0 0 0,1-1 0 0 0,0 0 0 0 0,0 0 0 0 0,0 0 0 0 0,0 1-1 0 0,1-1 1 0 0,-1 1 0 0 0,1 1-1 0 0,-4 25 54 0 0,3-28-51 0 0,1 1-4 0 0,4 11-19 0 0,-3-13 17 0 0,-1 0-1 0 0,0-1 1 0 0,0 1-1 0 0,1 0 0 0 0,-1-1 1 0 0,0 1-1 0 0,1-1 1 0 0,-1 1-1 0 0,1 0 1 0 0,-1-1-1 0 0,1 1 0 0 0,-1-1 1 0 0,1 1-1 0 0,-1-1 1 0 0,1 0-1 0 0,0 1 0 0 0,-1-1 1 0 0,1 1-1 0 0,-1-1 1 0 0,1 0-1 0 0,0 0 1 0 0,-1 1-1 0 0,1-1 0 0 0,0 0 1 0 0,0 0 3 0 0,0 0-14 0 0,0 0 1 0 0,1 0-1 0 0,-1 0 1 0 0,1 0-1 0 0,-1 0 0 0 0,0-1 1 0 0,1 1-1 0 0,-1-1 1 0 0,1 1-1 0 0,-1-1 1 0 0,0 1-1 0 0,1-1 14 0 0,2-1-25 0 0,-1 0 0 0 0,1-1 0 0 0,-1 1-1 0 0,0-1 1 0 0,0 0 0 0 0,0 1 0 0 0,0-1 0 0 0,0 0 0 0 0,-1-1 25 0 0,37-64 0 0 0,7-8-295 0 0,-40 67 280 0 0,3-6 535 0 0,-11 21 571 0 0,-1 3-1152 0 0,-10 12 157 0 0,8-8-96 0 0,4-11 0 0 0,0-1 0 0 0,0 1 0 0 0,0 0 0 0 0,1 0 0 0 0,-1 0 0 0 0,1 0 0 0 0,-1-1 0 0 0,1 1 0 0 0,0 0 0 0 0,0 1 0 0 0,0 4 4 0 0,-1-3 2 0 0,1 0 1 0 0,0 0 0 0 0,1 0-1 0 0,-1 0 1 0 0,1 0 0 0 0,-1 0-1 0 0,1-1 1 0 0,0 1 0 0 0,1 0-7 0 0,-2-1-12 0 0,1-1 0 0 0,-1 1 0 0 0,1-1 0 0 0,-1 1 0 0 0,0-1 0 0 0,0 1 0 0 0,0-1 0 0 0,0 1 1 0 0,0-1-1 0 0,-1 2 12 0 0,1 6-193 0 0,0 90-391 0 0,0-99 578 0 0,-1 1 0 0 0,1-1 0 0 0,0 0 0 0 0,0 0 0 0 0,0 1 0 0 0,-1-1 0 0 0,1 0 0 0 0,-1 0 0 0 0,1 1 1 0 0,-1-1-1 0 0,1 0 0 0 0,-2 1 6 0 0,-6 17-17 0 0,7-17 97 0 0,0 1 1 0 0,0-1 0 0 0,0 1-1 0 0,0-1 1 0 0,-1 1 0 0 0,1-1-1 0 0,-1 0 1 0 0,1 0 0 0 0,-1 0-1 0 0,0 0 1 0 0,0 0 0 0 0,0 0-81 0 0,-4 5 256 0 0,5-6-225 0 0,0 0 0 0 0,0 0 0 0 0,0 0-1 0 0,0 0 1 0 0,0 0 0 0 0,-1-1 0 0 0,1 1 0 0 0,0 0 0 0 0,0-1-31 0 0,-7 6 314 0 0,4-3-229 0 0,0 0 2 0 0,0-3-97 0 0,-13 7 80 0 0,16-6-64 0 0,-1 0 0 0 0,0-1 1 0 0,0 1-1 0 0,0 0 1 0 0,0 0-1 0 0,0-1 0 0 0,0 1 1 0 0,0-1-1 0 0,0 0 1 0 0,-1 0-7 0 0,-2 1-14 0 0,0 0-23 0 0,2-2 16 0 0,-9 3 13 0 0,1 0-62 0 0,1 0 0 0 0,0 0 0 0 0,-1-1 0 0 0,-4 0 70 0 0,3-1-1599 0 0,4 0 62 0 0</inkml:trace>
  <inkml:trace contextRef="#ctx0" brushRef="#br0" timeOffset="7157.723">710 750 7616 0 0,'0'0'222'0'0,"0"0"84"0"0,-15 14 4958 0 0,14-14-5235 0 0,1 0 0 0 0,0 0 0 0 0,-1 0-1 0 0,1 0 1 0 0,0 0 0 0 0,-1 1 0 0 0,1-1 0 0 0,0 0 0 0 0,0 0 0 0 0,-1 0 0 0 0,1 1 0 0 0,0-1 0 0 0,0 0 0 0 0,-1 0 0 0 0,1 1 0 0 0,0-1 0 0 0,0 0 0 0 0,0 0 0 0 0,0 1 0 0 0,-1-1 0 0 0,1 0 0 0 0,0 1 0 0 0,0-1 0 0 0,0 0 0 0 0,0 1 0 0 0,0-1 0 0 0,0 0 0 0 0,0 1 0 0 0,0-1 0 0 0,0 0 0 0 0,0 1 0 0 0,0-1-29 0 0,6 10 338 0 0,-6-10-318 0 0,1 1-1 0 0,-1 0 0 0 0,1-1 0 0 0,-1 1 1 0 0,1 0-1 0 0,-1-1 0 0 0,0 1 1 0 0,1 0-1 0 0,-1 0 0 0 0,0-1 1 0 0,1 1-1 0 0,-1 0-19 0 0,0 0 75 0 0,13 8 222 0 0,-8-7-184 0 0,0 0 0 0 0,1 1 0 0 0,-1-2 0 0 0,0 1 0 0 0,5 1-113 0 0,4 0 102 0 0,-8-2-81 0 0,-1 0 1 0 0,1-1 0 0 0,0 1 0 0 0,0-1 0 0 0,0-1 0 0 0,1 1-22 0 0,12-1 50 0 0,-15 1-37 0 0,10 0 60 0 0,0 0 0 0 0,0-2 0 0 0,3 0-73 0 0,48-6 354 0 0,-38 4-183 0 0,-18 3-106 0 0,-1 0 0 0 0,0-1 0 0 0,3 0-65 0 0,11-1 133 0 0,7-2 8 0 0,-17 4-9 0 0,1-2-18 0 0,-12 3-106 0 0,0-1 0 0 0,0 1 0 0 0,0 0 0 0 0,1-1 1 0 0,-1 1-1 0 0,0 0 0 0 0,1 0 0 0 0,-1 0 0 0 0,0 0 0 0 0,0 0 1 0 0,1 1-1 0 0,-1-1-8 0 0,1 0 14 0 0,0 0 1 0 0,0 1-1 0 0,0-1 0 0 0,-1 0 1 0 0,1 0-1 0 0,0-1 1 0 0,0 1-1 0 0,1 0-14 0 0,15-3 182 0 0,-13 3-131 0 0,0 0 0 0 0,0-1 0 0 0,0 1 0 0 0,0-1 0 0 0,4-2-51 0 0,13-1 0 0 0,13 0 0 0 0,-29 3 0 0 0,0 0 0 0 0,0 0 0 0 0,0 1 0 0 0,0 0 0 0 0,0 0 0 0 0,3 1 0 0 0,13 0 0 0 0,1-1 0 0 0,-17 1 0 0 0,1-2 0 0 0,-1 1 0 0 0,1 0 0 0 0,-1-1 0 0 0,1 0 0 0 0,-2 0-1 0 0,3-1-11 0 0,0 1 0 0 0,-1-1 1 0 0,1-1-1 0 0,0 1 0 0 0,0-1 0 0 0,0-1 12 0 0,0 0 0 0 0,13 0 0 0 0,-13 0 6 0 0,-2 3-33 0 0,-2-2-152 0 0,-3 2-3403 0 0,-1 1 1861 0 0</inkml:trace>
  <inkml:trace contextRef="#ctx0" brushRef="#br0" timeOffset="8089.428">590 1194 8088 0 0,'0'0'234'0'0,"0"0"81"0"0,0 0 169 0 0,0 0 76 0 0,0 0 15 0 0,0 0-35 0 0,0 0-151 0 0,0 0-62 0 0,0 0-9 0 0,0 0-24 0 0,0 0-85 0 0,0 0-32 0 0,0 0-7 0 0,0 0 22 0 0,0 0 100 0 0,2 0 41 0 0,0 0-267 0 0,0 0 0 0 0,0-1 0 0 0,0 1 0 0 0,1-1 0 0 0,-1 0-1 0 0,0 1 1 0 0,0-1 0 0 0,0 0 0 0 0,-1 0 0 0 0,1 0 0 0 0,1-1-66 0 0,23-18 1100 0 0,-3 3-550 0 0,-18 14-541 0 0,0-1 0 0 0,-1 0 0 0 0,1 0 0 0 0,3-4-9 0 0,14-12 28 0 0,-10 10-86 0 0,-1 1 1 0 0,0-2 0 0 0,6-8 57 0 0,-8 9-49 0 0,1 0 0 0 0,0 1 0 0 0,0 0 0 0 0,9-6 49 0 0,1-5 0 0 0,-12 16 0 0 0,-3 2 0 0 0,-1-1 14 0 0,-4 3-10 0 0,0 0 0 0 0,0 0 0 0 0,0 0 0 0 0,1 0-1 0 0,-1-1 1 0 0,0 1 0 0 0,0 0 0 0 0,0 0 0 0 0,1 0 0 0 0,-1 0 0 0 0,0 0-1 0 0,0 0 1 0 0,1 0 0 0 0,-1 0 0 0 0,0 0 0 0 0,0 0 0 0 0,0 0 0 0 0,1 0-1 0 0,-1 0 1 0 0,0 0 0 0 0,0 0 0 0 0,1 0 0 0 0,-1 0 0 0 0,0 0 0 0 0,0 0-1 0 0,1 0 1 0 0,-1 0 0 0 0,0 0 0 0 0,0 0 0 0 0,0 1 0 0 0,1-1-1 0 0,-1 0 1 0 0,0 0 0 0 0,0 0 0 0 0,0 0 0 0 0,0 1 0 0 0,1-1 0 0 0,-1 0-1 0 0,0 0 1 0 0,0 0-4 0 0,6 10 189 0 0,-4-8-170 0 0,2 3-19 0 0,-3 2 0 0 0,-1-1 0 0 0,0 1 0 0 0,0-6 0 0 0,0 1 0 0 0,0-1 0 0 0,0 1 0 0 0,-1 0 0 0 0,1-1 0 0 0,0 1 0 0 0,-1-1 0 0 0,1 1 0 0 0,0-1 0 0 0,-1 1 0 0 0,0 0 0 0 0,-2 5 0 0 0,1 9 77 0 0,1-14-58 0 0,1 1-1 0 0,0 0 1 0 0,0-1 0 0 0,-1 1-1 0 0,0-1 1 0 0,1 1 0 0 0,-1-1-1 0 0,0 0 1 0 0,-1 2-19 0 0,1-1 1 0 0,-1-1 0 0 0,1 1 0 0 0,0-1 0 0 0,0 1 0 0 0,1-1 0 0 0,-1 1 0 0 0,0 0 0 0 0,1 0 0 0 0,-1-1 0 0 0,1 1 0 0 0,0 2-1 0 0,0 3 0 0 0,0 1 0 0 0,0-1 0 0 0,0-4-15 0 0,0 2-10 0 0,0-3-5346 0 0,0-3 4486 0 0</inkml:trace>
  <inkml:trace contextRef="#ctx0" brushRef="#br0" timeOffset="8740.404">1134 932 5952 0 0,'0'0'297'0'0,"0"0"174"0"0,0 0 75 0 0,0 0 20 0 0,0 0-66 0 0,0 0-284 0 0,0 0-120 0 0,0 0-28 0 0,0 0 22 0 0,0 0 112 0 0,0 0 43 0 0,0 0 10 0 0,0 0-10 0 0,0 0-42 0 0,1 1-13 0 0,5 1-4 0 0,-5-1 16 0 0,6-1 397 0 0,-1 0-272 0 0,-4 0-43 0 0,3 0-176 0 0,3 0-108 0 0,-1 0 0 0 0,1 0 0 0 0,-2 1 0 0 0,2 2 0 0 0,-4-2 11 0 0,-2-1 50 0 0,1 1-1 0 0,-1 0 1 0 0,1 0 0 0 0,-1 0 0 0 0,0 0 0 0 0,1 0 0 0 0,-1 0 0 0 0,0 1 0 0 0,0-1 0 0 0,0 1 0 0 0,0-1 0 0 0,0 1 0 0 0,0 0 0 0 0,1 1-61 0 0,2 4 606 0 0,-3 0-158 0 0,0-1-391 0 0,-1-1 0 0 0,0 1 0 0 0,0-1 0 0 0,-1 1 0 0 0,1 0-1 0 0,-1 0 1 0 0,-1-1 0 0 0,0 6-57 0 0,1 8 155 0 0,-5 7 70 0 0,5-22-161 0 0,0 0-1 0 0,-1 1 1 0 0,0-1 0 0 0,0 0-1 0 0,-1 2-63 0 0,1-2 141 0 0,0 0 0 0 0,0 1 0 0 0,0-1 0 0 0,1 0 0 0 0,-1 3-141 0 0,1-1 40 0 0,-1-1 0 0 0,0 1 1 0 0,0 0-1 0 0,0 0 0 0 0,-1-1 1 0 0,0 2-41 0 0,-3 11 16 0 0,4-10 24 0 0,1-7-38 0 0,0 0 0 0 0,0 0-1 0 0,0 0 1 0 0,0 0-1 0 0,-1 0 1 0 0,1-1-1 0 0,0 1 1 0 0,0 0 0 0 0,0 0-1 0 0,-1 0 1 0 0,1-1-1 0 0,-1 1 1 0 0,1 0-1 0 0,0 0 1 0 0,-1-1 0 0 0,0 1-2 0 0,-8 11 188 0 0,8-12-150 0 0,1 0-96 0 0,0 0-10 0 0,0 0-39 0 0,0 0-176 0 0,0 0-63 0 0,0 0-6 0 0,0 0-18 0 0,0 0-72 0 0,0 0-36 0 0,0 0-8 0 0,-3-3-1317 0 0,2 2 382 0 0</inkml:trace>
  <inkml:trace contextRef="#ctx0" brushRef="#br0" timeOffset="9101.586">1128 1139 7136 0 0,'0'2'32'0'0,"0"0"-1"0"0,-1 0 1 0 0,1-1 0 0 0,0 1 0 0 0,-1 0 0 0 0,1-1 0 0 0,-1 1 0 0 0,0 0-1 0 0,1-1 1 0 0,-1 1 0 0 0,0-1 0 0 0,0 1 0 0 0,0-1 0 0 0,0 0-1 0 0,0 1 1 0 0,-1-1 0 0 0,1 1-32 0 0,0-2 477 0 0,0 2 139 0 0,-1 2 828 0 0,4-6 1656 0 0,8-6-1726 0 0,-3 4-1167 0 0,-1 0 0 0 0,1 0 0 0 0,2-3-207 0 0,-4 3 140 0 0,1 0 1 0 0,-1 1 0 0 0,1-1 0 0 0,1 0-141 0 0,4-1-35 0 0,0 0-117 0 0,0 0 0 0 0,0 1 0 0 0,0 0 0 0 0,0 0 0 0 0,4 1 152 0 0,-8 1-626 0 0,0 0-1 0 0,0 0 1 0 0,4-3 626 0 0,-10 5-1174 0 0</inkml:trace>
  <inkml:trace contextRef="#ctx0" brushRef="#br0" timeOffset="9754.547">1543 208 6408 0 0,'0'0'345'0'0,"0"0"308"0"0,0 0 137 0 0,0 0 30 0 0,0 0-71 0 0,1 1-313 0 0,3 9 542 0 0,0-1 0 0 0,-1 1-1 0 0,0 2-977 0 0,11 27 1600 0 0,-9-24-1379 0 0,0-1 0 0 0,-1 3-221 0 0,-1-3 61 0 0,0-2-19 0 0,0 1 0 0 0,-1-1 1 0 0,-1 1-1 0 0,1 4-42 0 0,-1 0 185 0 0,0-1 1 0 0,3 8-186 0 0,0 6 111 0 0,2 17-111 0 0,-2 26 0 0 0,-4-35 0 0 0,0 13 0 0 0,-5 46 0 0 0,0-12 0 0 0,4-58-13 0 0,1-20-10 0 0,0 0 0 0 0,-1-1 0 0 0,1 1 1 0 0,-3 6 22 0 0,-13 49-449 0 0,4-13-190 0 0,-16 42 639 0 0,-16 12-2232 0 0,37-86 954 0 0,-5-1-260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3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53 6296 0 0,'0'0'184'0'0,"0"0"104"0"0,0 0 310 0 0,0 0 136 0 0,0 0 30 0 0,-6 0 850 0 0,-1 0-1343 0 0,5 0 121 0 0,0 0 51 0 0,-5 2 43 0 0,4-1 466 0 0,6-2 1063 0 0,1 0-2022 0 0,0 1-1 0 0,-1-2 1 0 0,1 1 0 0 0,-1 0 0 0 0,4-2 7 0 0,-6 3-4 0 0,0-1-1 0 0,0 1 1 0 0,0-1 0 0 0,0 1 0 0 0,0 0 0 0 0,0-1 0 0 0,0 1 0 0 0,0 0 0 0 0,1 0 0 0 0,-1 0 0 0 0,0 0 0 0 0,0 0 4 0 0,0 0 6 0 0,0 0 0 0 0,0 0 0 0 0,0 0 0 0 0,0 0 0 0 0,0 0 1 0 0,0 0-1 0 0,0 0 0 0 0,0 0 0 0 0,0 0 0 0 0,1-1 1 0 0,-1 1-1 0 0,0 0 0 0 0,-1-1 0 0 0,1 1 0 0 0,1-1-6 0 0,3 0 82 0 0,23-3 248 0 0,-22 2-206 0 0,0 1 0 0 0,0 0 0 0 0,0 0 0 0 0,1 1-124 0 0,0 0 60 0 0,0 0 0 0 0,0-1 0 0 0,1 0 0 0 0,-1-1-60 0 0,28-2 0 0 0,2 0 0 0 0,30-9 0 0 0,-29 8 0 0 0,-32 5 0 0 0,1-1 0 0 0,0 1 0 0 0,0 0 0 0 0,0 1 0 0 0,-1-1 0 0 0,3 2 0 0 0,19 0 0 0 0,-6 2 136 0 0,-20-4-124 0 0,-1 1 1 0 0,1-1 0 0 0,-1 0 0 0 0,1 1 0 0 0,-1-1 0 0 0,1 0 0 0 0,-1 1 0 0 0,0 0 0 0 0,2 0-13 0 0,-2 0 8 0 0,0-1 1 0 0,1 1-1 0 0,-1-1 0 0 0,0 1 1 0 0,1-1-1 0 0,-1 0 1 0 0,0 1-1 0 0,1-1 0 0 0,0 0-7 0 0,7 4-2 0 0,-7-4 1 0 0,-2-1 0 0 0,0 1 0 0 0,1 0 0 0 0,-1 0 0 0 0,0 0 0 0 0,1 0 0 0 0,-1 0 0 0 0,0 0 0 0 0,1 0 0 0 0,-1 0 0 0 0,0 0 0 0 0,1 0 0 0 0,-1 0 0 0 0,0 0 0 0 0,0 0 0 0 0,1 0 0 0 0,-1 0 0 0 0,0 1 0 0 0,1-1 0 0 0,-1 0 0 0 0,0 0 0 0 0,0 0 0 0 0,1 0 0 0 0,-1 0 0 0 0,0 1 0 0 0,0-1 0 0 0,1 0 0 0 0,2 3-10 0 0,-2-3-21 0 0,-1 0 1 0 0,0 0-1 0 0,0 0 1 0 0,1 1-1 0 0,-1-1 0 0 0,0 0 1 0 0,1 0-1 0 0,-1 0 1 0 0,0 0-1 0 0,1 0 1 0 0,-1 0-1 0 0,0 0 1 0 0,1 0-1 0 0,-1 0 0 0 0,0 0 1 0 0,1 0-1 0 0,-1 0 1 0 0,0-1-1 0 0,1 1 1 0 0,-1 0-1 0 0,0 0 0 0 0,1 0 1 0 0,-1 0-1 0 0,0 0 1 0 0,0-1-1 0 0,1 1 1 0 0,-1 0-1 0 0,0 0 0 0 0,0 0 1 0 0,1-1-1 0 0,-1 1 1 0 0,0 0-1 0 0,0 0 1 0 0,0-1-1 0 0,0 1 1 0 0,1 0-1 0 0,-1-1 0 0 0,0 1 1 0 0,0 0 30 0 0,0-4-509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5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0 10448 0 0,'0'0'480'0'0,"-6"4"157"0"0,-18 0-570 0 0,-18 2 1115 0 0,-2 2-700 0 0,36-6-382 0 0,0-1 1 0 0,0 2 0 0 0,0-1 0 0 0,-5 3-101 0 0,-8 2 139 0 0,12-4-132 0 0,0 1-1 0 0,0 0 1 0 0,-4 4-7 0 0,2-2-2 0 0,-19 13 2 0 0,26-17 9 0 0,1 0 1 0 0,0 0 0 0 0,-1 0 0 0 0,1 1 0 0 0,1-1 0 0 0,-1 1-1 0 0,0 0 1 0 0,-1 1-10 0 0,-19 28 103 0 0,14-20-100 0 0,6-7-29 0 0,1 1 1 0 0,-1-1-1 0 0,1 0 0 0 0,0 1 1 0 0,0-1-1 0 0,0 4 26 0 0,-6 13-68 0 0,6-15 66 0 0,0 0 1 0 0,0-1-1 0 0,0 1 0 0 0,1 0 0 0 0,0 1 1 0 0,1 2 1 0 0,0 45 37 0 0,0-27-28 0 0,5 15-265 0 0,-5-34 295 0 0,1-1 1 0 0,0 0-1 0 0,3 6-39 0 0,0 9 104 0 0,-2-15-102 0 0,0 0 1 0 0,0-1 0 0 0,1 1-1 0 0,0-1 1 0 0,0 0-1 0 0,3 4-2 0 0,6 14-109 0 0,-11-22 91 0 0,1 0 0 0 0,-1 0 0 0 0,1-1 0 0 0,0 1 0 0 0,0-1 0 0 0,1 2 18 0 0,7 10-34 0 0,-8-12 29 0 0,0 0 1 0 0,0 0 0 0 0,0 0 0 0 0,0 0 0 0 0,1 0 0 0 0,-1 0 0 0 0,1-1-1 0 0,-1 1 1 0 0,1-1 0 0 0,-1 0 0 0 0,1 0 0 0 0,0 0 0 0 0,0 0 0 0 0,0 0-1 0 0,2 0 5 0 0,0 0-1 0 0,-2-1 9 0 0,0 0 1 0 0,0 0-1 0 0,0 0 1 0 0,0-1-1 0 0,0 1 1 0 0,0-1-1 0 0,-1 0 1 0 0,1 0-1 0 0,0 0 1 0 0,2-2-9 0 0,3-1 138 0 0,4-3-77 0 0,0 0-1 0 0,-1-1 1 0 0,1 0 0 0 0,-2-1 0 0 0,1 0 0 0 0,4-6-61 0 0,10-15 76 0 0,-11 10-76 0 0,-10 16 0 0 0,0-1 0 0 0,-1 0 0 0 0,0 0 0 0 0,0 0 0 0 0,0 0 0 0 0,0-1 0 0 0,21-45 0 0 0,-10 23 9 0 0,-11 22-2 0 0,0 1 1 0 0,0-1 0 0 0,-1 0 0 0 0,0 0 0 0 0,0 0 0 0 0,0 0 0 0 0,-1-1-8 0 0,9-30 192 0 0,-10 35-180 0 0,1 1 1 0 0,-1 0-1 0 0,0-1 0 0 0,0 1 1 0 0,0-1-1 0 0,-1 1 1 0 0,1 0-1 0 0,0-1 1 0 0,0 1-1 0 0,-1-1 1 0 0,1 1-1 0 0,-1-1-12 0 0,-2-9 91 0 0,3 5-7 0 0,-1 1 0 0 0,0 0 0 0 0,0 0 1 0 0,-1 0-1 0 0,1 0 0 0 0,-1 0 1 0 0,0 1-1 0 0,-2-4-84 0 0,-4-11 440 0 0,8 19-434 0 0,0 0 0 0 0,0-1-1 0 0,0 1 1 0 0,0 0 0 0 0,0-1-1 0 0,0 1 1 0 0,-1 0 0 0 0,1-1-1 0 0,0 1 1 0 0,0 0 0 0 0,0 0-1 0 0,0-1 1 0 0,-1 1 0 0 0,1 0-1 0 0,0 0 1 0 0,0-1 0 0 0,0 1-1 0 0,-1 0 1 0 0,1 0 0 0 0,0 0-1 0 0,0-1 1 0 0,-1 1 0 0 0,1 0-1 0 0,0 0 1 0 0,-1 0 0 0 0,1 0-1 0 0,0 0 1 0 0,-1-1-6 0 0,1 1 6 0 0,0 0 0 0 0,-1 0 1 0 0,1 0-1 0 0,0 0 0 0 0,0 0 0 0 0,-1 0 0 0 0,1-1 1 0 0,0 1-1 0 0,-1 0 0 0 0,1 0 0 0 0,0 0 0 0 0,0-1 1 0 0,-1 1-1 0 0,1 0 0 0 0,0 0 0 0 0,0-1 0 0 0,-1 1 1 0 0,1 0-1 0 0,0-1 0 0 0,0 1 0 0 0,0 0 0 0 0,0-1 1 0 0,0 1-7 0 0,-3-4 59 0 0,-12-22-42 0 0,15 24-115 0 0,0 2-8 0 0,-1 0 68 0 0,0 0 1 0 0,0-1 0 0 0,1 1-1 0 0,-1-1 1 0 0,0 1 0 0 0,0-1-1 0 0,1 0 1 0 0,-1 1 0 0 0,1-1-1 0 0,-1 0 1 0 0,1 1 0 0 0,-1-1 37 0 0,-4-7-578 0 0,4 6-2875 0 0,1 2 1892 0 0</inkml:trace>
  <inkml:trace contextRef="#ctx0" brushRef="#br0" timeOffset="451.875">611 547 13128 0 0,'0'1'282'0'0,"0"61"28"0"0,0-60-368 0 0,0 1 0 0 0,-1-1 0 0 0,1 1 0 0 0,-1-1 0 0 0,0 1 1 0 0,0-1-1 0 0,0 1 0 0 0,-1 1 58 0 0,-5 14-456 0 0,5-10 285 0 0,0 0 0 0 0,-1-1 0 0 0,0 0-1 0 0,-4 7 172 0 0,-1 2-100 0 0,-3 0 1 0 0,0 1 154 0 0,10-16-57 0 0,0 0 0 0 0,1 1 0 0 0,-1-1 0 0 0,0 0 1 0 0,0 0-1 0 0,0 0 0 0 0,0 0 0 0 0,0 1 0 0 0,-1-1 0 0 0,1-1 1 0 0,0 1 1 0 0,-1 1 0 0 0,1-1-159 0 0,1-1-396 0 0,0 0-163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9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26 7744 0 0,'-12'0'166'0'0,"9"0"-6"0"0,2-1-154 0 0,1 0-1 0 0,-1 1 1 0 0,1-1 0 0 0,-1 1-1 0 0,1-1 1 0 0,-1 1-1 0 0,1-1 1 0 0,-1 1-1 0 0,0 0 1 0 0,1-1-1 0 0,-1 1 1 0 0,0 0-1 0 0,0-1 1 0 0,1 1-1 0 0,-1 0 1 0 0,0 0-1 0 0,0 0 1 0 0,1 0-1 0 0,-1-1 1 0 0,0 1 0 0 0,0 0-6 0 0,-1 0 26 0 0,0 0-4 0 0,0 0-1 0 0,0 0 0 0 0,0 0 1 0 0,0 0-1 0 0,0 0 1 0 0,0 0-1 0 0,1 1 1 0 0,-1-1-1 0 0,-1 1-21 0 0,2-1 19 0 0,0 0-1 0 0,-1 1 1 0 0,1-1 0 0 0,0 0-1 0 0,-1 0 1 0 0,1 0-1 0 0,-1 0 1 0 0,1 0 0 0 0,0 0-1 0 0,-1 0 1 0 0,1-1-1 0 0,-1 1 1 0 0,1 0 0 0 0,0-1-1 0 0,-1 1 1 0 0,0-1-19 0 0,-2-1 106 0 0,0 1 1 0 0,0 0-1 0 0,0 1 1 0 0,0-1-1 0 0,0 1 1 0 0,1 0-1 0 0,-1 0 0 0 0,0 0 1 0 0,0 0-1 0 0,0 1 1 0 0,0-1-1 0 0,-1 1-106 0 0,-20 2 567 0 0,21-3-409 0 0,0 1 0 0 0,-1-1 0 0 0,1 1 0 0 0,0 0 1 0 0,0 1-1 0 0,0-1 0 0 0,0 1 0 0 0,0 0 0 0 0,0 0 0 0 0,0 0 1 0 0,-2 2-159 0 0,-22 16 447 0 0,21-16-396 0 0,0 1 1 0 0,0 0-1 0 0,0 0 0 0 0,0 1-51 0 0,3-1 10 0 0,-1 0 1 0 0,1 1-1 0 0,0-1 1 0 0,0 1-1 0 0,1 0 1 0 0,-1 0 0 0 0,1 0-1 0 0,1 0 1 0 0,-1 0-1 0 0,1 1 1 0 0,0-1-1 0 0,1 1 1 0 0,-1 1-11 0 0,-1 13 55 0 0,2 0 0 0 0,0 0 0 0 0,1 13-55 0 0,1-4 14 0 0,-2-11-14 0 0,0-15 0 0 0,1 0 0 0 0,0 0 0 0 0,0 1 0 0 0,0-1 0 0 0,0 0 0 0 0,1 2 0 0 0,2 12 54 0 0,-3-15-31 0 0,0 0-1 0 0,0 0 1 0 0,1 0-1 0 0,0 0 1 0 0,-1-1-1 0 0,1 1 1 0 0,0 0-1 0 0,1 0 1 0 0,0 1-23 0 0,2 4 131 0 0,-1-2-162 0 0,1 0-1 0 0,-1-1 1 0 0,1 0-1 0 0,0 1 1 0 0,0-1 0 0 0,2 1 31 0 0,2 2-74 0 0,-6-6 67 0 0,-1 0 0 0 0,1-1 0 0 0,-1 1 0 0 0,1 0 0 0 0,0-1 0 0 0,0 0 0 0 0,0 1 0 0 0,0-1 0 0 0,0 0 0 0 0,1 0 7 0 0,4 1 2 0 0,-6-1-4 0 0,1-1-1 0 0,0 0 1 0 0,-1 1 0 0 0,1 0 0 0 0,-1-1 0 0 0,1 1 0 0 0,-1 0-1 0 0,1 0 1 0 0,0 0 2 0 0,0 0-31 0 0,0-1-1 0 0,0 0 0 0 0,0 1 0 0 0,0-1 1 0 0,0 0-1 0 0,0 0 0 0 0,0 0 1 0 0,0 0-1 0 0,0-1 0 0 0,0 1 32 0 0,0 0-13 0 0,1 0 32 0 0,0-1 0 0 0,-1 1 0 0 0,1 0 0 0 0,-1-1 1 0 0,1 0-1 0 0,-1 0 0 0 0,1 1 0 0 0,-1-1 0 0 0,0-1 0 0 0,1 1 1 0 0,-1 0-1 0 0,0-1 0 0 0,0 1 0 0 0,0-1 0 0 0,0 1 1 0 0,0-1-1 0 0,1-2-19 0 0,4-4 149 0 0,0 0 0 0 0,-1 0 0 0 0,4-9-149 0 0,0 2 55 0 0,9-15-55 0 0,0-1 0 0 0,3-11 0 0 0,-15 29 0 0 0,7-18 0 0 0,4-11 0 0 0,-16 36 14 0 0,0 0 0 0 0,0-1 0 0 0,-1 1 0 0 0,0-1 0 0 0,0 1 0 0 0,0-7-14 0 0,-1 11 96 0 0,0 1 2 0 0,1 0-84 0 0,-1 1 0 0 0,0-1 0 0 0,0 1-1 0 0,1-1 1 0 0,-1 1 0 0 0,0-1 0 0 0,0 1-1 0 0,0-1 1 0 0,0 1 0 0 0,0-1 0 0 0,0 1 0 0 0,0-1-1 0 0,0 0 1 0 0,0 1 0 0 0,0-1 0 0 0,0 1-1 0 0,0-1 1 0 0,0 1 0 0 0,0-1 0 0 0,0 1 0 0 0,-1-1-1 0 0,1 1 1 0 0,0-1 0 0 0,-1 1-14 0 0,1-2 160 0 0,0 2 7 0 0,0 0 11 0 0,-1-1 46 0 0,-8-14 496 0 0,-4 3-1234 0 0,11 10 300 0 0,-15-6-1046 0 0,15 7 764 0 0,2 1-14 0 0,-5-10-1629 0 0,0 3 1286 0 0</inkml:trace>
  <inkml:trace contextRef="#ctx0" brushRef="#br0" timeOffset="972.829">793 85 8744 0 0,'0'0'257'0'0,"-1"-1"-2"0"0,-8-18-118 0 0,9 18-92 0 0,-1 0 1 0 0,0-1-1 0 0,0 1 1 0 0,0 0-1 0 0,0 0 1 0 0,0 0-1 0 0,0-1 1 0 0,0 1-1 0 0,0 0-45 0 0,-8-8 488 0 0,7 5-268 0 0,0 1-1 0 0,-1-1 1 0 0,0 1-1 0 0,1 0 0 0 0,-1 0 1 0 0,-1 0-1 0 0,1 0 1 0 0,0 1-1 0 0,-1-1 0 0 0,-1 0-219 0 0,3 2 71 0 0,0-1 0 0 0,0 1 0 0 0,-1 0 0 0 0,1 0 0 0 0,-1 0 1 0 0,1 1-1 0 0,-1-1 0 0 0,1 1 0 0 0,-1-1 0 0 0,1 1 0 0 0,-1 0 0 0 0,0 0 0 0 0,1 0 0 0 0,-1 0 0 0 0,1 0 0 0 0,-1 0 0 0 0,-2 2-71 0 0,-29 13 370 0 0,18-4-318 0 0,3-1-30 0 0,5-4-4 0 0,0 0 1 0 0,1 0 0 0 0,0 0 0 0 0,0 1-1 0 0,0 0 1 0 0,1 0 0 0 0,-1 2-19 0 0,2-2 7 0 0,-18 35 47 0 0,19-35-54 0 0,0 1 0 0 0,0-1 0 0 0,1 1 0 0 0,0 0 0 0 0,0 0 0 0 0,1 0 0 0 0,-2 7 0 0 0,3-9 0 0 0,-3 23 0 0 0,4-27 0 0 0,-1-1 0 0 0,1 0 0 0 0,0 1 0 0 0,0-1 0 0 0,1 0 0 0 0,-1 1 0 0 0,0-1 0 0 0,0 0 0 0 0,1 1 0 0 0,-1 0 0 0 0,2 9 0 0 0,-1-10 0 0 0,-1 1 0 0 0,0-1 0 0 0,0 1 0 0 0,1 0 0 0 0,-1-1 0 0 0,1 1 0 0 0,0-1 0 0 0,-1 1 0 0 0,1-1 0 0 0,0 0 0 0 0,4 12 0 0 0,-2-6 0 0 0,-1 0 0 0 0,2 1 0 0 0,-1-1 0 0 0,1-1 0 0 0,3 6 0 0 0,7 13 0 0 0,-12-22 0 0 0,0 0 0 0 0,0 0 0 0 0,0 0 0 0 0,1 0 0 0 0,1 1 0 0 0,10 15 0 0 0,-10-13 58 0 0,1 0 0 0 0,0 0 0 0 0,0 0 1 0 0,0 0-1 0 0,2 1-58 0 0,-1-2 29 0 0,8-1 211 0 0,-13-4-228 0 0,0 0 0 0 0,0 0 1 0 0,0 0-1 0 0,0 0 0 0 0,0 0 1 0 0,0 0-1 0 0,0 0 0 0 0,0 0 1 0 0,0-1-1 0 0,0 1 0 0 0,0-1 1 0 0,0 1-1 0 0,0 0 0 0 0,0-1 1 0 0,0 1-1 0 0,0-1 0 0 0,0 0 1 0 0,-1 1-1 0 0,1-1 0 0 0,0 0 1 0 0,0 1-1 0 0,-1-1-12 0 0,18-19 261 0 0,-14 14-153 0 0,1 0-14 0 0,9-9 116 0 0,5-6-210 0 0,-18 19 4 0 0,0 1 0 0 0,0-1 0 0 0,0 1 0 0 0,0-1 0 0 0,0 1 1 0 0,0-1-1 0 0,0 0 0 0 0,0-1-4 0 0,5-10 45 0 0,-1 7 28 0 0,-3 3-45 0 0,0 1 0 0 0,1-1 1 0 0,-1 0-1 0 0,0 0 0 0 0,-1-1 1 0 0,1 1-1 0 0,0 0 0 0 0,-1-1 1 0 0,0 1-1 0 0,1-3-28 0 0,0 0 35 0 0,-1 1 0 0 0,1 0 0 0 0,1 0-1 0 0,-1 0 1 0 0,2-3-35 0 0,0 2 36 0 0,-2 1 0 0 0,1-1 0 0 0,0 0-1 0 0,0-4-35 0 0,4-25 64 0 0,-6 34-60 0 0,0-2 16 0 0,-3-9 26 0 0,1 7 24 0 0,-1-1 0 0 0,2 0 0 0 0,-1 0-1 0 0,0-2-69 0 0,-1-8 123 0 0,1 12-112 0 0,0 0-1 0 0,1 0 0 0 0,0-1 1 0 0,0 1-1 0 0,0-4-10 0 0,0 5 2 0 0,0 0 0 0 0,0 1 1 0 0,0-1-1 0 0,0 0 0 0 0,0 0 1 0 0,-1 0-1 0 0,0 0 0 0 0,1 0 0 0 0,-2-1-2 0 0,2 3-5 0 0,0 0 0 0 0,-1 0-1 0 0,1 0 1 0 0,0 0-1 0 0,0 0 1 0 0,0 0-1 0 0,0 0 1 0 0,0 0 0 0 0,0 0-1 0 0,0 0 1 0 0,0-1 5 0 0,0 2-7 0 0,0-1 1 0 0,0 1 0 0 0,0-1-1 0 0,0 1 1 0 0,0-1 0 0 0,0 0-1 0 0,0 1 1 0 0,0-1-1 0 0,0 1 1 0 0,0-1 0 0 0,0 1-1 0 0,-1-1 1 0 0,1 1 0 0 0,0-1-1 0 0,0 1 1 0 0,0-1 0 0 0,-1 1-1 0 0,1-1 1 0 0,0 1 0 0 0,-1-1-1 0 0,1 1 7 0 0,-2-7-205 0 0,2 4 153 0 0,-7-21-1268 0 0,6 22 987 0 0,1 2-3 0 0,0 0 2 0 0,-1 0 12 0 0,0-1 193 0 0,0 1 0 0 0,0-1 1 0 0,0 1-1 0 0,0-1 1 0 0,0 1-1 0 0,1-1 1 0 0,-1 0-1 0 0,0 1 0 0 0,0-1 1 0 0,1 0-1 0 0,-1 0 1 0 0,1 1-1 0 0,-1-1 0 0 0,0 0 1 0 0,1 0-1 0 0,-1-1 129 0 0,1 2-574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34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35 13216 0 0,'0'0'284'0'0,"0"0"1"0"0,0 0-162 0 0,0 0 3 0 0,0 0 24 0 0,0 0 2 0 0,-4-3-38 0 0,3 2-118 0 0,1 1-1 0 0,-1-1 0 0 0,1 1 0 0 0,0 0 1 0 0,-1-1-1 0 0,1 0 0 0 0,0 1 1 0 0,-1-1-1 0 0,1 1 0 0 0,0-1 0 0 0,0 1 1 0 0,0-1-1 0 0,0 1 0 0 0,-1-1 0 0 0,1 0 1 0 0,0 1-1 0 0,0-1 0 0 0,0 0 5 0 0,0 0-13 0 0,-1-1-89 0 0,1 2-156 0 0,0-1-72 0 0,5-15-4463 0 0,-5 16 4036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35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40 13432 0 0,'0'0'568'0'0,"0"0"-456"0"0,-6-5 72 0 0,6 5 8 0 0,0 0 8 0 0,-4-4 0 0 0,-5-5-200 0 0,9 9 0 0 0,0-13 0 0 0,0 5 0 0 0,0 8-216 0 0,0 0-32 0 0,0 0-8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32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 5528 0 0,'0'0'302'0'0,"0"0"297"0"0,0 0 128 0 0,0 0 29 0 0,0 0-44 0 0,0 0-202 0 0,0 0-87 0 0,0 0-20 0 0,0 0-11 0 0,0 0-35 0 0,0 0-18 0 0,0 0-3 0 0,0 0-10 0 0,0 0-39 0 0,0 0-20 0 0,0 0-3 0 0,0 0-7 0 0,0 0-29 0 0,0 0-17 0 0,0 0-3 0 0,0 0-4 0 0,0 0-18 0 0,0 0-8 0 0,0 0-2 0 0,0-2-6 0 0,0 0-99 0 0,0-1 0 0 0,0 1-1 0 0,0-1 1 0 0,1 1 0 0 0,-1 0-1 0 0,1-1 1 0 0,0 1 0 0 0,-1 0-1 0 0,1-1 1 0 0,0 1 0 0 0,0 0-1 0 0,0 0 1 0 0,1 0 0 0 0,-1 0-1 0 0,1 0 1 0 0,-1 0 0 0 0,1 0-1 0 0,-1 0 1 0 0,1 0 0 0 0,0 1-1 0 0,2-2-70 0 0,7-9 50 0 0,-9 10-51 0 0,0 0-1 0 0,0-1 1 0 0,0 1-1 0 0,1 1 1 0 0,-1-1 0 0 0,1-1 1 0 0,4 0 0 0 0,-1-1 0 0 0,0 1 0 0 0,1 0 0 0 0,6-2 0 0 0,3-2 0 0 0,-15 6 0 0 0,1 0 0 0 0,-1 0 0 0 0,1 0 0 0 0,-1 0 0 0 0,1 1 0 0 0,0-1 0 0 0,-1 1 0 0 0,1-1 0 0 0,0 1 0 0 0,-1 0 0 0 0,1-1 0 0 0,1 1 0 0 0,6 0 0 0 0,-2 0 0 0 0,0 0 0 0 0,0 1 0 0 0,0 0 0 0 0,0 0 0 0 0,2 1 0 0 0,-7-1 0 0 0,-2 0 0 0 0,0-1 0 0 0,0 0 0 0 0,1 1 0 0 0,-1-1 0 0 0,0 0 0 0 0,0 0 0 0 0,1 1 0 0 0,-1-1 0 0 0,0 0 0 0 0,0 0 0 0 0,1 1 0 0 0,-1-1 0 0 0,0 0 0 0 0,1 0 0 0 0,-1 0 0 0 0,0 0 0 0 0,1 1 0 0 0,-1-1 0 0 0,0 0 0 0 0,1 0 0 0 0,-1 0 0 0 0,0 0 0 0 0,1 0 0 0 0,-1 0 0 0 0,0 0 0 0 0,1 0 0 0 0,-1 0 0 0 0,3 0 0 0 0,-1 1 0 0 0,0 0 0 0 0,0-1 0 0 0,0 1 0 0 0,0 0 0 0 0,0 0 0 0 0,0 0 0 0 0,0 0 0 0 0,0 1 0 0 0,0-1 0 0 0,0 1 0 0 0,0-1 0 0 0,-1 1 0 0 0,1-1 0 0 0,-1 1 0 0 0,1 0 0 0 0,-1 0 0 0 0,0 0 0 0 0,1 0 0 0 0,-1 0 0 0 0,0 0 0 0 0,12 21 74 0 0,-13-21-64 0 0,0 0-1 0 0,0 0 1 0 0,0 0 0 0 0,-1-1-1 0 0,1 1 1 0 0,0 0-1 0 0,-1 0 1 0 0,1 0 0 0 0,-1-1-1 0 0,0 1 1 0 0,1 0-1 0 0,-1 0-9 0 0,-3 7 27 0 0,2 7-15 0 0,2-13-6 0 0,0-1-1 0 0,-1 1 1 0 0,1 0-1 0 0,-1-1 1 0 0,0 1-1 0 0,1 0 1 0 0,-1-1-1 0 0,0 1 1 0 0,0-1-1 0 0,-1 0 1 0 0,1 1-6 0 0,-28 42 43 0 0,20-29-26 0 0,-2 0 0 0 0,0 0 1 0 0,-9 9-18 0 0,2-5-79 0 0,-9 15 79 0 0,23-30-1 0 0,3-4 1 0 0,0 1 0 0 0,0-1 1 0 0,-1 0-1 0 0,1 1 1 0 0,-1-1-1 0 0,0 0 1 0 0,1 0-1 0 0,-1 0 1 0 0,0 0-1 0 0,-1 1-4 0 0,-1 0 0 0 0,1 1 0 0 0,0-1 0 0 0,0 1 0 0 0,-2 1 4 0 0,5-4-2 0 0,0 0 0 0 0,0 0 0 0 0,0 0 1 0 0,0 0-1 0 0,0 1 0 0 0,0-1 0 0 0,0 0 1 0 0,-1 0-1 0 0,1 0 0 0 0,0 0 1 0 0,0 0-1 0 0,0 1 0 0 0,0-1 0 0 0,0 0 1 0 0,0 0-1 0 0,0 0 0 0 0,0 0 1 0 0,0 1-1 0 0,0-1 0 0 0,0 0 0 0 0,0 0 1 0 0,0 0-1 0 0,0 1 0 0 0,0-1 0 0 0,0 0 1 0 0,0 0-1 0 0,0 0 0 0 0,0 0 1 0 0,1 0-1 0 0,-1 1 0 0 0,0-1 0 0 0,0 0 2 0 0,0 0-30 0 0,0 0 0 0 0,0 0 0 0 0,0 0-1 0 0,0 1 1 0 0,0-1 0 0 0,0 0-1 0 0,0 0 1 0 0,0 0 0 0 0,0 0-1 0 0,0 0 1 0 0,0 1 0 0 0,0-1 0 0 0,0 0-1 0 0,0 0 1 0 0,0 0 0 0 0,0 0-1 0 0,0 0 1 0 0,0 1 0 0 0,0-1 0 0 0,0 0-1 0 0,0 0 1 0 0,0 0 0 0 0,0 0-1 0 0,0 0 1 0 0,0 1 0 0 0,0-1-1 0 0,0 0 1 0 0,0 0 0 0 0,0 0 0 0 0,0 0-1 0 0,0 0 1 0 0,-1 0 0 0 0,1 0-1 0 0,0 1 1 0 0,0-1 0 0 0,0 0 0 0 0,0 0 30 0 0,0 0-13 0 0,-1 0 0 0 0,1 0 0 0 0,0 0 0 0 0,0 0 0 0 0,0 0 0 0 0,0 0 0 0 0,0 0 0 0 0,0 0 0 0 0,-1 0 0 0 0,1 0 0 0 0,0 1 0 0 0,0-1 0 0 0,0 0 0 0 0,0 0 0 0 0,0 0 1 0 0,0 0-1 0 0,0 0 0 0 0,0 0 0 0 0,0 0 0 0 0,-1 1 0 0 0,1-1 0 0 0,0 0 0 0 0,0 0 0 0 0,0 0 0 0 0,0 0 0 0 0,0 0 0 0 0,0 0 0 0 0,0 1 0 0 0,0-1 0 0 0,0 0 0 0 0,0 0 1 0 0,0 0-1 0 0,0 0 0 0 0,0 0 0 0 0,0 1 0 0 0,0-1 0 0 0,0 0 0 0 0,0 0 0 0 0,0 0 0 0 0,0 0 0 0 0,0 0 0 0 0,0 0 0 0 0,0 1 0 0 0,1-1 0 0 0,-1 0 0 0 0,0 0 13 0 0,9 2-98 0 0,18-1 457 0 0,-21-1-326 0 0,29 0 925 0 0,-33 0-749 0 0,-2 0-96 0 0,13 13 734 0 0,-12-12-811 0 0,1 1 1 0 0,-2-1 0 0 0,1 1-1 0 0,0 0 1 0 0,0-1-1 0 0,0 1 1 0 0,-1 0 0 0 0,1 0-1 0 0,-1-1 1 0 0,1 1-1 0 0,-1 0 1 0 0,0 0 0 0 0,1 1-37 0 0,-1 2 88 0 0,0 0 1 0 0,0 0 0 0 0,0 0-1 0 0,-1 5-88 0 0,-7 57 512 0 0,3-30-381 0 0,5-30-73 0 0,-1-1-1 0 0,0 1 1 0 0,1 0 0 0 0,1-1-1 0 0,-1 1 1 0 0,1-1 0 0 0,0 1-1 0 0,1 5-57 0 0,1-5 27 0 0,0 1 0 0 0,0-1-1 0 0,3 5-26 0 0,-6-12 0 0 0,1 1 0 0 0,-1-1 0 0 0,1 1 0 0 0,0-1 0 0 0,-1 1 0 0 0,1-1 0 0 0,0 0 0 0 0,-1 1 0 0 0,1-1 0 0 0,0 0 0 0 0,-1 1 0 0 0,1-1 0 0 0,0 0 0 0 0,0 0 0 0 0,-1 0 0 0 0,1 0 0 0 0,0 0 0 0 0,-1 0 0 0 0,1 0 0 0 0,0 0 0 0 0,0 0 0 0 0,-1 0 0 0 0,1 0 0 0 0,0 0 0 0 0,0-1 0 0 0,-1 1 0 0 0,1 0 0 0 0,0 0 0 0 0,-1-1 0 0 0,1 1 0 0 0,11-8 28 0 0,-1-1 0 0 0,7-6-28 0 0,-7 5 8 0 0,13-13-122 0 0,-1-1 0 0 0,-1-2 0 0 0,-1 0-1 0 0,0-2 115 0 0,-5 7-72 0 0,4-8-167 0 0</inkml:trace>
  <inkml:trace contextRef="#ctx0" brushRef="#br0" timeOffset="1637.316">630 516 13432 0 0,'-2'2'113'0'0,"0"-1"1"0"0,0 1 0 0 0,0-1-1 0 0,0 0 1 0 0,0 0 0 0 0,-1 0 0 0 0,1 0-1 0 0,0 0 1 0 0,0 0 0 0 0,-1 0-1 0 0,1-1 1 0 0,-2 1-114 0 0,-27 1 1369 0 0,30-2-1342 0 0,0 0 1 0 0,0 0-1 0 0,0-1 1 0 0,0 1-1 0 0,1 0 0 0 0,-1 0 1 0 0,0-1-1 0 0,0 1 1 0 0,0-1-1 0 0,0 1 0 0 0,0-1 1 0 0,0 0-28 0 0,-3-1 48 0 0,1 1-13 0 0,3 1-19 0 0,-1 0 0 0 0,0-1 0 0 0,0 1-1 0 0,0 0 1 0 0,0-1 0 0 0,1 1 0 0 0,-1-1 0 0 0,0 1 0 0 0,0-1 0 0 0,1 1 0 0 0,-1-1 0 0 0,0 0 0 0 0,1 1 0 0 0,-1-1-1 0 0,0 0-15 0 0,-6-7 16 0 0,5 8-106 0 0,1-1 0 0 0,0 0 0 0 0,0 0-1 0 0,0 0 1 0 0,0 0 0 0 0,0 0-1 0 0,0-1 1 0 0,0 1 0 0 0,0 0 0 0 0,1 0-1 0 0,-1-1 1 0 0,0 1 0 0 0,1 0-1 0 0,-1-1 1 0 0,1 1 0 0 0,0-1 0 0 0,-1 1-1 0 0,1 0 1 0 0,0-1 0 0 0,0 1 0 0 0,0-1-1 0 0,0 1 1 0 0,0-2 90 0 0,0-1-257 0 0,0 4-569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5:16.587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  <inkml:brush xml:id="br2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9368 1395 5840 0 0,'3'8'82'0'0,"0"2"94"0"0,-2 0 188 0 0,-1-10-294 0 0,0 0-2 0 0,0 0-4 0 0,1 1-11 0 0,4 0-42 0 0,-2-2 18 0 0,-2 0 126 0 0,-1 1 61 0 0,0 0 9 0 0,4-7 2828 0 0,-4 7-2970 0 0,0-1-94 0 0,1 1-1 0 0,-1 0 1 0 0,0-1 0 0 0,1 1 0 0 0,-1 0 0 0 0,0-1-1 0 0,0 1 1 0 0,1-1 0 0 0,-1 1 0 0 0,0 0-1 0 0,0-1 1 0 0,0 1 0 0 0,0-1 0 0 0,1 1-1 0 0,-1 0 1 0 0,0-1 0 0 0,0 1 0 0 0,0-1 0 0 0,0 1-1 0 0,0-1 1 0 0,0 1 0 0 0,0-1 0 0 0,0 1-1 0 0,0 0 1 0 0,-1-1 0 0 0,1 1 0 0 0,0-1-1 0 0,0 1 1 0 0,0-1 0 0 0,0 1 0 0 0,-1 0 0 0 0,1-1-1 0 0,0 1 1 0 0,0-1 0 0 0,-1 1 0 0 0,1 0-1 0 0,0-1 1 0 0,-1 1 0 0 0,1 0 0 0 0,0-1 11 0 0,-1 1 12 0 0,1 0 0 0 0,-1 0 1 0 0,1 0-1 0 0,0-1 0 0 0,-1 1 1 0 0,1 0-1 0 0,-1 0 0 0 0,1 0 1 0 0,-1 0-1 0 0,1 0 0 0 0,-1 0 0 0 0,1 0 1 0 0,-1 0-1 0 0,1 0 0 0 0,-1 0 1 0 0,1 0-1 0 0,-1 0 0 0 0,1 0 1 0 0,-1 0-1 0 0,1 0 0 0 0,0 1 1 0 0,-1-1-1 0 0,1 0 0 0 0,-1 0 1 0 0,1 1-1 0 0,-1-1 0 0 0,1 0-12 0 0,-2 1 132 0 0,-6 0 179 0 0,7-1-302 0 0,0 0 1 0 0,0 0-1 0 0,0 0 1 0 0,0 0-1 0 0,0 0 1 0 0,0 1 0 0 0,0-1-1 0 0,0 0 1 0 0,0 0-1 0 0,0 1 1 0 0,0 0-10 0 0,0-1 0 0 0,-1 1 7 0 0,0 1 0 0 0,0-1 0 0 0,0 0 0 0 0,0 1 0 0 0,-1-1 0 0 0,1-1 0 0 0,0 1 1 0 0,0 0-1 0 0,-1 0 0 0 0,1-1 0 0 0,-1 1 0 0 0,1-1 0 0 0,-1 0 0 0 0,1 0 0 0 0,-1 0 0 0 0,1 0 1 0 0,0 0-1 0 0,-1-1-7 0 0,-30-1 197 0 0,29 2-89 0 0,-1-1 0 0 0,1 1-1 0 0,-1 0 1 0 0,1 0 0 0 0,-1 1-108 0 0,2-1 134 0 0,0 1 0 0 0,0-1 0 0 0,0 0-1 0 0,0 0 1 0 0,0-1 0 0 0,0 1 0 0 0,0 0 0 0 0,0-1-1 0 0,0 0 1 0 0,-1 0-134 0 0,2 0 64 0 0,-1 1-1 0 0,1-1 1 0 0,0 1-1 0 0,-1 0 1 0 0,1 0-1 0 0,0 0 1 0 0,-1 0 0 0 0,1 0-1 0 0,0 1 1 0 0,-2 0-64 0 0,2-1 17 0 0,1 1 1 0 0,-1-1-1 0 0,0 0 1 0 0,0 1 0 0 0,0-1-1 0 0,0 0 1 0 0,1 0-1 0 0,-1 0 1 0 0,0-1 0 0 0,0 1-1 0 0,0 0 1 0 0,1-1-1 0 0,-1 1 1 0 0,0-1-1 0 0,0 1 1 0 0,1-1 0 0 0,-1 0-1 0 0,-1 0-17 0 0,1-1-10 0 0,2 1 6 0 0,-1 1 0 0 0,1-1 0 0 0,-1 0 0 0 0,1 1 0 0 0,-1 0 0 0 0,0-1 0 0 0,1 1 0 0 0,-1-1 0 0 0,1 1 0 0 0,-1 0 0 0 0,0-1 0 0 0,0 1 0 0 0,0 0 4 0 0,-10 5 154 0 0,9-4-127 0 0,-1 0 34 0 0,-1 1-1 0 0,1-1 1 0 0,-1 0 0 0 0,1 0-1 0 0,-1 0 1 0 0,-2 0-61 0 0,-17 6 235 0 0,18-6-226 0 0,1 1 0 0 0,0-1 1 0 0,-1-1-1 0 0,1 1 0 0 0,-1-1 1 0 0,0 0-1 0 0,1 0 0 0 0,-1 0-9 0 0,-16-2 150 0 0,15 2 22 0 0,0 0 0 0 0,1-1 0 0 0,-1 1 0 0 0,-1-1-172 0 0,-13-3 272 0 0,16 4-261 0 0,0 0 0 0 0,0 0 0 0 0,0 0 0 0 0,0 0 0 0 0,0 1 0 0 0,0 0 0 0 0,0-1 0 0 0,0 1 0 0 0,1 1 0 0 0,-3 0-11 0 0,2-1 15 0 0,0 0 0 0 0,-1 0 1 0 0,1 0-1 0 0,0 0 0 0 0,-2-1-15 0 0,-22 3 230 0 0,25-2-216 0 0,1-1 1 0 0,-1 1-1 0 0,0-1 1 0 0,0 1-1 0 0,0 0 1 0 0,1 0-1 0 0,-2 1-14 0 0,2-1 9 0 0,-1 0-1 0 0,1 0 0 0 0,-1 0 1 0 0,1-1-1 0 0,-1 1 0 0 0,0-1 0 0 0,0 1-8 0 0,-1 0 16 0 0,3-1-13 0 0,0 0 0 0 0,0 0 0 0 0,0 0 1 0 0,0 0-1 0 0,0 0 0 0 0,0 0 0 0 0,0 0 1 0 0,0 0-1 0 0,0 0 0 0 0,0 0 0 0 0,0 0 1 0 0,0 0-1 0 0,0-1 0 0 0,0 1 0 0 0,0-1-3 0 0,-5 0 4 0 0,4 0-1 0 0,0 0 1 0 0,0 1 0 0 0,0-1 0 0 0,0 1 0 0 0,0 0-1 0 0,-1-1 1 0 0,1 1 0 0 0,0 0 0 0 0,0 0 0 0 0,0 1-1 0 0,-1-1 1 0 0,1 0 0 0 0,0 1 0 0 0,0-1 0 0 0,0 1-1 0 0,-2 0-3 0 0,-2 0 40 0 0,-5-1-16 0 0,10 0-24 0 0,-1 0 0 0 0,1 0 0 0 0,0 1 0 0 0,-1-1 0 0 0,1 0 0 0 0,0 1 0 0 0,0-1 0 0 0,-1 1 0 0 0,1 0 0 0 0,-1 0 0 0 0,-6 3 0 0 0,-20 2 0 0 0,28-6 1 0 0,0 0 0 0 0,0 0 0 0 0,-1 0-1 0 0,1 1 1 0 0,0-1 0 0 0,-1 0-1 0 0,1 0 1 0 0,0 0 0 0 0,0 0-1 0 0,-1 0 1 0 0,1 0 0 0 0,0 0-1 0 0,-1 0 1 0 0,1 0 0 0 0,0 0-1 0 0,-1 0 1 0 0,1 0 0 0 0,0 0-1 0 0,-1 0 1 0 0,1 0 0 0 0,0 0-1 0 0,-1 0 1 0 0,1 0 0 0 0,0-1 0 0 0,0 1-1 0 0,-1 0 1 0 0,1 0-1 0 0,-1-1 2 0 0,1 1 0 0 0,-1 0 0 0 0,0-1 0 0 0,1 1 0 0 0,-1 0 0 0 0,0 0 0 0 0,1-1 0 0 0,-1 1 0 0 0,0 0 0 0 0,0 0 0 0 0,1 0 1 0 0,-1 0-1 0 0,0 0 0 0 0,1 0 0 0 0,-1 0 0 0 0,0 0 0 0 0,0 0-2 0 0,-1 0 10 0 0,3 0-7 0 0,-23 6-6 0 0,20-5 3 0 0,-16-2 0 0 0,11 2 0 0 0,-9 0 0 0 0,14 0 0 0 0,0-1 0 0 0,1 0 0 0 0,-1 0 0 0 0,0 1 0 0 0,1-1 0 0 0,-1 1 0 0 0,1-1 0 0 0,-1 1 0 0 0,1-1 0 0 0,-1 1 0 0 0,1 0 0 0 0,-2 1 0 0 0,2-1 0 0 0,-12 3 0 0 0,2-1 0 0 0,5-1 0 0 0,3-1 0 0 0,-10 2 0 0 0,-8 0 0 0 0,18-3 11 0 0,-1 1 0 0 0,-1-1 0 0 0,1 0 0 0 0,0 0 0 0 0,-2-1-11 0 0,3 1 7 0 0,-1-1 1 0 0,1 1 0 0 0,0 0 0 0 0,0 0 0 0 0,0 1-1 0 0,0-1 1 0 0,0 0 0 0 0,0 1 0 0 0,0 0-1 0 0,-1 0-7 0 0,3 0 17 0 0,0-1-1 0 0,0 0 1 0 0,0 1-1 0 0,0-1 1 0 0,0 0-1 0 0,0 0 0 0 0,0 0 1 0 0,0 0-1 0 0,-1 0 1 0 0,1 0-1 0 0,0 0 0 0 0,0 0 1 0 0,0 0-1 0 0,0-1 1 0 0,0 1-1 0 0,0 0 0 0 0,0 0 1 0 0,-1-1-17 0 0,-11-2 87 0 0,-12 1-321 0 0,20 1 269 0 0,0 0 0 0 0,0 1 0 0 0,0-1 0 0 0,0 1 0 0 0,0 1 0 0 0,-4 0-35 0 0,5-1 9 0 0,1 0-1 0 0,0 0 1 0 0,-1 0-1 0 0,1 0 1 0 0,-2-1-9 0 0,-7 0 10 0 0,2 0-10 0 0,-4 1 0 0 0,7 1 70 0 0,0 0-1 0 0,1 0 1 0 0,-1-1-1 0 0,0 0 0 0 0,-5-2-69 0 0,4 2 70 0 0,1-1-1 0 0,-1 1 0 0 0,1 1 0 0 0,-2-1-69 0 0,7 1 0 0 0,0-1 0 0 0,0 0 0 0 0,1 0 0 0 0,-1 0 0 0 0,0 0 0 0 0,0 0 0 0 0,0 0 0 0 0,1 0 0 0 0,-1 0 0 0 0,0-1 0 0 0,0 1 0 0 0,1-1 0 0 0,-1 1 0 0 0,0-1 0 0 0,1 0 0 0 0,-1 0 0 0 0,0 0 0 0 0,1 0 0 0 0,-1 1 0 0 0,0 0 0 0 0,1-1 0 0 0,-1 1 0 0 0,0 0 0 0 0,1 0 0 0 0,-1 0 0 0 0,0 1 0 0 0,1-1 0 0 0,-1 0 0 0 0,0 1 0 0 0,1-1 0 0 0,-1 1 0 0 0,1-1 0 0 0,-1 1 0 0 0,0 0 0 0 0,-10 3 0 0 0,4-4 0 0 0,0 0 0 0 0,1 0 0 0 0,-1 0 0 0 0,0-1 0 0 0,0 0 0 0 0,-1-1 0 0 0,7 1 0 0 0,-2 1 24 0 0,0 0-1 0 0,1 0 0 0 0,-1 0 1 0 0,0 1-1 0 0,1-1 0 0 0,-3 1-23 0 0,-17 2 92 0 0,8-2-92 0 0,-1 0 0 0 0,1 1 0 0 0,-6 2 0 0 0,3 0 0 0 0,7-3 31 0 0,1 0 0 0 0,0-1 0 0 0,-9 0-31 0 0,1-1 33 0 0,17 1-32 0 0,0 1-1 0 0,0-1 1 0 0,0 0 0 0 0,1 0 0 0 0,-1 0 0 0 0,0 1 0 0 0,0-1-1 0 0,1 0 1 0 0,-1 1 0 0 0,0-1 0 0 0,0 1 0 0 0,1-1 0 0 0,-1 1-1 0 0,1-1 1 0 0,-1 1 0 0 0,0 0-1 0 0,0 0 0 0 0,1-1 0 0 0,-1 1 0 0 0,0-1-1 0 0,1 1 1 0 0,-1-1 0 0 0,0 1 0 0 0,0-1 0 0 0,1 1 0 0 0,-1-1 0 0 0,0 0-1 0 0,0 1 1 0 0,0-1 0 0 0,0 0 0 0 0,1 0 0 0 0,-1 1 0 0 0,0-1-1 0 0,0 0 1 0 0,-4-1 0 0 0,1 1 0 0 0,0-1 0 0 0,-1 0 0 0 0,1 0 0 0 0,-1 0 0 0 0,2 0 0 0 0,0 0 0 0 0,0 0 0 0 0,0 0 0 0 0,-1 1 0 0 0,1-1 0 0 0,0 1 0 0 0,-1 0 0 0 0,1 0 0 0 0,0 0 0 0 0,-3 1 0 0 0,4-1 0 0 0,-1 1 0 0 0,0-1 0 0 0,0 0 0 0 0,1-1 0 0 0,-1 1 0 0 0,0 0 0 0 0,1-1 0 0 0,-1 0 0 0 0,0 1 0 0 0,-18-4 0 0 0,7 5 0 0 0,10 0 0 0 0,0-1 0 0 0,0 0 0 0 0,0 0 0 0 0,0 0 0 0 0,0 0 0 0 0,-1-1 0 0 0,-3 0 0 0 0,0 0 0 0 0,0 0 0 0 0,0 1 0 0 0,0 1 0 0 0,-2-1 0 0 0,-12 1 0 0 0,10 0 0 0 0,9 0 0 0 0,1-1 0 0 0,-1 0 0 0 0,0 0 0 0 0,0 0 0 0 0,1 0 0 0 0,-1 0 0 0 0,0 0 0 0 0,1-1 0 0 0,-1 1 0 0 0,-2-2 0 0 0,4 1 0 0 0,1 0 0 0 0,-1 1 0 0 0,1-1 0 0 0,0 1 0 0 0,-1-1 0 0 0,1 1 0 0 0,-1-1 0 0 0,1 1 0 0 0,0-1 0 0 0,-1 1 0 0 0,0-1 0 0 0,1 1 0 0 0,-1 0 0 0 0,1-1 0 0 0,-1 1 0 0 0,1 0 0 0 0,-1-1 0 0 0,0 1 0 0 0,1 0 0 0 0,-1 0 0 0 0,0 0 0 0 0,1-1 0 0 0,-1 1 0 0 0,0 0 0 0 0,1 0 0 0 0,-1 0 0 0 0,0 0 0 0 0,1 0 0 0 0,-1 0 0 0 0,0 1 0 0 0,1-1 0 0 0,-1 0 0 0 0,0 0 0 0 0,1 0 0 0 0,-1 1 0 0 0,-2-1 0 0 0,1 0 0 0 0,-1 1 0 0 0,0-1 0 0 0,1 0 0 0 0,-1 0 0 0 0,0 0 0 0 0,1-1 0 0 0,-2 1 0 0 0,-19-2 0 0 0,-1 4 0 0 0,19-1 0 0 0,1 0 0 0 0,0-1 0 0 0,-1 1 0 0 0,0-1 0 0 0,1 0 0 0 0,-1-1 0 0 0,1 1 0 0 0,-3-1 0 0 0,5 0 0 0 0,0 1 0 0 0,0 0 0 0 0,0 0 0 0 0,0 0 0 0 0,0 0 0 0 0,-1 0 0 0 0,1 0 0 0 0,0 1 0 0 0,0-1 0 0 0,-11 2 0 0 0,-11-1 0 0 0,19 0-13 0 0,4-1 9 0 0,0 1 0 0 0,0-1 0 0 0,0 0 1 0 0,-1 0-1 0 0,1 0 0 0 0,0 0 0 0 0,0 0 0 0 0,0 0 0 0 0,-1 0 0 0 0,1 0 0 0 0,0-1 0 0 0,0 1 0 0 0,0 0 0 0 0,0-1 0 0 0,-1 1 4 0 0,-2 0 0 0 0,3 0 0 0 0,0 0 0 0 0,0 0 0 0 0,0 0 0 0 0,0 0 0 0 0,0 0 0 0 0,0 0 0 0 0,1 0 0 0 0,-1 0 0 0 0,0 0 0 0 0,0-1 0 0 0,0 1 0 0 0,0 0 0 0 0,1-1 0 0 0,-1 1 0 0 0,0-1 0 0 0,0 1 0 0 0,0-1 0 0 0,-5-1-13 0 0,-1 0-1 0 0,1 1 0 0 0,-1 0 0 0 0,1 0 0 0 0,-7 0 14 0 0,-14-2-11 0 0,0 2 11 0 0,26 0-5 0 0,0 1 3 0 0,1 0 1 0 0,0-1-1 0 0,-1 1 0 0 0,1 0 1 0 0,0 0-1 0 0,-1 0 0 0 0,1-1 1 0 0,-1 1-1 0 0,1 0 0 0 0,0 0 1 0 0,-1 0-1 0 0,1 0 0 0 0,-1 0 1 0 0,1 0-1 0 0,-1 0 0 0 0,1 0 1 0 0,0 0-1 0 0,-1 0 1 0 0,1 0-1 0 0,-1 0 0 0 0,1 0 1 0 0,-1 0-1 0 0,1 0 0 0 0,0 0 1 0 0,-1 0-1 0 0,1 0 0 0 0,-1 1 1 0 0,1-1-1 0 0,0 0 2 0 0,-18 5-13 0 0,16-4 14 0 0,0 0-1 0 0,0 0 0 0 0,0-1 0 0 0,-1 0 0 0 0,1 1 1 0 0,0-1-1 0 0,0 0 0 0 0,-1 0 0 0 0,-1 0 0 0 0,-14-1 0 0 0,13 0 0 0 0,0 1 0 0 0,0 0 0 0 0,1 0 0 0 0,-1 0 0 0 0,0 0 0 0 0,-2 1 0 0 0,1 1 0 0 0,-1 0 0 0 0,-1-1 0 0 0,1-1 0 0 0,0 1 0 0 0,0-1 0 0 0,0 0 0 0 0,0 0 0 0 0,0-1 0 0 0,-1-1 0 0 0,1 1 0 0 0,1 1 0 0 0,-1-1 0 0 0,1 1 0 0 0,-5 0 0 0 0,5 0 0 0 0,0 0 0 0 0,0 0 0 0 0,0 0 0 0 0,1-1 0 0 0,-1 0 0 0 0,-1-1 0 0 0,-3 0-12 0 0,0 1 1 0 0,-1-1-1 0 0,1 1 0 0 0,0 1 0 0 0,-7 1 12 0 0,4-1-5 0 0,-38 6 5 0 0,26-6-64 0 0,23 0 64 0 0,-1 0 0 0 0,1 0 0 0 0,0 0 0 0 0,-1 1 0 0 0,1-1 0 0 0,-1 1 0 0 0,1-1 0 0 0,0 1 0 0 0,-1 0 0 0 0,-16 3 0 0 0,1-2 18 0 0,16-1-13 0 0,0 0 1 0 0,0-1-1 0 0,-1 0 1 0 0,1 0-1 0 0,0 0 1 0 0,-1 0-1 0 0,1 0 1 0 0,0 0-1 0 0,-1 0-5 0 0,0-1 2 0 0,0 1-1 0 0,0 0 1 0 0,0 0-1 0 0,0 1 1 0 0,1-1-1 0 0,-1 1 1 0 0,0-1-1 0 0,0 1 1 0 0,1 0-1 0 0,-1 0 1 0 0,0 0-2 0 0,0 0-1 0 0,-1 1 1 0 0,0-1-1 0 0,1 0 1 0 0,-1-1-1 0 0,0 1 0 0 0,-2 0 1 0 0,-36-1 0 0 0,-24 5 0 0 0,8-2 0 0 0,53-2 0 0 0,0-1 0 0 0,0 0 0 0 0,0 0 0 0 0,0-1 0 0 0,1 1 0 0 0,-3-2 0 0 0,3 1 0 0 0,0 1 0 0 0,-1-1 0 0 0,1 1 0 0 0,-1 0 0 0 0,1 0 0 0 0,0 0 0 0 0,-5 1 0 0 0,7-1 0 0 0,0 1 0 0 0,0-1 0 0 0,0 0 0 0 0,-1 0 0 0 0,1 0 0 0 0,0-1 0 0 0,0 1 0 0 0,0-1 0 0 0,0 1 0 0 0,-2-1 0 0 0,-15-2 0 0 0,-48 0 0 0 0,57 5 0 0 0,9-1 0 0 0,1-1 0 0 0,-1 0 0 0 0,0 0 0 0 0,1 0 0 0 0,-1 1 0 0 0,0-1 0 0 0,1 0 0 0 0,-1 0 0 0 0,0 0 0 0 0,1 0 0 0 0,-1 0 0 0 0,1 0 0 0 0,-1 0 0 0 0,0 0 0 0 0,1-1 0 0 0,-1 1 0 0 0,0 0 0 0 0,1 0 0 0 0,-1 0 0 0 0,0-1 0 0 0,0 0 0 0 0,0 1 0 0 0,0-1 0 0 0,-1 1 0 0 0,1-1 0 0 0,0 1 0 0 0,0 0 0 0 0,0-1 0 0 0,-1 1 0 0 0,1 0 0 0 0,0 0 0 0 0,-1 0 0 0 0,1 0 0 0 0,0 0 0 0 0,0 0 0 0 0,-1 0 0 0 0,1 1 0 0 0,0-1 0 0 0,0 0 0 0 0,0 1 0 0 0,-1-1 0 0 0,1 1 0 0 0,0-1 0 0 0,0 1 0 0 0,0 0 0 0 0,0-1 0 0 0,-1 1 0 0 0,-6 4 0 0 0,5-4 0 0 0,0-1 0 0 0,1 1 0 0 0,-1 0 0 0 0,0-1 0 0 0,1 0 0 0 0,-1 1 0 0 0,0-1 0 0 0,0 0 0 0 0,-14 1 0 0 0,11 0 0 0 0,0 0 0 0 0,0-1-1 0 0,-1 1 1 0 0,1-2-1 0 0,0 1 1 0 0,-1-1 0 0 0,0 1 3 0 0,0-1 0 0 0,0 1 1 0 0,0 0-1 0 0,-6 1-3 0 0,-68 8 53 0 0,78-9-50 0 0,0 0 0 0 0,0 0-1 0 0,0 0 1 0 0,-1-1-1 0 0,1 1 1 0 0,0-1-1 0 0,-3 0-2 0 0,3 0 5 0 0,0 0-1 0 0,0 1 1 0 0,0-1-1 0 0,0 1 0 0 0,0 0 1 0 0,0 0-1 0 0,0 0 1 0 0,-3 0-5 0 0,1 2 7 0 0,-16 1-1 0 0,20-3-6 0 0,0 0 0 0 0,0 0-1 0 0,-1 1 1 0 0,1-2 0 0 0,0 1 0 0 0,0 0 0 0 0,-1 0 0 0 0,1 0-1 0 0,0 0 1 0 0,0-1 0 0 0,0 1 0 0 0,-1-1 0 0 0,1 1-1 0 0,0-1 1 0 0,-1 0 1 0 0,2 0 1 0 0,-1 1-1 0 0,1-1 1 0 0,-1 0 0 0 0,0 1 0 0 0,1-1 0 0 0,-1 1 0 0 0,0-1 0 0 0,1 1 0 0 0,-1 0-1 0 0,0-1 1 0 0,0 1 0 0 0,0 0 0 0 0,1-1 0 0 0,-1 1 0 0 0,0 0 0 0 0,0 0-1 0 0,0 0 1 0 0,1 0 0 0 0,-1 0 0 0 0,0 0 0 0 0,0 0 0 0 0,0 0 0 0 0,0 0 0 0 0,1 0-1 0 0,-1 0 1 0 0,0 0 0 0 0,0 1 0 0 0,0-1 0 0 0,1 0 0 0 0,-1 1 0 0 0,0-1-1 0 0,0 0-1 0 0,-3 2 7 0 0,0 0 0 0 0,-1-1 0 0 0,1 1 0 0 0,0-1 0 0 0,-1 0 0 0 0,1 0-1 0 0,-1-1 1 0 0,1 0 0 0 0,-4 1-7 0 0,-16 1 14 0 0,22-2-14 0 0,0 0 0 0 0,-1 0 0 0 0,1 0 0 0 0,0 0 0 0 0,0 0 0 0 0,0-1 0 0 0,-1 1 0 0 0,-10-2 0 0 0,-20 1 0 0 0,22 0 0 0 0,1 0 0 0 0,-1 1 0 0 0,1 1 0 0 0,-10 1 0 0 0,19-2 0 0 0,0 0 0 0 0,0 0 0 0 0,0 0 0 0 0,0 0 0 0 0,0 0 0 0 0,-1 0 0 0 0,1 0 0 0 0,0-1 0 0 0,0 1 0 0 0,0 0 0 0 0,-1-1 0 0 0,1 1 0 0 0,0 0 0 0 0,0 0 0 0 0,0-1 0 0 0,0 1 0 0 0,0 0 0 0 0,0 0 0 0 0,0 0 0 0 0,0 0 0 0 0,-1 1 0 0 0,0-1 0 0 0,-7 2 0 0 0,-1 0 0 0 0,0-1 0 0 0,0 0 0 0 0,0-1 0 0 0,0 0 0 0 0,0 0 0 0 0,7-1 0 0 0,1 1 0 0 0,-1 0 0 0 0,0-1 0 0 0,0 1 0 0 0,1-1 0 0 0,-1 0 0 0 0,0 0 0 0 0,-1 0 0 0 0,2 0 0 0 0,0 1 0 0 0,0-1 0 0 0,0 1 0 0 0,1 0 0 0 0,-1-1 0 0 0,0 1 0 0 0,0 0 0 0 0,0 0 0 0 0,0 1 0 0 0,0-1 0 0 0,0 0 0 0 0,1 1 0 0 0,-1-1 0 0 0,0 1 0 0 0,-1 0 0 0 0,0 0 0 0 0,0 0 0 0 0,1-1 0 0 0,-1 1 0 0 0,0-1 0 0 0,0 1 0 0 0,1-1 0 0 0,-1 0 0 0 0,0 0 0 0 0,0 0 0 0 0,-26-1 0 0 0,24 1 0 0 0,1 0 0 0 0,0 0 0 0 0,0 0 0 0 0,-1 0 0 0 0,1-1 0 0 0,0 0 0 0 0,0 0 0 0 0,0 0 0 0 0,0 0 0 0 0,1 0 0 0 0,0 1 0 0 0,1-1 0 0 0,-1 1 0 0 0,0 0 0 0 0,1-1 0 0 0,-1 1 0 0 0,0 0 0 0 0,1 1 0 0 0,-1-1 0 0 0,0 0 0 0 0,0 1 0 0 0,-1 0 0 0 0,-16 2 0 0 0,6-2 0 0 0,13 0 0 0 0,-1-1 0 0 0,0 0 0 0 0,1 0 0 0 0,-1 0 0 0 0,0 0 0 0 0,1 0 0 0 0,-1 0 0 0 0,0 0 0 0 0,1-1 0 0 0,-1 1 0 0 0,-1-1 0 0 0,1 1 0 0 0,0 0 0 0 0,-1 0 0 0 0,1 0 0 0 0,0 1 0 0 0,-1-1 0 0 0,1 0 0 0 0,0 1 0 0 0,0 0 0 0 0,-15 1 0 0 0,-10-2 10 0 0,11-1 12 0 0,-1 1-1 0 0,0 1 1 0 0,-8 2-22 0 0,21-3 22 0 0,0 1-1 0 0,-1-1 1 0 0,1 0-1 0 0,-1-1 0 0 0,-3 0-21 0 0,5 1-7 0 0,-1-1-1 0 0,0 1 0 0 0,1 0 0 0 0,-1 0 0 0 0,0 0 0 0 0,1 1 0 0 0,-1-1 0 0 0,-2 1 8 0 0,2 0-1 0 0,1 0-1 0 0,-1 0 1 0 0,0-1-1 0 0,0 1 1 0 0,0-1-1 0 0,1 0 1 0 0,-1 0-1 0 0,0-1 1 0 0,0 1-1 0 0,-2-2 2 0 0,3 2 0 0 0,-2 0 0 0 0,0-1 0 0 0,0 2 0 0 0,-1-1 0 0 0,-2 1 0 0 0,-12 0 0 0 0,-54 6 0 0 0,60-5 0 0 0,12-2 0 0 0,0 1 0 0 0,1-1 0 0 0,-1 0 0 0 0,0 1 0 0 0,0-1 0 0 0,0 0 0 0 0,0 0 0 0 0,1 0 0 0 0,-3-1 0 0 0,-5 0 0 0 0,1 0 0 0 0,0 1 0 0 0,-1 0 0 0 0,1 0 0 0 0,-2 1 0 0 0,-13 0 0 0 0,7-1 0 0 0,13 1 0 0 0,0-1 0 0 0,-1 0 0 0 0,1 0 0 0 0,0 0 0 0 0,-1 0 0 0 0,1-1 0 0 0,0 0 0 0 0,0 1 0 0 0,-1-1 0 0 0,1 0 0 0 0,1 0 0 0 0,0 1 0 0 0,0-1 0 0 0,-1 1 0 0 0,1 0 0 0 0,0 0 0 0 0,0 0 0 0 0,0 0 0 0 0,-1 0 0 0 0,1 0 0 0 0,0 1 0 0 0,-1-1 0 0 0,1 1 0 0 0,-1-1 0 0 0,1 0 0 0 0,-1 1 0 0 0,1-1 0 0 0,-1 0 0 0 0,-1-1 0 0 0,0 1 5 0 0,-1 0 0 0 0,1 0 0 0 0,0 0 0 0 0,0 0 0 0 0,0 1 0 0 0,0-1 0 0 0,0 1 0 0 0,-3 1-5 0 0,2 0 6 0 0,-1-1 0 0 0,1 0 0 0 0,0-1 0 0 0,-3 1-6 0 0,-18 0-32 0 0,0 1 0 0 0,0 1 32 0 0,-35 0 0 0 0,45-4 0 0 0,14 1 0 0 0,0-1 0 0 0,0 1 0 0 0,1 0 0 0 0,-1 0 0 0 0,0 0 0 0 0,0 0 0 0 0,1 0 0 0 0,-1 1 0 0 0,0-1 0 0 0,0 0 0 0 0,0 1 0 0 0,-4 1 0 0 0,1 0 0 0 0,-1-1 0 0 0,0 0 0 0 0,1 0 0 0 0,-1 0 0 0 0,0-1 0 0 0,1 1 0 0 0,-1-1 0 0 0,0-1 0 0 0,0 1 0 0 0,0-1 0 0 0,4 1 0 0 0,0 0 0 0 0,-1 0 0 0 0,1 0 0 0 0,0 0 0 0 0,-1 0 0 0 0,1 1 0 0 0,0-1 0 0 0,-1 1 0 0 0,-1 0 0 0 0,3 0 0 0 0,-1 0 0 0 0,0-1 0 0 0,0 1 0 0 0,0-1 0 0 0,0 0 0 0 0,0 1 0 0 0,0-1 0 0 0,-1 0 0 0 0,1 0 0 0 0,0 0 0 0 0,0-1 0 0 0,0 1 0 0 0,0 0 0 0 0,-1-1 0 0 0,-1 0 0 0 0,1 1 0 0 0,-1-1 0 0 0,1 1 0 0 0,-1 0 0 0 0,1 0 0 0 0,-1 1 0 0 0,1-1 0 0 0,-1 1 0 0 0,-1 0 0 0 0,-20 2 0 0 0,-64 2 54 0 0,15-2-44 0 0,37 0-10 0 0,21 0 0 0 0,14-2 0 0 0,1-1 0 0 0,-1 1 0 0 0,1-1 0 0 0,-1 1 0 0 0,0-1 0 0 0,1 0 0 0 0,-1 0 0 0 0,0 0 0 0 0,1 0 0 0 0,-1 0 0 0 0,0 0 0 0 0,0 0 0 0 0,-4-1 0 0 0,-8 2 0 0 0,-3-2 0 0 0,13 1 0 0 0,0-1 0 0 0,0 1 0 0 0,0 0 0 0 0,0 0 0 0 0,-1 1 0 0 0,-1 0 0 0 0,5-1 0 0 0,-1 0 0 0 0,0 0 0 0 0,1 0 0 0 0,-1 0 0 0 0,0 0 0 0 0,1 0 0 0 0,-1-1 0 0 0,0 1 0 0 0,0 0 0 0 0,0-1 0 0 0,1 1 0 0 0,-1 0 0 0 0,0-1 0 0 0,1 1 0 0 0,-1 0 0 0 0,0 0 0 0 0,1 0 0 0 0,-1 0 0 0 0,0 1 0 0 0,-9 1 0 0 0,-1-1 0 0 0,1 0 0 0 0,0 0 0 0 0,-1-1 0 0 0,1 0 0 0 0,-1-1 0 0 0,-6-1 0 0 0,15 1 3 0 0,0 1-1 0 0,-1 0 1 0 0,1 1-1 0 0,0-1 1 0 0,-1 0-1 0 0,1 1 0 0 0,0 0 1 0 0,-1 0-1 0 0,1 0-2 0 0,-2 0 7 0 0,1 1-1 0 0,-1-1 0 0 0,0-1 0 0 0,0 1 1 0 0,-1-1-7 0 0,-12 1 16 0 0,-5-1 13 0 0,0-1 0 0 0,-4-1-29 0 0,21 2 16 0 0,0-1-1 0 0,0 2 1 0 0,0-1-1 0 0,0 1 1 0 0,-2 0-16 0 0,-22 3 50 0 0,-15-2-50 0 0,30-1 0 0 0,-1 0 0 0 0,1-1 0 0 0,-9-1 0 0 0,17 1 0 0 0,0 0 0 0 0,1 0 0 0 0,-1 1 0 0 0,0 0 0 0 0,-5 1 0 0 0,3 0 0 0 0,1-1 0 0 0,-1 0 0 0 0,-1 0 0 0 0,-75 4 0 0 0,-17-2 128 0 0,89-3-154 0 0,0 1-1 0 0,-8 1 27 0 0,19-2-1 0 0,0 0-1 0 0,1 0 1 0 0,-1 0 0 0 0,1 0-1 0 0,-1-1 1 0 0,0 1 0 0 0,1 0-1 0 0,-1-1 1 0 0,1 1 0 0 0,-2-1 1 0 0,1 0 0 0 0,1 1 0 0 0,-1-1 0 0 0,0 1 1 0 0,1-1-1 0 0,-1 1 0 0 0,0 0 0 0 0,1 0 1 0 0,-1 0-1 0 0,0 0 0 0 0,0 0 0 0 0,1 0 0 0 0,-2 0 0 0 0,-10 3 0 0 0,1 0 0 0 0,1-1 0 0 0,-2 0 0 0 0,1-1 0 0 0,-5 0 0 0 0,8 0-7 0 0,1 0-1 0 0,0 0 0 0 0,-1 1 0 0 0,-4 1 8 0 0,5-1-8 0 0,-1 0 0 0 0,1 0 0 0 0,-1-1-1 0 0,-5 0 9 0 0,-17 0 0 0 0,0 2 0 0 0,-3 2 0 0 0,12-2 0 0 0,15-3-10 0 0,1 0 0 0 0,-1 0-1 0 0,1 0 1 0 0,-3-1 10 0 0,-15-1-23 0 0,11 2 23 0 0,2 0 0 0 0,0 0 0 0 0,1 0 0 0 0,-7-2 0 0 0,-9 4 0 0 0,14-5 0 0 0,6 2 0 0 0,0 0 0 0 0,-1 0 0 0 0,1 1 0 0 0,0 0 0 0 0,0 0 0 0 0,-3 0 0 0 0,5 1-6 0 0,-1-1-1 0 0,0 0 1 0 0,1 0-1 0 0,-1-1 0 0 0,-1 0 7 0 0,2 1-5 0 0,0-1-1 0 0,0 1 0 0 0,0 0 0 0 0,0 0 0 0 0,0 0 0 0 0,1 0 0 0 0,-1 0 0 0 0,-4 2 6 0 0,4-1-5 0 0,0-1 0 0 0,0 1 0 0 0,-1-1-1 0 0,1 0 1 0 0,0 0 0 0 0,0 0 0 0 0,0 0 0 0 0,-1-1-1 0 0,1 0 1 0 0,-3-1 5 0 0,0 1-9 0 0,0 0 0 0 0,0 0-1 0 0,-6 0 10 0 0,-10 0 0 0 0,11 0 0 0 0,-1 1 0 0 0,-6 1 0 0 0,2 0 0 0 0,-1 0 0 0 0,0-2 0 0 0,3 1 0 0 0,0 0 0 0 0,-14 2 0 0 0,24-1 0 0 0,0-1 0 0 0,0 0 0 0 0,0-1 0 0 0,-2 0 0 0 0,-10 0 0 0 0,-51-2 0 0 0,46 4 0 0 0,15-1 0 0 0,0 0 0 0 0,0 0 0 0 0,0 0 0 0 0,-1-1 0 0 0,-2 0 5 0 0,3-1 5 0 0,0 1 0 0 0,1 1 0 0 0,-1-1 0 0 0,0 1 0 0 0,1 0-1 0 0,-2 1-9 0 0,-43-3 0 0 0,27 5-11 0 0,1 0-42 0 0,-22 0 53 0 0,34-3-32 0 0,0 1 0 0 0,0 0 0 0 0,1 1 0 0 0,-10 2 32 0 0,14-3 0 0 0,1 0 0 0 0,0-1 0 0 0,0 0 0 0 0,0 0 0 0 0,-5 0 0 0 0,-13 0 0 0 0,-29 3 0 0 0,-25-1 0 0 0,54-1 0 0 0,-15-1 0 0 0,30-1 0 0 0,-1 2 0 0 0,1-1 0 0 0,0 1 0 0 0,-5 1 0 0 0,4 0 0 0 0,0-1 0 0 0,0 0 0 0 0,0-1 0 0 0,-2 0 0 0 0,-14-1 0 0 0,0 2 0 0 0,-23 3 0 0 0,-23 5 0 0 0,58-7 0 0 0,0-1 0 0 0,-1 0 0 0 0,-1-1 0 0 0,3 0 0 0 0,0 1 0 0 0,0 0 0 0 0,-10 2 0 0 0,-60 9 0 0 0,67-10 0 0 0,0-1 0 0 0,0 0 0 0 0,-1-1 0 0 0,1-1 0 0 0,-4-1 0 0 0,10 2 0 0 0,0 0 0 0 0,1 0 0 0 0,-1 1 0 0 0,-7 2 0 0 0,5-1 0 0 0,0-1 0 0 0,-7 1 0 0 0,-14 1 0 0 0,27-2 0 0 0,-1 0 0 0 0,0-1 0 0 0,1 0 0 0 0,-1 0 0 0 0,0 0 0 0 0,1 0 0 0 0,-5-2 0 0 0,0 0 0 0 0,7 1 0 0 0,1 0 0 0 0,0 0 0 0 0,-1 1 0 0 0,1-1 0 0 0,0 1 0 0 0,-1 0 0 0 0,1 0 0 0 0,-1 0 0 0 0,1 0 0 0 0,-1 0 0 0 0,1 0 0 0 0,-1 1 0 0 0,0 0 0 0 0,-1-1 9 0 0,0 1-1 0 0,0-1 1 0 0,0 0 0 0 0,1 0-1 0 0,-1 0 1 0 0,-3-1-9 0 0,4 1 11 0 0,-1-1 0 0 0,0 1 0 0 0,0 0 0 0 0,1 0 0 0 0,-1 1 0 0 0,-2 0-11 0 0,-4 0 14 0 0,-1 1 0 0 0,1-2 0 0 0,-1 1 0 0 0,-2-1-14 0 0,-20 0 18 0 0,28 1-18 0 0,-1-1 0 0 0,1-1 0 0 0,0 1 0 0 0,0-1 0 0 0,-5-1 0 0 0,4 0 0 0 0,0 1 0 0 0,0 0 0 0 0,-6 1 0 0 0,-25-4-53 0 0,21 3 65 0 0,-1-1-1 0 0,0 0 1 0 0,1-2 0 0 0,-16-5-12 0 0,-6 0 6 0 0,15 5 37 0 0,16 3-16 0 0,1 1 1 0 0,0-2-1 0 0,0 1 0 0 0,-3-1-27 0 0,3-1 19 0 0,-1 1-1 0 0,0 0 0 0 0,0 1 1 0 0,0 0-1 0 0,0 0 0 0 0,0 0 0 0 0,-6 1-18 0 0,-12-1 99 0 0,-24-4-99 0 0,16 1 29 0 0,18 2-29 0 0,1-1 0 0 0,-3-1 0 0 0,3 1 0 0 0,-1 0 0 0 0,-5 0 0 0 0,-16-2-18 0 0,21 2-23 0 0,-1 1-1 0 0,-9 1 42 0 0,-97 3-1676 0 0,102-1 76 0 0,0 1-4102 0 0</inkml:trace>
  <inkml:trace contextRef="#ctx0" brushRef="#br1" timeOffset="9746.589">1480 5 7544 0 0,'-10'-3'569'0'0,"-4"3"-354"0"0,13-1-225 0 0,0 1 7 0 0,1 0-1 0 0,-1 0 1 0 0,1 0 0 0 0,0 0-1 0 0,-1 0 1 0 0,1 0 0 0 0,-1 0-1 0 0,1 0 1 0 0,0 0 0 0 0,-1 0-1 0 0,1 0 1 0 0,-1 0 0 0 0,1 0-1 0 0,0 0 1 0 0,-1 0 0 0 0,1 0-1 0 0,0 1 1 0 0,-1-1-1 0 0,1 0 1 0 0,-1 0 0 0 0,1 0 3 0 0,-2 1 27 0 0,1 0 1 0 0,-1 0 0 0 0,1 0 0 0 0,-1 0-1 0 0,1 0 1 0 0,-1 0 0 0 0,1 1-1 0 0,0-1 1 0 0,0 0 0 0 0,0 1 0 0 0,0-1-1 0 0,0 0 1 0 0,0 1 0 0 0,-1 1-28 0 0,-5 6 540 0 0,7-8-347 0 0,0-1 6 0 0,-1 2 679 0 0,0-1-745 0 0,0-1 1 0 0,0 1 0 0 0,0 0-1 0 0,1 0 1 0 0,-1 0 0 0 0,0-1-1 0 0,0 1 1 0 0,1 0 0 0 0,-1 0 0 0 0,1 0-1 0 0,-1 0 1 0 0,1 0 0 0 0,-1 1-134 0 0,0 4-3 0 0,0-1 0 0 0,0 1 0 0 0,1-1 1 0 0,0 1-1 0 0,0 4 3 0 0,0-6 8 0 0,0-4-7 0 0,0 5 81 0 0,0 1 0 0 0,0-1 0 0 0,0 1 0 0 0,1-1 0 0 0,0 0 0 0 0,0 1 0 0 0,0-1 0 0 0,1 0 1 0 0,-1 0-1 0 0,3 3-82 0 0,-3-6 21 0 0,-1 0 1 0 0,1 0 0 0 0,0 0 0 0 0,-1 0 0 0 0,1 0 0 0 0,-1 0 0 0 0,1 2-22 0 0,-1-1 2 0 0,0-1 1 0 0,1 0-1 0 0,-1 0 1 0 0,1 0-1 0 0,-1 0 1 0 0,1 0-1 0 0,1 1-2 0 0,1 3 11 0 0,0 0 0 0 0,-1 0-1 0 0,1 0 1 0 0,-1 0 0 0 0,-1 1-1 0 0,2 5-10 0 0,7 13 107 0 0,8 43-96 0 0,-15-42 112 0 0,-1-1 1 0 0,-2 20-124 0 0,0-15 133 0 0,3 19-133 0 0,2 15 26 0 0,-3-35-59 0 0,-1-1-1 0 0,-1 4 34 0 0,0-3 285 0 0,0-17-256 0 0,2 0 1 0 0,1 9-30 0 0,-1-8 10 0 0,0-1 1 0 0,-1 12-11 0 0,-1 6-5 0 0,-1-10-1 0 0,1 0-1 0 0,1 0 1 0 0,2 5 6 0 0,-1-3 0 0 0,0 0 0 0 0,-2 18 0 0 0,0-37 0 0 0,-4 25 0 0 0,1 29 0 0 0,3 239 0 0 0,7-263 0 0 0,-1 4 0 0 0,1-1 0 0 0,-6-30 0 0 0,0-1 0 0 0,0 0 0 0 0,0 0 0 0 0,-1 0 0 0 0,0 1 0 0 0,0 1 0 0 0,2 24 0 0 0,2-10 80 0 0,4 18-80 0 0,-6-31 0 0 0,-1-1 0 0 0,0 1 0 0 0,-1-1 0 0 0,1 1 0 0 0,-1-1 0 0 0,-1 7 0 0 0,0 6 0 0 0,-3 21 0 0 0,1 42 0 0 0,-4-47 0 0 0,6-19 18 0 0,-1 0 0 0 0,-1-1 1 0 0,-3 14-19 0 0,1-7 9 0 0,2-5-9 0 0,1 0 0 0 0,1 0 0 0 0,0 13 0 0 0,1-7 32 0 0,-2 0 0 0 0,-1 9-32 0 0,2-21 69 0 0,0 0 1 0 0,2 9-70 0 0,-1-3 50 0 0,3 22 121 0 0,-2-30-171 0 0,0 0 0 0 0,0 0 0 0 0,2 1 0 0 0,-1 2 0 0 0,2 4 0 0 0,-3-14 0 0 0,0 0 0 0 0,0 1 0 0 0,0-1 0 0 0,-1 0 0 0 0,1 3 0 0 0,-1 158 192 0 0,-3-107-139 0 0,3-45-40 0 0,0-3 4 0 0,0 1 0 0 0,-1-1 0 0 0,-1 9-17 0 0,-1 15 64 0 0,-4 34 21 0 0,-4 7 663 0 0,8-45-658 0 0,-10 31-90 0 0,9-20 0 0 0,3-34 0 0 0,0 1 1 0 0,1-1-1 0 0,0 1 1 0 0,0-1 0 0 0,1 2-1 0 0,-1 12-29 0 0,1-7 18 0 0,0 0-1 0 0,1-1 1 0 0,1 2 11 0 0,-1-1 1 0 0,0 0 0 0 0,0 0 1 0 0,-1 1-2 0 0,6 38-124 0 0,-7-35-82 0 0,1-11 240 0 0,-1 1 1 0 0,0-1-1 0 0,0 1 0 0 0,-1 0 0 0 0,1-1 1 0 0,-1 1-1 0 0,-1-1 0 0 0,0 0 0 0 0,0 3-34 0 0,1-7-30 0 0,0 0 0 0 0,1-1 1 0 0,-1 1-1 0 0,1 0 0 0 0,0 0 0 0 0,-1 0 0 0 0,1 0 0 0 0,0 1 30 0 0,-3 13-67 0 0,1-10 67 0 0,0 0 0 0 0,1 0 0 0 0,-2 5 0 0 0,2-5 0 0 0,0 0 0 0 0,-1-1 0 0 0,0 1 0 0 0,-1 3 0 0 0,2-4 30 0 0,-1 1 0 0 0,1 0 0 0 0,0 0 0 0 0,1-1 0 0 0,0 1 0 0 0,0 0 0 0 0,0 0 0 0 0,0 0 0 0 0,1 0-30 0 0,0 14 58 0 0,-2 5-53 0 0,0-16-12 0 0,1-1 0 0 0,0 1 0 0 0,0-1-1 0 0,1 1 1 0 0,0 0 0 0 0,1 4 7 0 0,2 0-230 0 0,-2-1 0 0 0,0 0 0 0 0,0 1-1 0 0,-1-1 1 0 0,0 1 0 0 0,-2 9 230 0 0,1-21-29 0 0,-6 25-419 0 0,2-2-1612 0 0,4-23-2272 0 0</inkml:trace>
  <inkml:trace contextRef="#ctx0" brushRef="#br2" timeOffset="22525.9">704 2974 3856 0 0,'0'0'83'0'0,"0"0"11"0"0,0 0 12 0 0,0 0 20 0 0,0 0 44 0 0,0 0 19 0 0,0 0 3 0 0,0 0-11 0 0,0 0-42 0 0,0 0-12 0 0,0 0-6 0 0,0 0 7 0 0,0 0 34 0 0,0 0 20 0 0,0 0 2 0 0,0 0-10 0 0,0 0-39 0 0,0 0-20 0 0,0 0-3 0 0,0 0 33 0 0,0 0 140 0 0,0 0 61 0 0,0 0 7 0 0,0 0 20 0 0,0 0 62 0 0,0 0 21 0 0,0 0 7 0 0,0 0-29 0 0,0 0-122 0 0,0 0-50 0 0,0 0-8 0 0,0 0-22 0 0,0 0-73 0 0,0 0-30 0 0,0 0-7 0 0,0 0-6 0 0,0 0-16 0 0,0 0-4 0 0,0 0 0 0 0,0 0 5 0 0,1-1 22 0 0,18-22 405 0 0,-17 19-386 0 0,-2 3-139 0 0,0 1 0 0 0,0 0 0 0 0,0 0-1 0 0,0-1 1 0 0,0 1 0 0 0,0 0 0 0 0,0 0 0 0 0,0 0 0 0 0,0-1 0 0 0,0 1 0 0 0,0 0 0 0 0,0 0 0 0 0,0 0 0 0 0,1-1 0 0 0,-1 1 0 0 0,0 0 0 0 0,0 0 0 0 0,0 0 0 0 0,0-1 0 0 0,0 1 0 0 0,1 0 0 0 0,-1 0 0 0 0,0 0 0 0 0,0 0 0 0 0,1 0-3 0 0,0-2 38 0 0,1 0 0 0 0,0 0 0 0 0,-1 1 0 0 0,1-1 1 0 0,-1 0-1 0 0,1 0 0 0 0,-1 0 0 0 0,0-1 1 0 0,0 1-1 0 0,0 0 0 0 0,0 0 0 0 0,0-2-38 0 0,1-1 54 0 0,-2 4 19 0 0,11-19 422 0 0,2-2-495 0 0,-3 10 91 0 0,0-2 146 0 0,-2-3 499 0 0,-2-5-280 0 0,-6 21-336 0 0,0 1 9 0 0,1-2-109 0 0,1 0 0 0 0,-1 0 1 0 0,0 1-1 0 0,0-1 0 0 0,0-1 1 0 0,0 1-1 0 0,-1 0 0 0 0,1 0 1 0 0,0-2-21 0 0,9-18 69 0 0,-7 17-44 0 0,0 0-1 0 0,-1-1 1 0 0,0 0 0 0 0,2-4-25 0 0,-4 8 0 0 0,1-1 0 0 0,0 0 0 0 0,0 1 0 0 0,0-1 0 0 0,0 1 0 0 0,0-2 0 0 0,3-4 0 0 0,1-10 0 0 0,-5 17 0 0 0,0 1 0 0 0,0-1 0 0 0,0 1 0 0 0,0-1 0 0 0,0 1 0 0 0,0 0 0 0 0,0-1 0 0 0,0 1 0 0 0,0-1 0 0 0,0 1 0 0 0,1 0 0 0 0,-1-1 0 0 0,0 1 0 0 0,0 0 0 0 0,0-1 0 0 0,0 1 0 0 0,1-1 0 0 0,-1 1 0 0 0,0 0 0 0 0,1-1 0 0 0,-1 1 0 0 0,0 0 0 0 0,0 0 0 0 0,1-1 0 0 0,-1 1 0 0 0,1 0 0 0 0,-1 0 0 0 0,0-1 0 0 0,1 1 0 0 0,-1 0 0 0 0,0 0 0 0 0,1-1 0 0 0,-1 1 0 0 0,0 0 0 0 0,0-1 0 0 0,1 1 0 0 0,-1 0 0 0 0,0-1 0 0 0,0 1 0 0 0,0-1 0 0 0,1 1 0 0 0,-1 0 0 0 0,0-1 0 0 0,0 1 0 0 0,0 0 0 0 0,0-1 0 0 0,0 1 0 0 0,0-1 0 0 0,0 1 0 0 0,6-21 0 0 0,-4 14 0 0 0,0 1 0 0 0,1-4-23 0 0,1-1-28 0 0,3-1 90 0 0,-5 10-28 0 0,-2 1-9 0 0,2-11-4 0 0,3-1 2 0 0,-4 12 0 0 0,-1-1 0 0 0,1 1 0 0 0,0-1 0 0 0,-1 0 0 0 0,1 1 0 0 0,-1-1 0 0 0,0 1 0 0 0,1-1 0 0 0,-1-1 0 0 0,2-12 53 0 0,-2 13-42 0 0,0 1-11 0 0,0 1 0 0 0,0 0 0 0 0,0-1 0 0 0,1 1 0 0 0,-1-1 0 0 0,0 1 0 0 0,0 0 0 0 0,0-1 0 0 0,0 1 0 0 0,0 0 0 0 0,1-1 0 0 0,-1 1 0 0 0,0 0 0 0 0,0-1 0 0 0,0 1 0 0 0,1 0 0 0 0,-1-1 0 0 0,0 1 0 0 0,0 0 0 0 0,1-1 0 0 0,-1 1 0 0 0,0 0 0 0 0,1 0 0 0 0,1-3-9 0 0,-1 0 0 0 0,1 0 0 0 0,-1 0 0 0 0,0 0 0 0 0,0 0 1 0 0,0 0-1 0 0,1-2 9 0 0,0-2 0 0 0,0-1 3 0 0,7-14-40 0 0,0 6 37 0 0,2-7 158 0 0,-9 19-106 0 0,0 1-1 0 0,0-1 0 0 0,-1 0 1 0 0,1 1-1 0 0,0-2-51 0 0,4-9-81 0 0,-5 12 86 0 0,0 0 1 0 0,0 1-1 0 0,0-1 0 0 0,0 0 0 0 0,-1 0 1 0 0,1 0-1 0 0,-1 0 0 0 0,1-2-5 0 0,6-22 125 0 0,-3 18-92 0 0,-3 7-28 0 0,0-1 0 0 0,0 0 1 0 0,0 0-1 0 0,0 0 0 0 0,0 0 0 0 0,0-1 0 0 0,-1 1 1 0 0,1-1-6 0 0,9-33 63 0 0,-8 28-64 0 0,-1 6 0 0 0,4-4 14 0 0,-2 0 30 0 0,-3 0-33 0 0,0 5-10 0 0,0 0 0 0 0,0 0 0 0 0,0 0 0 0 0,0 0 0 0 0,0 0 0 0 0,0 0 0 0 0,0 0 0 0 0,0 0 0 0 0,1 0 0 0 0,-1 0 0 0 0,0 1 0 0 0,1-1 0 0 0,-1-1 0 0 0,5-11 0 0 0,-2 1 0 0 0,-1 6 0 0 0,-2 4-3 0 0,1 1-1 0 0,0-1 1 0 0,0 0-1 0 0,0 1 1 0 0,0 0-1 0 0,1-1 1 0 0,-1 1-1 0 0,0 0 1 0 0,0-1-1 0 0,1 1 0 0 0,-1 0 4 0 0,5-6-25 0 0,-5 3 25 0 0,0 3 0 0 0,-1 0 0 0 0,1 0 0 0 0,-1 0 0 0 0,1 0 0 0 0,0 0 0 0 0,0 0 0 0 0,-1 0 0 0 0,1 0 0 0 0,0 0 0 0 0,0 0 0 0 0,0 0 0 0 0,0 0 0 0 0,0 1 0 0 0,0-1 0 0 0,0 0 0 0 0,2-3 0 0 0,-2 3 0 0 0,0 0 0 0 0,0 0 0 0 0,0-1 0 0 0,0 1 0 0 0,0 0 0 0 0,0 0 0 0 0,0 0 0 0 0,0 0 0 0 0,0 0 0 0 0,1 1 0 0 0,-1-1 0 0 0,0 0 0 0 0,1 0 0 0 0,-1 1 0 0 0,0-1 0 0 0,0 1 0 0 0,0-1 0 0 0,-1 1 0 0 0,1-1 0 0 0,0 1 0 0 0,0-1 0 0 0,-1 0 0 0 0,1 1 0 0 0,0-1 0 0 0,-1 0 0 0 0,1 0 0 0 0,-1 1 0 0 0,1-1 0 0 0,-1 0 0 0 0,1-1 0 0 0,2-3 0 0 0,20-20 0 0 0,-13 19 0 0 0,-7 3 8 0 0,-1 1-1 0 0,1-1 0 0 0,-1 0 0 0 0,0 1 0 0 0,0-1 0 0 0,0 0 0 0 0,0-1 0 0 0,-1 1 0 0 0,2-2-7 0 0,0 0 11 0 0,1 1 35 0 0,-1 2-2 0 0,1-1 0 0 0,-1 0 0 0 0,0 0 0 0 0,-1-1 0 0 0,1 1 0 0 0,0-1 0 0 0,1-2-44 0 0,-3 4 15 0 0,12-23 248 0 0,-11 22-270 0 0,0 0-1 0 0,-1-1 1 0 0,1 1 0 0 0,-1 0-1 0 0,1-1 1 0 0,-1-1 7 0 0,3-5 21 0 0,-3 7-8 0 0,0 1 0 0 0,0-1-1 0 0,1 1 1 0 0,-1 0-1 0 0,1-1 1 0 0,0 1-13 0 0,8-15 48 0 0,-9 16-39 0 0,-1 0 41 0 0,1-1-1 0 0,-1 1 1 0 0,1 0-1 0 0,0 0 1 0 0,0-1-1 0 0,0 1 1 0 0,-1 0-1 0 0,1 0 1 0 0,1 0-1 0 0,-1-1-49 0 0,0 2 8 0 0,-1-1-1 0 0,1 1 0 0 0,-1-1 0 0 0,1 1 1 0 0,-1 0-1 0 0,0-1 0 0 0,1 1 0 0 0,-1-1 1 0 0,0 1-1 0 0,1-1 0 0 0,-1 1 0 0 0,0-1 1 0 0,0 1-1 0 0,1-1 0 0 0,-1 1 0 0 0,0-1 1 0 0,0 1-1 0 0,0-1 0 0 0,0 0 0 0 0,0 1-7 0 0,1-3 15 0 0,4-9 72 0 0,-4 10-70 0 0,0-1 0 0 0,0 1 0 0 0,1 0 0 0 0,-1-1 0 0 0,0 1 0 0 0,1 0 0 0 0,-1 0 0 0 0,1 0 0 0 0,1-1-17 0 0,7-18 0 0 0,-9 15 0 0 0,0 4 0 0 0,-1-1 0 0 0,1 0 0 0 0,0 1 0 0 0,-1-1 0 0 0,1 1 0 0 0,1 0 0 0 0,-1-1 0 0 0,1-1 0 0 0,-2 4 0 0 0,4-5 12 0 0,-1 2 47 0 0,4-13 6 0 0,-2 10-65 0 0,1-3 0 0 0,-6 7 0 0 0,2 2 0 0 0,5-2 0 0 0,0-2 0 0 0,3 0 0 0 0,3-2 63 0 0,-10 5-43 0 0,-1 0-1 0 0,1 0 0 0 0,0 0 1 0 0,-1 0-1 0 0,1 1 0 0 0,0-1 1 0 0,0 1-1 0 0,-1 0 0 0 0,1 0 0 0 0,3 0-19 0 0,-4 0 0 0 0,0-1 0 0 0,0 1 0 0 0,0 0 0 0 0,-1-1 0 0 0,1 0 0 0 0,0 1 0 0 0,1-2 0 0 0,-1 1 0 0 0,1 1 0 0 0,-1-1 0 0 0,0 0 0 0 0,1 1 0 0 0,-1-1 0 0 0,0 1 0 0 0,3-1 0 0 0,5-1 0 0 0,-10 2 0 0 0,1 0 0 0 0,0-1 0 0 0,0 1 0 0 0,0 0 0 0 0,0 0 0 0 0,0 0 0 0 0,0 0 0 0 0,0-1 0 0 0,0 1 0 0 0,0 1 0 0 0,-1-1 0 0 0,1 0 0 0 0,0 0 0 0 0,1 0 3 0 0,-1 1 0 0 0,1-1 0 0 0,-1 0 0 0 0,0 0 0 0 0,1 1 0 0 0,-1-1 0 0 0,1 0 0 0 0,-1 0 0 0 0,1-1 0 0 0,-1 1 0 0 0,1 0 0 0 0,-1 0-3 0 0,0-1 3 0 0,0 1-1 0 0,0 0 1 0 0,0 0 0 0 0,0 0-1 0 0,0 0 1 0 0,0 0-1 0 0,0 0 1 0 0,0 0-1 0 0,0 0 1 0 0,0 0-1 0 0,1 1-2 0 0,2 0 22 0 0,1-1 0 0 0,-1 0 0 0 0,0 0 0 0 0,0 0 0 0 0,1 0 0 0 0,-1 0 0 0 0,0-1 0 0 0,2 0-22 0 0,9-6-22 0 0,-13 6 17 0 0,1 0 0 0 0,-1 0 0 0 0,0 0 0 0 0,1 0 0 0 0,-1 0 0 0 0,0 0 0 0 0,1 1 0 0 0,-1-1 0 0 0,1 1 0 0 0,0 0 5 0 0,1 0 23 0 0,1 0 0 0 0,0-1 0 0 0,-1 1 0 0 0,1-1 0 0 0,0 0 0 0 0,-1-1 0 0 0,1 1 0 0 0,1-1-23 0 0,-4 1 7 0 0,-1 1 0 0 0,1 0 0 0 0,0 0 0 0 0,-1 0 0 0 0,1 0 0 0 0,0 0 0 0 0,0 0 0 0 0,1 0-7 0 0,0 1 24 0 0,1-1 13 0 0,6-3 38 0 0,-9 3-76 0 0,0-1 1 0 0,0 1-1 0 0,1 0 0 0 0,-1 0 0 0 0,0-1 0 0 0,0 1 0 0 0,0 0 0 0 0,0 0 0 0 0,0 0 0 0 0,0 0 0 0 0,0 0 0 0 0,0 0 0 0 0,0 1 0 0 0,1-1 1 0 0,2 1 33 0 0,10 2 139 0 0,-12-3-172 0 0,1 2 0 0 0,5 6 0 0 0,-1 2 0 0 0,-3-4 0 0 0,14 14 0 0 0,-13-13 0 0 0,-2-4-3 0 0,0-1 0 0 0,-1 1 0 0 0,1-1 0 0 0,0 0 0 0 0,3 2 3 0 0,-3-2 0 0 0,0 0 0 0 0,-1-1 1 0 0,1 2-1 0 0,-1-1 0 0 0,1 0 1 0 0,-1 0-1 0 0,1 2 0 0 0,21 22 91 0 0,-17-19 167 0 0,19 14-307 0 0,-19-16 335 0 0,-7-5-292 0 0,1 1 1 0 0,0-1 0 0 0,-1 0-1 0 0,1 1 1 0 0,0-1 0 0 0,-1 1-1 0 0,1-1 1 0 0,-1 1-1 0 0,1 0 1 0 0,-1-1 0 0 0,1 1-1 0 0,0 0 6 0 0,-1 1-36 0 0,5 5-94 0 0,-4-7 216 0 0,9 15-112 0 0,14 15-8 0 0,-20-26 34 0 0,9 11 124 0 0,-13-15-17 0 0,0 1-63 0 0,1 2 17 0 0,8 2-139 0 0,-6-2 67 0 0,0 1 0 0 0,0-1 0 0 0,-1 0 0 0 0,1 1 1 0 0,-1-1-1 0 0,0 1 0 0 0,0 0 0 0 0,0 0 0 0 0,0 1 11 0 0,4 18 54 0 0,4 2-33 0 0,-8-22-5 0 0,-1 0-1 0 0,0 0 1 0 0,1 0 0 0 0,-1 0-1 0 0,2 2-15 0 0,-1-3 10 0 0,-1 0-1 0 0,0 0 1 0 0,1 0-1 0 0,-1 1 0 0 0,0-1 1 0 0,0 0-1 0 0,-1 1 0 0 0,1-1 1 0 0,0 1-1 0 0,-1-1 0 0 0,1 1-9 0 0,-1 0 0 0 0,0 0 0 0 0,1 0 0 0 0,0 0 0 0 0,-1 0 0 0 0,1 0 0 0 0,0 0 0 0 0,1 1 0 0 0,-2-4 0 0 0,1 0 0 0 0,-1 0 0 0 0,0 1 0 0 0,0-1 0 0 0,0 0 0 0 0,1 1 0 0 0,-1-1 0 0 0,0 0 0 0 0,0 1 0 0 0,0-1 0 0 0,0 0 0 0 0,0 1 0 0 0,0-1 0 0 0,0 0 0 0 0,0 1 0 0 0,0-1 0 0 0,0 0 0 0 0,0 1 0 0 0,0-1 0 0 0,0 0 0 0 0,0 1 0 0 0,0-1 0 0 0,0 0 0 0 0,0 1 0 0 0,0-1 0 0 0,0 0 0 0 0,0 1 0 0 0,0-1 0 0 0,-1 2 0 0 0,4 23 0 0 0,-3 38 203 0 0,-1-56-174 0 0,-1 11-5 0 0,2-12-24 0 0,0 0 0 0 0,-1 0 0 0 0,0 0 0 0 0,-1 6 0 0 0,2-6 0 0 0,-1 0 0 0 0,1-1 0 0 0,0 1 0 0 0,0 5 0 0 0,1-6 0 0 0,6 34 0 0 0,-7-35 6 0 0,1 0-1 0 0,-1 0 0 0 0,1 0 1 0 0,0 0-1 0 0,0 0 0 0 0,2 2-5 0 0,-2-2 6 0 0,0 0-1 0 0,0 0 0 0 0,0 0 1 0 0,0 0-1 0 0,0 0 0 0 0,-1 3-5 0 0,0-5 5 0 0,1 0-1 0 0,-1 0 0 0 0,1-1 1 0 0,-1 1-1 0 0,1 0 0 0 0,-1 0 1 0 0,2 2-5 0 0,-1-2 4 0 0,0 0 0 0 0,0 0 0 0 0,-1 0 1 0 0,1 0-1 0 0,0 0 0 0 0,-1 0 0 0 0,0 0 0 0 0,1 1-4 0 0,-1 0 0 0 0,0 0 0 0 0,1 1 0 0 0,-1-1 0 0 0,1 0 0 0 0,0 0 0 0 0,1 2 0 0 0,-1-3 0 0 0,0 1 0 0 0,0 0 0 0 0,-1 0 0 0 0,1 0 0 0 0,-1 0 0 0 0,1 1 0 0 0,0 0 0 0 0,-1-1 0 0 0,1 1 0 0 0,1-1 0 0 0,-1 1 0 0 0,0-1 0 0 0,1 0 0 0 0,0 1 0 0 0,14 29 0 0 0,-12-13 0 0 0,0-2 0 0 0,-3-14 0 0 0,-1-1 0 0 0,1 0 0 0 0,0 1 0 0 0,0-1 0 0 0,1 2 0 0 0,-1-2 0 0 0,0 0 0 0 0,0 0 0 0 0,0 1 0 0 0,0-1 0 0 0,-1 0 0 0 0,0 2 0 0 0,1-2 0 0 0,-1 1 0 0 0,0-1 0 0 0,1 1 0 0 0,0-1 0 0 0,0 0 0 0 0,1 2 0 0 0,-2-4 2 0 0,1 0 0 0 0,-1 0 0 0 0,1 0-1 0 0,-1 0 1 0 0,1 0 0 0 0,-1 1 0 0 0,1-1 0 0 0,-1 0-1 0 0,0 0 1 0 0,0 0 0 0 0,0 0 0 0 0,1 0-1 0 0,-1 0 1 0 0,0 1 0 0 0,0-1 0 0 0,-1 0 0 0 0,1 0-1 0 0,0 1-1 0 0,-1 0 3 0 0,1 1 0 0 0,0 0 0 0 0,0-1 0 0 0,0 1 0 0 0,0 0 0 0 0,0-1 0 0 0,0 1 0 0 0,1 0 0 0 0,-1-1-1 0 0,1 1 1 0 0,0 0-3 0 0,1 11 0 0 0,3 5 0 0 0,-2-5 0 0 0,-1-5 0 0 0,3 8 0 0 0,2 22 0 0 0,-4-28 0 0 0,-2-8 0 0 0,0 1 0 0 0,0-1 0 0 0,-1 1 0 0 0,1-1 0 0 0,-1 1 0 0 0,0-1 0 0 0,1 1 0 0 0,-1 0 0 0 0,1-1 0 0 0,0 1 0 0 0,0-1 0 0 0,0 1 0 0 0,0-1 0 0 0,1 2 0 0 0,4 11 0 0 0,0-1 22 0 0,-5-12-15 0 0,1 0 0 0 0,-1 1 0 0 0,0-1 0 0 0,0 0 0 0 0,-1 0 0 0 0,1 3-7 0 0,-1-5 0 0 0,1 0 0 0 0,-1 0 0 0 0,0 1 0 0 0,0-1 0 0 0,1 0 0 0 0,-1 0 0 0 0,1 0 0 0 0,-1 0 0 0 0,1 0 0 0 0,0 1 0 0 0,4 9 0 0 0,3 7 38 0 0,-1-3-12 0 0,5 7-13 0 0,-10-19-9 0 0,-1-1-1 0 0,1 1 1 0 0,0-1 0 0 0,-1 1 0 0 0,0 0-1 0 0,0 0 1 0 0,0-1 0 0 0,0 1-1 0 0,0 0 1 0 0,0 0 0 0 0,0 2-4 0 0,-1-3 0 0 0,0-1 1 0 0,1 1-1 0 0,-1 0 1 0 0,1-1-1 0 0,0 1 1 0 0,-1-1-1 0 0,1 1 1 0 0,0-1-1 0 0,0 0 1 0 0,0 1-1 0 0,0-1 1 0 0,0 1-1 0 0,7 9 64 0 0,3 6-21 0 0,-9-14-36 0 0,0 0 0 0 0,0 0 0 0 0,0 0 0 0 0,-1 1-1 0 0,1-1 1 0 0,0 3-7 0 0,15 31 0 0 0,-8-17 64 0 0,6 11 54 0 0,-3-17-97 0 0,-2 8 32 0 0,-9-20-54 0 0,-1-1-1 0 0,1 0 0 0 0,-1 1 1 0 0,1-1-1 0 0,-1 0 0 0 0,1 0 1 0 0,0 1-1 0 0,0-1 0 0 0,0 0 1 0 0,-1 0-1 0 0,1 0 0 0 0,0 0 1 0 0,1 0-1 0 0,-1 0 2 0 0,2 1-3 0 0,-1 0 0 0 0,0 1 0 0 0,0-1 0 0 0,0 1 0 0 0,0 0-1 0 0,0-1 1 0 0,0 1 0 0 0,0 2 3 0 0,-1-4 13 0 0,0 0-1 0 0,-1 0 0 0 0,1 0 0 0 0,0 0 0 0 0,0 0 1 0 0,0 0-1 0 0,0 0 0 0 0,0 0 0 0 0,0 0 0 0 0,2 0-12 0 0,-3 0 11 0 0,1-1-1 0 0,0 1 1 0 0,0-1-1 0 0,-1 1 1 0 0,1-1-1 0 0,0 1 1 0 0,-1 0-1 0 0,1-1 1 0 0,-1 1-1 0 0,1 0 1 0 0,-1-1 0 0 0,1 1-1 0 0,0 1-10 0 0,1 2 3 0 0,0 0-1 0 0,0 0 1 0 0,1 0 0 0 0,0 0-1 0 0,-1 0 1 0 0,1 0 0 0 0,1-1-1 0 0,0 1-2 0 0,2 3 46 0 0,-5-4-34 0 0,0-2-12 0 0,-1-1 0 0 0,0 1 0 0 0,0-1 0 0 0,0 1 0 0 0,0-1 0 0 0,0 0 0 0 0,1 1 0 0 0,-1-1 0 0 0,0 1-1 0 0,0-1 1 0 0,1 0 0 0 0,-1 1 0 0 0,0-1 0 0 0,1 0 0 0 0,-1 1 0 0 0,0-1 0 0 0,1 0 0 0 0,-1 1 0 0 0,1-1 0 0 0,-1 0 0 0 0,0 0 0 0 0,1 0-1 0 0,-1 1 1 0 0,1-1 0 0 0,-1 0 0 0 0,2 1 9 0 0,-1 0 0 0 0,1 1 0 0 0,0-1 0 0 0,-1 0 0 0 0,0 1 0 0 0,1 0 0 0 0,-1-1-1 0 0,0 1 1 0 0,0 0 0 0 0,1 1-9 0 0,0 0 11 0 0,0-1 0 0 0,-1 1 0 0 0,1-1 0 0 0,0 1-1 0 0,0-1 1 0 0,0 0 0 0 0,0 0 0 0 0,1 0 0 0 0,-1 0 0 0 0,1 0-1 0 0,0 0-10 0 0,48 35 200 0 0,-35-26-128 0 0,-2-7 4 0 0,7 10-23 0 0,-18-12-54 0 0,0 0 1 0 0,-1 0-1 0 0,1 0 1 0 0,1 0-1 0 0,-1 0 1 0 0,0 0 0 0 0,3 0 0 0 0,2 1 4 0 0,1 1 0 0 0,0 0 1 0 0,-1 0-5 0 0,12 6-3 0 0,-17-9 3 0 0,1 1 0 0 0,-1-1 0 0 0,0 1 0 0 0,0 0 0 0 0,0 0 0 0 0,0 0 0 0 0,-1 1 0 0 0,2 0 0 0 0,0 0 40 0 0,1 0 0 0 0,0-1 0 0 0,0 1 0 0 0,0-1 0 0 0,0 0 0 0 0,0 0 0 0 0,4 1-40 0 0,19 6 0 0 0,0 1 0 0 0,9 2 0 0 0,-10-4 0 0 0,0-2 0 0 0,-10-3 0 0 0,-15-2 11 0 0,-1-1 0 0 0,1 0-1 0 0,0 1 1 0 0,-1-1 0 0 0,1 0-1 0 0,0 0 1 0 0,-1 0 0 0 0,1 0-1 0 0,-1 0 1 0 0,1-1 0 0 0,1 1-11 0 0,18 0 10 0 0,18-7-10 0 0,-32 5 15 0 0,-1 0 0 0 0,0-1 0 0 0,0 0 0 0 0,0 0 0 0 0,4-4-15 0 0,18-15 117 0 0,26-20-53 0 0,-42 34-64 0 0,-9 6 0 0 0,-1 1 0 0 0,1 0 0 0 0,-1-1 0 0 0,0 0 0 0 0,0 0 0 0 0,0 0 0 0 0,0 0 0 0 0,0 0 0 0 0,0 0 0 0 0,0 0 0 0 0,-1 0 0 0 0,1-1 0 0 0,0 0 0 0 0,11-12 0 0 0,-8 7 0 0 0,-4 6 0 0 0,0 0 0 0 0,0 0 0 0 0,0 0 0 0 0,0 0 0 0 0,1 0 0 0 0,-1 1 0 0 0,1-1 0 0 0,-1 0 0 0 0,1 0 0 0 0,10-9 0 0 0,-9 9 0 0 0,-1 0 0 0 0,1-1 0 0 0,-1 1 0 0 0,0-1 0 0 0,0 0 0 0 0,0 1 0 0 0,0-1 0 0 0,-1 0 0 0 0,2-2 0 0 0,10-14 16 0 0,-11 15 14 0 0,0 1-1 0 0,0-1 0 0 0,1 1 1 0 0,-1 0-1 0 0,1-1 0 0 0,0 1-29 0 0,5-3 0 0 0,-7 5 0 0 0,-1 1 0 0 0,0 0 0 0 0,1-1 0 0 0,-1 1 0 0 0,1 0 0 0 0,-1-1 0 0 0,0 1 0 0 0,1 0 0 0 0,-1-1 0 0 0,0 1 0 0 0,0-1 0 0 0,1 1 0 0 0,-1 0 0 0 0,0-1 0 0 0,0 1 0 0 0,0-1 0 0 0,1 1 0 0 0,-1-1 0 0 0,0 1 0 0 0,0-1 0 0 0,10-18 0 0 0,0-4 0 0 0,-9 22 0 0 0,-1 1 0 0 0,1-1 0 0 0,-1 1 0 0 0,1-1 0 0 0,-1 0 0 0 0,0 1 0 0 0,1-1 0 0 0,-1 0 0 0 0,0 1 0 0 0,0-1 0 0 0,0 0 0 0 0,1 1 0 0 0,-1-1 0 0 0,0 0 0 0 0,0 0 0 0 0,0 1 0 0 0,0-1 0 0 0,0 0 0 0 0,0 0 0 0 0,0 1 0 0 0,0 0 0 0 0,0 0 0 0 0,0-1 0 0 0,0 1 0 0 0,0 0 0 0 0,0 0 0 0 0,0-1 0 0 0,0 1 0 0 0,0 0 0 0 0,0 0 0 0 0,0-1 0 0 0,0 1 0 0 0,0 0 0 0 0,0 0 0 0 0,0-1 0 0 0,0 1 0 0 0,1 0 0 0 0,-1 0 0 0 0,0 0 0 0 0,0-1 0 0 0,0 1 0 0 0,0 0 0 0 0,1 0 0 0 0,-1 0 0 0 0,20-39 248 0 0,-2 15-246 0 0,-12 16-55 0 0,1-1 0 0 0,-1-1 0 0 0,2-3 53 0 0,-4 6-84 0 0,-3 6 63 0 0,-1 0-1 0 0,1 0 0 0 0,0 0 0 0 0,-1 0 0 0 0,1 0 1 0 0,-1 0-1 0 0,0 0 0 0 0,1 0 0 0 0,-1 0 0 0 0,0 0 1 0 0,1 0-1 0 0,-1 0 0 0 0,0 0 0 0 0,0 0 0 0 0,0 0 22 0 0,0-2-249 0 0,0 0 0 0 0,0 0 0 0 0,-1 0 0 0 0,1 0 0 0 0,-1 1-1 0 0,0-1 1 0 0,1 0 0 0 0,-1 1 0 0 0,-1-2 249 0 0,-9-13-4313 0 0,4 8-1723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6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630 1 7920 0 0,'0'0'174'0'0,"0"0"29"0"0,0 0 13 0 0,0 0 36 0 0,0 0 124 0 0,0 0 52 0 0,0 0 11 0 0,0 0-49 0 0,0 0-206 0 0,0 0-89 0 0,0 0-20 0 0,0 0 22 0 0,0 0 106 0 0,11 9 873 0 0,-3 7-828 0 0,-3-7-112 0 0,-5-9-113 0 0,1 1 0 0 0,-1 0 1 0 0,0-1-1 0 0,0 1 1 0 0,0-1-1 0 0,1 1 0 0 0,-1 0 1 0 0,0 0-1 0 0,0-1 1 0 0,0 1-1 0 0,0 0 1 0 0,0-1-1 0 0,0 1 0 0 0,0 0 1 0 0,0-1-1 0 0,-1 1 1 0 0,1 0-1 0 0,0-1 0 0 0,0 1 1 0 0,-1 0-1 0 0,1 0-23 0 0,-8 12 434 0 0,7-11-311 0 0,-40 54 798 0 0,-5 2-921 0 0,2-2 52 0 0,17-19 187 0 0,-3 12-239 0 0,14-25 20 0 0,10-15-20 0 0,0-1 0 0 0,-8 8 0 0 0,-9 12 0 0 0,-50 68 99 0 0,8-11 250 0 0,39-45-177 0 0,14-21 76 0 0,-13 17-248 0 0,12-16 51 0 0,11-16-39 0 0,0 0 1 0 0,-1 0-1 0 0,1 0 0 0 0,-1 0 1 0 0,-2 2-13 0 0,-1-1 8 0 0,0 1 0 0 0,0 0 0 0 0,1 0 0 0 0,-1 0 0 0 0,1 1 0 0 0,0 0 0 0 0,1 0 0 0 0,-1 1-8 0 0,1 1 13 0 0,-1-1 0 0 0,0 1 1 0 0,-1-1-1 0 0,0 0 0 0 0,-4 4-13 0 0,-8 10 9 0 0,11-10-71 0 0,6-10 42 0 0,0 1 0 0 0,0-1 1 0 0,0-1-1 0 0,-1 1 0 0 0,1 0 0 0 0,0 0 0 0 0,-1 0 1 0 0,0 0 19 0 0,1-2-84 0 0,1 0-4 0 0,-5 6-730 0 0,2-1 247 0 0,-1 0-1 0 0,0 0 0 0 0,0 0 1 0 0,-3 2 571 0 0,6-6-538 0 0,1-1 29 0 0,0 0 12 0 0,-2 1-617 0 0,-6 3-2468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27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227 191 5728 0 0,'0'0'132'0'0,"0"0"17"0"0,0 0 10 0 0,0 0 59 0 0,0 0 249 0 0,0-2 114 0 0,-1-1-407 0 0,1 0 0 0 0,0 0 0 0 0,-1 0 0 0 0,1 0 0 0 0,-1 1 0 0 0,0-1-1 0 0,0 0 1 0 0,0 0 0 0 0,0 1 0 0 0,-2-3-174 0 0,2 3 515 0 0,1 2-3 0 0,0 0-12 0 0,0 0-52 0 0,0-2-28 0 0,0 1-346 0 0,0 0 0 0 0,0 0 0 0 0,0 0 0 0 0,-1 0 1 0 0,1 0-1 0 0,0 0 0 0 0,0-1 0 0 0,-1 1 0 0 0,1 0 1 0 0,0 0-1 0 0,-1 1 0 0 0,1-1 0 0 0,-1 0 0 0 0,1 0 1 0 0,-1 0-1 0 0,0 0 0 0 0,1 0 0 0 0,-1 0 0 0 0,0 1 1 0 0,0-1-1 0 0,1 0 0 0 0,-1 1 0 0 0,0-1 1 0 0,0 0-1 0 0,0 1 0 0 0,0-1-74 0 0,1 1 13 0 0,0 0 1 0 0,-1 0-1 0 0,1 0 0 0 0,0 0 1 0 0,0 0-1 0 0,0 0 0 0 0,-1 0 1 0 0,1 0-1 0 0,0 0 0 0 0,0 0 1 0 0,0-1-1 0 0,0 1 0 0 0,-1 0 1 0 0,1 0-1 0 0,0 0 0 0 0,0 0 1 0 0,0-1-1 0 0,0 1 0 0 0,0 0 1 0 0,-1 0-1 0 0,1 0 0 0 0,0 0 1 0 0,0-1-1 0 0,0 1 0 0 0,0 0 1 0 0,0 0-1 0 0,0 0 0 0 0,0-1 1 0 0,0 1-1 0 0,0 0 0 0 0,0 0 1 0 0,0 0-1 0 0,0-1 0 0 0,0 1-13 0 0,0 0 36 0 0,0 0 0 0 0,0-1-1 0 0,0 1 1 0 0,0 0 0 0 0,0 0-1 0 0,0-1 1 0 0,0 1 0 0 0,0 0-1 0 0,0 0 1 0 0,0 0 0 0 0,0-1-1 0 0,-1 1 1 0 0,1 0 0 0 0,0 0 0 0 0,0 0-1 0 0,0 0 1 0 0,0-1 0 0 0,0 1-1 0 0,0 0 1 0 0,-1 0 0 0 0,1 0-1 0 0,0 0 1 0 0,0-1 0 0 0,0 1-1 0 0,0 0 1 0 0,-1 0 0 0 0,1 0-1 0 0,0 0 1 0 0,0 0 0 0 0,0 0-1 0 0,-1 0 1 0 0,1 0 0 0 0,0 0 0 0 0,0 0-36 0 0,-21-8 644 0 0,19 7-358 0 0,0 1-178 0 0,-13-1-40 0 0,10 2 48 0 0,-20 13 81 0 0,16-10-171 0 0,6-3-1 0 0,0 0-1 0 0,1 0 1 0 0,-1 0 0 0 0,0 1-1 0 0,1-1 1 0 0,-1 1 0 0 0,1 0-1 0 0,-1 0 1 0 0,1 0 0 0 0,0 0-1 0 0,0 0 1 0 0,0 0 0 0 0,0 0-1 0 0,0 1 1 0 0,0-1 0 0 0,1 1-1 0 0,-1-1 1 0 0,0 3-25 0 0,-9 9 66 0 0,10-13-58 0 0,-1 0 0 0 0,1 0-1 0 0,0 0 1 0 0,0 1 0 0 0,0-1-1 0 0,0 1 1 0 0,0-1 0 0 0,0 1-1 0 0,0-1 1 0 0,0 1 0 0 0,1-1-1 0 0,-1 1 1 0 0,1 0-1 0 0,-1-1 1 0 0,0 3-8 0 0,1-4 3 0 0,0 0-1 0 0,0 0 0 0 0,0 1 1 0 0,0-1-1 0 0,0 0 1 0 0,0 0-1 0 0,0 0 0 0 0,0 0 1 0 0,0 1-1 0 0,0-1 1 0 0,0 0-1 0 0,0 0 0 0 0,-1 0 1 0 0,1 0-1 0 0,0 1 1 0 0,0-1-1 0 0,0 0 0 0 0,0 0 1 0 0,0 0-1 0 0,-1 0 1 0 0,1 0-1 0 0,0 0 0 0 0,0 0 1 0 0,0 1-1 0 0,0-1 1 0 0,-1 0-1 0 0,1 0 0 0 0,0 0 1 0 0,0 0-1 0 0,0 0 1 0 0,-1 0-1 0 0,1 0 0 0 0,0 0 1 0 0,0 0-3 0 0,-6 3 174 0 0,-8 13 127 0 0,6-4-146 0 0,8-7-164 0 0,0-2 15 0 0,0 2-7 0 0,0-4-1 0 0,0 1 0 0 0,0 0 0 0 0,-1-1-1 0 0,1 1 1 0 0,-1 0 0 0 0,1-1 0 0 0,-1 1 0 0 0,0 0 0 0 0,0-1-1 0 0,0 1 1 0 0,0 0 2 0 0,-1 1-32 0 0,1 1 0 0 0,0-1 1 0 0,0 1-1 0 0,1-1 0 0 0,-1 1 0 0 0,1-1 0 0 0,-1 1 0 0 0,1-1 0 0 0,0 1 1 0 0,1-1-1 0 0,-1 1 32 0 0,0 10-9 0 0,0 30 9 0 0,0-40 0 0 0,0-1 0 0 0,0 1 0 0 0,1-1 0 0 0,-1 0 0 0 0,1 1 0 0 0,0 2 0 0 0,1 6 0 0 0,-1 19 0 0 0,0-29 0 0 0,0-1 0 0 0,-1 0 0 0 0,1 0 0 0 0,-1-1 0 0 0,0 1 0 0 0,0 0 0 0 0,1 0 0 0 0,-1-1 0 0 0,0 1 0 0 0,0 0 0 0 0,0 0 0 0 0,0 0 0 0 0,0 0 0 0 0,0-1 0 0 0,0 1 0 0 0,0 0 0 0 0,0 0 0 0 0,0 0 0 0 0,0 0 0 0 0,4 35 296 0 0,-4-33-283 0 0,1-1 1 0 0,-1 1-1 0 0,1-1 0 0 0,-1 0 0 0 0,1 0 0 0 0,0 1 0 0 0,0-1 0 0 0,0 0-13 0 0,0 0-1 0 0,0 1 0 0 0,-1-1 0 0 0,1 0 0 0 0,0 0 0 0 0,-1 1 0 0 0,1-1-1 0 0,-1 0 1 0 0,0 1 1 0 0,5 28-230 0 0,-5-27 234 0 0,0-1 0 0 0,1 0 0 0 0,0 0 0 0 0,-1 0 0 0 0,1 0 1 0 0,0-1-1 0 0,1 1 0 0 0,0 2-4 0 0,-1-2 24 0 0,0-1 1 0 0,0 1 0 0 0,0 0 0 0 0,0 0-1 0 0,0-1 1 0 0,-1 1 0 0 0,1 0-1 0 0,-1 2-24 0 0,0-5 0 0 0,0 1 0 0 0,0-1 0 0 0,0 1 0 0 0,0-1 0 0 0,0 1 0 0 0,0-1 0 0 0,0 1 0 0 0,0 0 0 0 0,0-1 0 0 0,0 1 0 0 0,0-1 0 0 0,0 1 0 0 0,0-1 0 0 0,0 1 0 0 0,0-1 0 0 0,0 1 0 0 0,1-1 0 0 0,-1 1 0 0 0,0-1 0 0 0,0 1 0 0 0,1-1 0 0 0,-1 0 0 0 0,0 1 0 0 0,1-1 0 0 0,-1 1 0 0 0,0-1 0 0 0,1 0 0 0 0,-1 1 0 0 0,1-1 0 0 0,-1 0 0 0 0,0 1 0 0 0,1-1 0 0 0,-1 0 0 0 0,1 0 0 0 0,-1 0 0 0 0,3 2 0 0 0,0 3 44 0 0,1 1-61 0 0,0 0 0 0 0,0 0 0 0 0,0 0 0 0 0,2 2 17 0 0,16 6-13 0 0,-17-10 163 0 0,-2-2-130 0 0,1 0 1 0 0,-1 1-1 0 0,0-1 0 0 0,1-1 1 0 0,-1 1-1 0 0,1 0 1 0 0,0-1-1 0 0,-1 0 0 0 0,2 1-20 0 0,1-2 0 0 0,35 0 118 0 0,-31 0-105 0 0,-8 0-18 0 0,0-2 8 0 0,15-5 50 0 0,-12 6-42 0 0,-2 0-3 0 0,-1 0 0 0 0,0 1 0 0 0,0 0 1 0 0,1-1-1 0 0,-1 1 0 0 0,0 0 1 0 0,0 0-1 0 0,1 0 0 0 0,0 1-8 0 0,-2-1 9 0 0,0 0-1 0 0,1 0 1 0 0,-1 0 0 0 0,0 0 0 0 0,1-1-1 0 0,-1 1 1 0 0,0 0 0 0 0,0-1-1 0 0,0 1 1 0 0,1 0 0 0 0,-1-1-1 0 0,0 0-8 0 0,29-10 131 0 0,-13 2-61 0 0,11-5 68 0 0,-18 8-48 0 0,-1 0 1 0 0,1-1 0 0 0,6-6-91 0 0,-12 9 15 0 0,-1 0 1 0 0,1 1-1 0 0,-1-1 1 0 0,0-1 0 0 0,0 1-1 0 0,1-1-15 0 0,-4 4 6 0 0,0 0 1 0 0,1 0-1 0 0,0 0 0 0 0,-1 1 1 0 0,1-1-1 0 0,0 0 0 0 0,-1 0 1 0 0,1 1-1 0 0,0-1 0 0 0,0 0 1 0 0,0 1-1 0 0,0-1-6 0 0,6-5 37 0 0,-2-3-13 0 0,2-2 41 0 0,-5 8-52 0 0,15-19 105 0 0,-15 21-118 0 0,5-12 64 0 0,-5 6-64 0 0,-2 5 0 0 0,1 1 0 0 0,-1-1 0 0 0,0 1 0 0 0,1-1 0 0 0,-1 1 0 0 0,1-1 0 0 0,-1 1 0 0 0,1-1 0 0 0,0 1 0 0 0,0 0 0 0 0,-1-1 0 0 0,1 1 0 0 0,1-1 0 0 0,0 0 3 0 0,0-1-10 0 0,-1-11 65 0 0,4-23 16 0 0,-5 9-62 0 0,0 26 50 0 0,-3-19 387 0 0,1 9-412 0 0,2-42 150 0 0,4 35-134 0 0,-3 14-53 0 0,-1 0 0 0 0,1 1 0 0 0,-1-1 0 0 0,0 0 0 0 0,0-3 0 0 0,-1-27 0 0 0,1 25 0 0 0,0 6 12 0 0,0 3 59 0 0,-5-10 182 0 0,-1 0-54 0 0,4 8-132 0 0,1 1 0 0 0,-1-1 0 0 0,1 0-1 0 0,-1 0 1 0 0,1 0 0 0 0,0-3-67 0 0,-3-6 122 0 0,-1-7 20 0 0,5 17-70 0 0,0 2-28 0 0,-1 0-56 0 0,0-1 0 0 0,0 1 0 0 0,0-1 0 0 0,0 0 0 0 0,0 1 0 0 0,0-1 0 0 0,0 0 0 0 0,0 0 0 0 0,0 0 0 0 0,1 0 0 0 0,-1 0 0 0 0,0 0 0 0 0,1 0 0 0 0,-1 0 0 0 0,0-1 12 0 0,-1 0-28 0 0,-55-58-454 0 0,26 36-21 0 0,28 20 160 0 0,0 0 1 0 0,0 0-1 0 0,-1 1 0 0 0,1-1 1 0 0,-1 1-1 0 0,0 0 0 0 0,0 0 1 0 0,0 0-1 0 0,-1 1 0 0 0,1-1 1 0 0,0 1-1 0 0,-1 0 1 0 0,0 0-1 0 0,0 0 0 0 0,-2 1 343 0 0,-13-3-1502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6.7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848 15 4976 0 0,'-5'-5'233'0'0,"2"4"-192"0"0,1 0 0 0 0,-1 0 0 0 0,0 0-1 0 0,0 1 1 0 0,0-1 0 0 0,0 1 0 0 0,-1-1-41 0 0,-9-1 1 0 0,10 2 74 0 0,0-1 1 0 0,0 1-1 0 0,0 0 1 0 0,1 0 0 0 0,-1 0-1 0 0,0 0 1 0 0,0 0-1 0 0,0 1 1 0 0,0-1-1 0 0,1 1 1 0 0,-1 0-1 0 0,0 0 1 0 0,1 0 0 0 0,-1 0-1 0 0,0 0 1 0 0,1 1-1 0 0,-1-1 1 0 0,-1 2-76 0 0,-1 0 253 0 0,0 0 0 0 0,0-1 0 0 0,0 1 0 0 0,-5 0-253 0 0,6-1 101 0 0,0-1 0 0 0,-1 1 0 0 0,1 0 0 0 0,0 0 1 0 0,0 1-1 0 0,0-1 0 0 0,0 1-101 0 0,-10 8 260 0 0,-4 4 37 0 0,12-8-190 0 0,-8 8 125 0 0,-3 0 35 0 0,3 0 118 0 0,1-3 109 0 0,0 1-1 0 0,1 0 1 0 0,-7 11-494 0 0,4-6 495 0 0,0 0-1 0 0,-3 0-494 0 0,-1 1 416 0 0,-9 14-416 0 0,-14 14 130 0 0,7-7-94 0 0,24-27-23 0 0,-1 0 1 0 0,0 0-1 0 0,-10 7-13 0 0,2-2 32 0 0,2 0 1 0 0,-12 14-33 0 0,-6 7 93 0 0,2-3 290 0 0,-5 10-383 0 0,14-15 59 0 0,16-19-71 0 0,0 2 1 0 0,0-1-1 0 0,2 1 0 0 0,-6 15 12 0 0,-14 22-41 0 0,19-35 1 0 0,0 0 1 0 0,2 1 0 0 0,-1 0 0 0 0,2 0 0 0 0,-3 16 39 0 0,6-15-715 0 0,4-10-2924 0 0,3 0-323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7.7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9 3280 0 0,'0'0'68'0'0,"0"0"16"0"0,-1 0 5 0 0,-22-2 18 0 0,20 1-116 0 0,1 1-1 0 0,0-1 0 0 0,0 1 0 0 0,0 0 0 0 0,-1 0 1 0 0,1 0-1 0 0,-2 0 10 0 0,-6 2-277 0 0,0-1-1 0 0,0 0 1 0 0,0-1 0 0 0,0-1-1 0 0,-1 1 1 0 0,-6-3 277 0 0,8 2 181 0 0,0 1 0 0 0,1-1 0 0 0,-2 2-181 0 0,2-1 549 0 0,0 0 0 0 0,1-1 1 0 0,-1 1-1 0 0,-2-2-549 0 0,8 2 77 0 0,1 0 1 0 0,-1-1-1 0 0,1 1 1 0 0,-1 0-1 0 0,0 1 0 0 0,1-1 1 0 0,-1 0-1 0 0,0 0 1 0 0,1 1-1 0 0,-1-1 1 0 0,1 1-1 0 0,-1-1 0 0 0,0 1-77 0 0,-1 0 116 0 0,1 0 0 0 0,0 0-1 0 0,0-1 1 0 0,-1 1 0 0 0,1-1-1 0 0,0 1 1 0 0,-3-1-116 0 0,-2 1 141 0 0,-1 0 1 0 0,0 1 0 0 0,0 0-1 0 0,1 0 1 0 0,-1 1 0 0 0,1 0-1 0 0,0 0 1 0 0,0 0 0 0 0,0 1-142 0 0,-25 11 163 0 0,17-8 11 0 0,0 0 0 0 0,-2 3-174 0 0,-9 4 178 0 0,4 0 21 0 0,1 0 0 0 0,0 1 0 0 0,1 1 0 0 0,1 1 0 0 0,-10 12-199 0 0,-37 30 597 0 0,-74 60 763 0 0,113-93-771 0 0,1 1 1 0 0,-9 12-590 0 0,21-22 213 0 0,-31 42 443 0 0,33-44-587 0 0,1 0 0 0 0,0 1 1 0 0,1 0-1 0 0,1 0 0 0 0,0 1 1 0 0,-1 5-70 0 0,4-10 33 0 0,-1 0 0 0 0,-1 0 0 0 0,1-1 0 0 0,-9 8-33 0 0,5-6 62 0 0,1 1 0 0 0,-8 14-62 0 0,4-2 46 0 0,-23 42 132 0 0,29-52-111 0 0,5-11-63 0 0,0 0-1 0 0,1 0 0 0 0,0 1 0 0 0,0 0-3 0 0,-2 4-28 0 0,0 0 0 0 0,-4 9 28 0 0,-5 10-40 0 0,13-24 28 0 0,0-4-52 0 0,0-1-23 0 0,0 0 18 0 0,0 0 5 0 0,0 0-48 0 0,0 0-200 0 0,0 0-83 0 0,0 0-18 0 0,0 0-7 0 0,0 0-18 0 0,0 0-8 0 0,0 0-2 0 0,0 0-16 0 0,0-1 391 0 0,0 0 1 0 0,0 1 0 0 0,0-1 0 0 0,1 0-1 0 0,-1 1 1 0 0,1-1 0 0 0,-1 1 0 0 0,0-1 0 0 0,1 0-1 0 0,-1 1 1 0 0,1-1 0 0 0,-1 1 0 0 0,1-1-1 0 0,-1 1 1 0 0,1-1 72 0 0,0 1-20 0 0,16-12-556 0 0,3 3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8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554 1 6272 0 0,'0'0'182'0'0,"2"0"-8"0"0,3 0-95 0 0,0 1 0 0 0,0 0 0 0 0,0 0 1 0 0,0 0-1 0 0,0 1 0 0 0,0-1 0 0 0,-1 1 0 0 0,1 0 0 0 0,1 2-79 0 0,8 2 689 0 0,-12-5-510 0 0,-2-1-175 0 0,0 0 0 0 0,0 0 0 0 0,0 0 0 0 0,0 0 0 0 0,1 0 0 0 0,-1 0 0 0 0,0 0 0 0 0,0 0 0 0 0,0 0-1 0 0,0 0 1 0 0,0 0 0 0 0,0 0 0 0 0,0 0 0 0 0,1 0 0 0 0,-1 0 0 0 0,0 0 0 0 0,0 0 0 0 0,0 0 0 0 0,0 0 0 0 0,0 0 0 0 0,0 0 0 0 0,0 0 0 0 0,0 0 0 0 0,0 0 0 0 0,1 0 0 0 0,-1 0 0 0 0,0 1 0 0 0,0-1 0 0 0,0 0 0 0 0,0 0 0 0 0,0 0 0 0 0,0 0 0 0 0,0 0 0 0 0,0 0 0 0 0,0 0 0 0 0,0 0 0 0 0,0 0 0 0 0,0 1 0 0 0,0-1 0 0 0,0 0 0 0 0,0 0 0 0 0,0 0 0 0 0,0 0 0 0 0,0 0 0 0 0,0 0-1 0 0,0 0 1 0 0,0 1 0 0 0,0-1 0 0 0,0 0 0 0 0,0 0 0 0 0,0 0 0 0 0,0 0 0 0 0,0 0 0 0 0,0 0 0 0 0,0 0 0 0 0,0 0 0 0 0,0 1 0 0 0,0-1 0 0 0,0 0 0 0 0,0 0 0 0 0,-1 0 0 0 0,1 0 0 0 0,0 0 0 0 0,0 0 0 0 0,0 0 0 0 0,0 0 0 0 0,0 0 0 0 0,0 0 0 0 0,0 0 0 0 0,0 0-4 0 0,-7 4 86 0 0,6-3-78 0 0,-82 42 3393 0 0,70-35-3212 0 0,1 1 1 0 0,0 0-1 0 0,0 1 0 0 0,0 1 0 0 0,0 2-189 0 0,-10 7 177 0 0,7-4-53 0 0,0 0 0 0 0,-12 16-124 0 0,11-10 180 0 0,-8 5-180 0 0,-24 29 318 0 0,36-45-264 0 0,1 1 0 0 0,0 0 0 0 0,1 1 0 0 0,1 0 0 0 0,-2 3-54 0 0,-7 14-13 0 0,11-19-8 0 0,0 0 1 0 0,-4 10 20 0 0,7-13 0 0 0,-1 0 0 0 0,1 0 0 0 0,-2-1 0 0 0,1 0 0 0 0,-1 0 0 0 0,-3 3 0 0 0,-1 3 35 0 0,0 0 1 0 0,1 0-1 0 0,0 1 0 0 0,-1 3-35 0 0,-10 17 41 0 0,4-7-41 0 0,12-18 0 0 0,-2 0 0 0 0,1-1 0 0 0,-1 1 0 0 0,-5 4 0 0 0,7-8-1 0 0,1 0 0 0 0,0 0 1 0 0,0 0-1 0 0,1 0 1 0 0,-1 1-1 0 0,1-1 1 0 0,1 1-1 0 0,-1 0 0 0 0,0 5 1 0 0,-2 2-17 0 0,4-10-37 0 0,-1 1 1 0 0,1-1 0 0 0,0 1-1 0 0,0-1 1 0 0,0 1-1 0 0,0 0 54 0 0,1 5-202 0 0,-1-9-56 0 0,4 6-264 0 0,-3-5 455 0 0,-1 0 0 0 0,0-1 1 0 0,1 1-1 0 0,-1 0 0 0 0,1-1 1 0 0,-1 1-1 0 0,1 0 0 0 0,-1-1 0 0 0,1 1 1 0 0,0-1-1 0 0,-1 1 0 0 0,1-1 1 0 0,0 1-1 0 0,-1-1 0 0 0,1 1 1 0 0,0-1-1 0 0,0 0 0 0 0,-1 1 1 0 0,1-1-1 0 0,0 0 0 0 0,0 0 1 0 0,0 0-1 0 0,-1 0 0 0 0,1 1 0 0 0,0-1 1 0 0,0 0-1 0 0,0 0 0 0 0,-1-1 1 0 0,1 1 66 0 0,4-1-49 0 0,-1-1 0 0 0,1 0 0 0 0,-1 0 0 0 0,1 0 0 0 0,-1-1 0 0 0,0 1 1 0 0,0-1-1 0 0,-1 0 0 0 0,2-1 49 0 0,-1 1-115 0 0,-1 0 0 0 0,2 0 0 0 0,-1 0 0 0 0,0 1 0 0 0,0-1 0 0 0,1 1 0 0 0,-1 0 0 0 0,3 0 115 0 0,11-3-2368 0 0,-3-2-756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8.8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760 1 10176 0 0,'0'0'298'0'0,"0"0"-3"0"0,-1 0-188 0 0,-2 3-76 0 0,0-1 1 0 0,0 0 0 0 0,1 1 0 0 0,-1 0-1 0 0,1-1 1 0 0,0 1 0 0 0,0 0 0 0 0,0 0 0 0 0,0 0-1 0 0,0 1 1 0 0,0 0-32 0 0,-8 13 177 0 0,-1-2 28 0 0,0 0-1 0 0,-1-1 0 0 0,-1 0 1 0 0,-7 5-205 0 0,-11 16 546 0 0,13-14-186 0 0,-55 70 976 0 0,9-16 40 0 0,-17 30-1376 0 0,50-66 224 0 0,14-18 64 0 0,-8 14-288 0 0,23-32 8 0 0,-24 36 327 0 0,-23 26-335 0 0,36-48 43 0 0,1 1 0 0 0,-4 7-43 0 0,-15 22 92 0 0,19-30-78 0 0,-19 24 84 0 0,-32 34-98 0 0,56-67 0 0 0,1-1 0 0 0,1 1 0 0 0,0 1 0 0 0,-2 3 0 0 0,-1 0 0 0 0,1 2-26 0 0,6-11 2 0 0,0-1 1 0 0,0 1 0 0 0,-1-1 0 0 0,1 1 0 0 0,-1-1-1 0 0,0 0 1 0 0,-1 2 23 0 0,3-4-179 0 0,0 0 4 0 0,2 0 54 0 0,0 0 0 0 0,0-1 0 0 0,1 1 0 0 0,-1-1 0 0 0,0 0 0 0 0,0 0 0 0 0,0 0 0 0 0,0 0 1 0 0,0 0-1 0 0,0 0 0 0 0,0 0 0 0 0,-1-1 0 0 0,1 1 0 0 0,0-1 0 0 0,-1 1 0 0 0,1-1 0 0 0,-1 0 121 0 0,4-1-234 0 0,13-14-516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9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388 1 5728 0 0,'0'0'132'0'0,"0"0"17"0"0,-2 0 10 0 0,-4 3-119 0 0,0 1 0 0 0,0-1 0 0 0,0 1 1 0 0,0 0-1 0 0,1 1 0 0 0,-2 1-40 0 0,-15 17 1119 0 0,-6 5 309 0 0,-34 33 632 0 0,56-55-1810 0 0,-1 1 1 0 0,1 0-1 0 0,0 1 0 0 0,-4 7-250 0 0,-3 3 399 0 0,-3 8 277 0 0,13-20-512 0 0,1-1 0 0 0,-2 0 1 0 0,1 0-1 0 0,-3 3-164 0 0,-8 10 492 0 0,0 1 1 0 0,0 2-493 0 0,9-13 58 0 0,-19 42 262 0 0,20-44-276 0 0,1 0 1 0 0,0 0 0 0 0,0 1-1 0 0,0 1-44 0 0,2-4-32 0 0,-1 1 0 0 0,0 0 0 0 0,-1-1-1 0 0,1 1 1 0 0,-1-1 0 0 0,0 0 0 0 0,0 1 32 0 0,-6 5-490 0 0,1 0-1 0 0,0 0 1 0 0,1 1 0 0 0,-4 7 490 0 0,10-16-1302 0 0,1-2-3028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0.8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722 1 7672 0 0,'-7'26'1657'0'0,"6"-24"-1554"0"0,-1 1 0 0 0,1-1 0 0 0,-1 0 0 0 0,1 1-1 0 0,-1-1 1 0 0,0 0 0 0 0,0 0-103 0 0,-8 11 309 0 0,9-12-206 0 0,0 1 0 0 0,0-1 0 0 0,0 1 0 0 0,0-1-1 0 0,0 1 1 0 0,-1-1 0 0 0,1 0 0 0 0,-1 0-1 0 0,-1 2-102 0 0,-7 6 217 0 0,-20 31 477 0 0,13-16-594 0 0,13-19-80 0 0,0-1-1 0 0,1 1 1 0 0,0 0-1 0 0,0 0 1 0 0,-2 4-20 0 0,-4 8 43 0 0,-9 14-43 0 0,1-2 21 0 0,-21 35-21 0 0,-6 10 0 0 0,-12 28 0 0 0,10-24 0 0 0,18-31 0 0 0,14-24 35 0 0,-13 15-35 0 0,-9 14 86 0 0,22-31 98 0 0,-1 0-1 0 0,-1-1 1 0 0,-16 16-184 0 0,23-26 63 0 0,1 0 0 0 0,0 0 0 0 0,-5 9-63 0 0,-7 10 51 0 0,-2 2 225 0 0,0 4-276 0 0,3-6 156 0 0,5-5-192 0 0,1 2 1 0 0,1-1 0 0 0,-1 7 35 0 0,8-17-447 0 0,0 0 0 0 0,0 2 447 0 0,5-9 61 0 0,-1 2-3138 0 0,1-10 1821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2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1702 31 8032 0 0,'0'0'182'0'0,"0"0"29"0"0,0 0 12 0 0,-8-6 225 0 0,-23-12 1000 0 0,29 17-1408 0 0,0 0 1 0 0,-1 0-1 0 0,1 0 1 0 0,0 0-1 0 0,-1 1 1 0 0,1-1-1 0 0,0 1 1 0 0,-1 0-1 0 0,1 0 1 0 0,-1 0-1 0 0,1 0 1 0 0,0 0-1 0 0,-3 0-40 0 0,-4 1 74 0 0,8-1-57 0 0,-1 0 1 0 0,1 0-1 0 0,-1 1 0 0 0,0-1 1 0 0,1 1-1 0 0,-1-1 1 0 0,1 1-1 0 0,-1-1 1 0 0,1 1-1 0 0,0 0 1 0 0,-1 0-1 0 0,1 0 0 0 0,0 0 1 0 0,-1 0-18 0 0,-18 18 274 0 0,8-6-104 0 0,-9 5 73 0 0,11-10-127 0 0,0 0 1 0 0,1 1-1 0 0,0 0 0 0 0,1 0 1 0 0,-3 5-117 0 0,-7 10 351 0 0,-18 17-351 0 0,13-16 224 0 0,-4 9-224 0 0,-23 41 0 0 0,31-44 0 0 0,-1-2 0 0 0,-19 21 0 0 0,-43 45 121 0 0,-110 120 386 0 0,107-131-279 0 0,-46 48 308 0 0,104-103-372 0 0,-27 32 353 0 0,-48 60 42 0 0,75-89-559 0 0,3-4 0 0 0,-6 11 0 0 0,-43 52 0 0 0,14-18 0 0 0,-37 51 0 0 0,80-102 52 0 0,1 2 1 0 0,0 0-1 0 0,0 6-52 0 0,-22 34 99 0 0,0 1-83 0 0,25-44-16 0 0,9-15 0 0 0,0 0 0 0 0,-1 0 0 0 0,1 0 0 0 0,-2 0 0 0 0,-11 16-114 0 0,12-16 42 0 0,-1 1 0 0 0,0-1 0 0 0,0 0 0 0 0,-5 4 72 0 0,-37 28-680 0 0,44-35 557 0 0,3-3 86 0 0,0 1 1 0 0,-1-1-1 0 0,1 1 0 0 0,0-1 0 0 0,-1 0 1 0 0,1 1-1 0 0,-1-1 0 0 0,1 0 0 0 0,-1 1 1 0 0,1-1-1 0 0,-1 0 0 0 0,1 0 1 0 0,-1 0-1 0 0,1 1 0 0 0,-1-1 0 0 0,1 0 1 0 0,-1 0-1 0 0,1 0 0 0 0,-1 0 0 0 0,0 0 1 0 0,1 0 36 0 0,-2 0-235 0 0,2 0-180 0 0,0 0-81 0 0,0 0-14 0 0,0 0-49 0 0,0 0-196 0 0,0 0-86 0 0,0 0-20 0 0,0 0-3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2.5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9 7568 0 0,'0'0'160'0'0,"0"0"40"0"0,-10-4 8 0 0,1 0 16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2.9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916 1 8864 0 0,'0'0'258'0'0,"0"0"2"0"0,0 0-113 0 0,0 0 132 0 0,0 0 75 0 0,0 0 20 0 0,0 0-26 0 0,0 0-118 0 0,-2 0-50 0 0,1 0-158 0 0,0 0-1 0 0,0 0 1 0 0,0 0-1 0 0,-1 1 1 0 0,1-1-1 0 0,0 0 1 0 0,0 1-1 0 0,0-1 1 0 0,0 1-1 0 0,0-1 1 0 0,0 1-1 0 0,0 0 1 0 0,0 0-1 0 0,0-1 1 0 0,0 1-1 0 0,1 0 1 0 0,-1 0-1 0 0,-1 1-21 0 0,-11 9 103 0 0,9-7-50 0 0,0 0 0 0 0,0 0 1 0 0,0 1-1 0 0,1-1 0 0 0,-1 1 1 0 0,1 0-1 0 0,0 0 0 0 0,0 2-53 0 0,-8 10 192 0 0,-13 26 394 0 0,1 1 0 0 0,2 2 0 0 0,-10 34-586 0 0,-5 8 312 0 0,11-30-174 0 0,-192 421 670 0 0,177-399-556 0 0,-1 3-131 0 0,-3-3 0 0 0,-10 8-121 0 0,39-64 47 0 0,-10 12 2 0 0,-47 59 31 0 0,64-85-80 0 0,0-1 0 0 0,-1 0 0 0 0,1 0 0 0 0,-2-1 0 0 0,-7 5 0 0 0,14-10 0 0 0,-2 0-7 0 0,-1 0 1 0 0,1 0 0 0 0,0 0 0 0 0,-1-1-1 0 0,0 0 1 0 0,-2 1 6 0 0,-12 5-29 0 0,19-8-45 0 0,-1 1 0 0 0,1-1-1 0 0,-1 0 1 0 0,1 0 0 0 0,-1 0 0 0 0,0 0 0 0 0,1 0-1 0 0,-1 0 1 0 0,1 0 0 0 0,-1 0 0 0 0,1 0 0 0 0,-1-1 0 0 0,1 1-1 0 0,-1-1 1 0 0,1 1 0 0 0,-1-1 74 0 0,-11-2-960 0 0,11 2-246 0 0,-2-6-246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50:57.9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5348 552 9040 0 0,'0'0'200'0'0,"0"0"33"0"0,0 0 15 0 0,0 0-13 0 0,0 0-83 0 0,0 0-38 0 0,-1-2-8 0 0,-18-28-126 0 0,-4-10 20 0 0,17 28 438 0 0,0 0 0 0 0,-3-13-438 0 0,8 22 163 0 0,0 0 1 0 0,0 1-1 0 0,0-1 0 0 0,-1 0 1 0 0,0 0-1 0 0,1 1 1 0 0,-1-1-1 0 0,0 1 0 0 0,0-1 1 0 0,0 1-1 0 0,0 0 1 0 0,-1-1-1 0 0,1 1 1 0 0,-2 0-164 0 0,3 1 17 0 0,0 1 0 0 0,1 0 1 0 0,-1 0-1 0 0,0 0 0 0 0,1 0 1 0 0,-1 1-1 0 0,0-1 1 0 0,0 0-1 0 0,1 0 0 0 0,-1 0 1 0 0,0 0-1 0 0,1 1 1 0 0,-1-1-1 0 0,0 0 0 0 0,1 1 1 0 0,-1-1-1 0 0,1 1 0 0 0,-1-1-17 0 0,-12 5 104 0 0,4-5-104 0 0,-1 1 0 0 0,-8 3 0 0 0,5-1-2 0 0,10-2 4 0 0,-1 0 0 0 0,1 0 0 0 0,-1 0 0 0 0,1-1 0 0 0,-1 1 0 0 0,-1-1-2 0 0,1 0 46 0 0,0 1 0 0 0,0-1-1 0 0,-1 1 1 0 0,1 0 0 0 0,0 1 0 0 0,-1 0-46 0 0,1-1 36 0 0,1 0 0 0 0,-1 0 0 0 0,0 0 0 0 0,0 0 0 0 0,0 0 0 0 0,0-1-36 0 0,-15-1 86 0 0,16 0-51 0 0,-1 1 0 0 0,1 0 0 0 0,-1 0 0 0 0,1 0 0 0 0,-1 0 0 0 0,1 0 0 0 0,-3 1-35 0 0,4 0 17 0 0,0-1 1 0 0,0 0 0 0 0,0 0 0 0 0,0 0 0 0 0,-1 0 0 0 0,1 0 0 0 0,0 0-1 0 0,0 0 1 0 0,0-1 0 0 0,0 1 0 0 0,0-1 0 0 0,-1 1 0 0 0,0-2-18 0 0,0 1 49 0 0,0 0-1 0 0,-1 0 1 0 0,1 0 0 0 0,0 1 0 0 0,-1-1 0 0 0,1 1-49 0 0,-41-3 289 0 0,34 1-213 0 0,0 1-1 0 0,0 1 1 0 0,-1-1-1 0 0,1 2 1 0 0,-6 0-76 0 0,11-1-7 0 0,0 0 1 0 0,-1 0 0 0 0,1 0 0 0 0,0-1 0 0 0,0 0 0 0 0,0 0 0 0 0,-1 0 0 0 0,1-1 0 0 0,0 0 0 0 0,1 0 0 0 0,-2 0 6 0 0,-2-2-3 0 0,0 2-1 0 0,0-1 1 0 0,0 1 0 0 0,0 0 3 0 0,-30-4 39 0 0,10 1 2 0 0,-8 0-41 0 0,2 1 0 0 0,13 1 0 0 0,-20 0 0 0 0,27 3 0 0 0,1-2 0 0 0,-1 1 0 0 0,-4-3 0 0 0,-20-2 0 0 0,28 4 0 0 0,1-1 0 0 0,-1 0 0 0 0,1 0 0 0 0,0 0 0 0 0,-8-5 0 0 0,-15-5 0 0 0,-46-15 0 0 0,72 26 0 0 0,0 0 0 0 0,1 1 0 0 0,-1 0 0 0 0,0 1 0 0 0,-2-1 0 0 0,-19-2 0 0 0,-118-28 0 0 0,133 27 0 0 0,0 2 0 0 0,0-1 0 0 0,-1 1 0 0 0,1 1 0 0 0,0 1 0 0 0,-12 0 0 0 0,-7 1 0 0 0,-18-1 0 0 0,13-1 0 0 0,16 0 0 0 0,0-1 0 0 0,-10-2 0 0 0,-16-2 0 0 0,-164-20-22 0 0,182 23 175 0 0,-18 0-153 0 0,5 1 93 0 0,-42-1-36 0 0,-7 4-57 0 0,12 0 7 0 0,63 0-7 0 0,0 0 0 0 0,-4 1 0 0 0,4 1 0 0 0,-1-2 0 0 0,-2 0 0 0 0,1-1 0 0 0,-3 0 0 0 0,0 0 0 0 0,0-2 0 0 0,-4-1 0 0 0,-5 0 0 0 0,-1 1 0 0 0,1 1 0 0 0,-16 1 0 0 0,8 1 0 0 0,-30-4 0 0 0,51 3 0 0 0,0-1 0 0 0,0 2 0 0 0,-4 1 0 0 0,-23 0 0 0 0,30-2 0 0 0,0 0 0 0 0,0 1 0 0 0,0 1 0 0 0,0 0 0 0 0,-4 2 0 0 0,-6 1 37 0 0,1-1 0 0 0,-11-1-37 0 0,-64 2-20 0 0,44-1 6 0 0,45-3 14 0 0,1-1 1 0 0,-1-1 0 0 0,1 1-1 0 0,-1-1 0 0 0,0 0-4 0 0,-1 0-1 0 0,1 1 1 0 0,-8 0 4 0 0,-40 5-53 0 0,-12-2 53 0 0,12-4 3 0 0,3 1-28 0 0,-19 2 25 0 0,40 4-124 0 0,24-4 79 0 0,-1 0-1 0 0,0-1 1 0 0,1 0 0 0 0,-3-1 45 0 0,-15 0-7 0 0,3 0 30 0 0,0 0 0 0 0,0 2 1 0 0,-2 1-24 0 0,-25 4 0 0 0,24-4 0 0 0,1 1 0 0 0,0 1 0 0 0,-10 4 0 0 0,-9 3 0 0 0,29-8 0 0 0,1 0 0 0 0,0 0 0 0 0,-5 3 0 0 0,-50 18 0 0 0,61-23-5 0 0,1 0 1 0 0,-1 0-1 0 0,1-1 1 0 0,-1 0-1 0 0,-3 0 5 0 0,3 0-12 0 0,0 0 0 0 0,0 0-1 0 0,0 1 1 0 0,0 0 0 0 0,-4 1 12 0 0,-5 2-33 0 0,0 0 1 0 0,0-2 0 0 0,-1 0 0 0 0,-11 0 32 0 0,7 0 131 0 0,-18 4-80 0 0,25-4-107 0 0,-1 0-1 0 0,0-2 1 0 0,-3 1 56 0 0,0-3 56 0 0,15 0-40 0 0,1 1 0 0 0,-1 0 0 0 0,1 0 0 0 0,-1 0 0 0 0,1 0 0 0 0,-1 1 0 0 0,1-1 0 0 0,-1 1 0 0 0,1 0 0 0 0,-1 0 0 0 0,-2 2-16 0 0,-16 6 0 0 0,0 0 0 0 0,0-1 0 0 0,-1-1 0 0 0,-18 2 0 0 0,-61 9 93 0 0,89-15-43 0 0,1 1 0 0 0,0 0-1 0 0,-2 1-49 0 0,2 0 14 0 0,-4 4 0 0 0,14-8-10 0 0,1 0 1 0 0,-1 0-1 0 0,1 0 0 0 0,-1 0 1 0 0,0-1-1 0 0,0 1 0 0 0,1 0 1 0 0,-1-1-1 0 0,-2 1-4 0 0,-10 0 32 0 0,11-1-26 0 0,0 0 0 0 0,0 0 0 0 0,0 1 0 0 0,0-1 0 0 0,1 1 0 0 0,-1 0 0 0 0,-2 0-6 0 0,-11 3 1 0 0,13-4-1 0 0,0 1 0 0 0,0-1 0 0 0,0 1 0 0 0,0 0 0 0 0,0 0 0 0 0,-1 1 0 0 0,-2 1 0 0 0,-1 2 0 0 0,0-2 0 0 0,0 1 0 0 0,0-1 0 0 0,-1 0 0 0 0,1 0 0 0 0,-1-1 0 0 0,-4 1 0 0 0,4-1 0 0 0,0 1 0 0 0,1-1 0 0 0,-1 2 0 0 0,1-1 0 0 0,-1 1 0 0 0,-16 7 0 0 0,23-10 0 0 0,-30 11 0 0 0,-16 10 0 0 0,-63 29 0 0 0,105-49 12 0 0,0 0 0 0 0,0 0 0 0 0,1 1 0 0 0,-1 0 0 0 0,1 0 0 0 0,0 0 0 0 0,0 0-1 0 0,-1 2-11 0 0,-1-1 19 0 0,1 1 0 0 0,-1-1 0 0 0,0-1-1 0 0,-6 4-18 0 0,7-5 10 0 0,-1 1 0 0 0,1 1 0 0 0,0-1 0 0 0,0 1 0 0 0,1-1 0 0 0,-1 1 0 0 0,-1 3-10 0 0,-29 28 71 0 0,19-20-8 0 0,1 1 0 0 0,-2 4-63 0 0,-2 14 64 0 0,15-29-62 0 0,1 1-1 0 0,0-1 1 0 0,1 0 0 0 0,-1 1 0 0 0,1 0-1 0 0,-1 4-1 0 0,1-6 0 0 0,1 0 0 0 0,-1 0 0 0 0,0-1 0 0 0,0 1 0 0 0,-1 1 0 0 0,0-1 0 0 0,1-1 0 0 0,0 1 0 0 0,1-1 0 0 0,-1 1 0 0 0,0 0 0 0 0,-10 37 0 0 0,6-22 0 0 0,-4 16 0 0 0,8-18 0 0 0,0-1 0 0 0,0 1 0 0 0,2 12 0 0 0,0-19 7 0 0,1-1 0 0 0,0 0-1 0 0,1 0 1 0 0,0 0-1 0 0,1 0 1 0 0,0 2-7 0 0,4 13 20 0 0,-5-16-9 0 0,0-1 4 0 0,-1 0-1 0 0,1-1 0 0 0,1 1 1 0 0,-1-1-1 0 0,1 0 0 0 0,0 1 1 0 0,1-1-1 0 0,-1-1 0 0 0,2 3-14 0 0,7 9 21 0 0,-9-13-14 0 0,-1 1 0 0 0,1-1 1 0 0,0 0-1 0 0,0 0 0 0 0,1-1 0 0 0,1 2-7 0 0,-3-3 0 0 0,0 0 0 0 0,0 0 0 0 0,-1 0 0 0 0,1 0 0 0 0,0 1 0 0 0,-1-1 0 0 0,1 1 0 0 0,0 0 0 0 0,-1 0 0 0 0,1 0 0 0 0,1-1 0 0 0,-1 1 0 0 0,1 1 0 0 0,12 10 0 0 0,-1 1 0 0 0,-1 0 0 0 0,0 1 0 0 0,5 10 0 0 0,-11-17 0 0 0,0 0 0 0 0,9 8 0 0 0,-2-1 0 0 0,-8-11 0 0 0,-1 1 0 0 0,1-1 0 0 0,1-1 0 0 0,-1 1 0 0 0,2 0 0 0 0,22 17 0 0 0,-21-14 0 0 0,0-1 0 0 0,1 0 0 0 0,0-1 0 0 0,9 5 0 0 0,-19-11 0 0 0,5 2 0 0 0,0 0 0 0 0,-1 1 0 0 0,1-1 0 0 0,-1 1 0 0 0,1 0 0 0 0,-1 1 0 0 0,0-1 0 0 0,0 1 0 0 0,0 0 0 0 0,5 7 8 0 0,-1 0 18 0 0,0-2 0 0 0,0 1 0 0 0,1-1 0 0 0,1 0 0 0 0,-1-1 0 0 0,1 0 0 0 0,1 0 0 0 0,0-1-26 0 0,14 5 0 0 0,0-2 0 0 0,0 0 0 0 0,11 1 0 0 0,-16-3-32 0 0,-13-5 11 0 0,1-1 0 0 0,-1 1-1 0 0,5 0 22 0 0,16 5 0 0 0,-9 1 0 0 0,-4-2 0 0 0,0-1 0 0 0,-7-2 0 0 0,0-1 0 0 0,0-1 0 0 0,1 1 0 0 0,34 15 0 0 0,-18-9 0 0 0,5 4-90 0 0,0-3 64 0 0,0 3 1 0 0,4 2 25 0 0,-27-11-53 0 0,27 4 237 0 0,5 6-174 0 0,86 28 54 0 0,-72-29 288 0 0,-45-11-271 0 0,1 0-1 0 0,-1-1 1 0 0,5 0-81 0 0,8 1 62 0 0,23 3-62 0 0,-40-5 0 0 0,-1 0 0 0 0,1 0 0 0 0,-1 0 0 0 0,1 0 0 0 0,0-1 0 0 0,2 0 0 0 0,14-1 0 0 0,-1 1 43 0 0,0-1 0 0 0,-1 0-1 0 0,1-2-42 0 0,-1 1 43 0 0,1 0 0 0 0,0 1-1 0 0,0 1-42 0 0,4 2 0 0 0,11-1 0 0 0,-1-1 0 0 0,2-2 0 0 0,14-2 91 0 0,-34 4-78 0 0,0 0 0 0 0,0 1 0 0 0,0 1-1 0 0,0 0 1 0 0,7 2-13 0 0,-7-1 35 0 0,0-1 0 0 0,3-1-35 0 0,26 2 47 0 0,-38-1-47 0 0,0 0 0 0 0,1-1 0 0 0,-1 0 0 0 0,1 0 0 0 0,5-1 0 0 0,-8 1 5 0 0,1 0-1 0 0,-1 0 0 0 0,0 0 0 0 0,0 0 1 0 0,0 1-1 0 0,1 0-4 0 0,13 1 28 0 0,0-2-13 0 0,0-1 0 0 0,0-1 0 0 0,0 0-1 0 0,0-1 1 0 0,5-2-15 0 0,5-1 80 0 0,1 2 0 0 0,-1 1-1 0 0,1 2 1 0 0,0 0-1 0 0,3 2-79 0 0,6-1 34 0 0,-8 4 7 0 0,-21-2-17 0 0,0 0-1 0 0,-1-1 1 0 0,3-1-24 0 0,9 2 140 0 0,0 0 0 0 0,-1 1 0 0 0,19 5-140 0 0,15 3 324 0 0,-49-11-348 0 0,0 0 0 0 0,0 0 0 0 0,-1 0 0 0 0,1-1-1 0 0,0 1 1 0 0,0-1 0 0 0,-1 0 0 0 0,1 0 24 0 0,-1 0-19 0 0,1 0 0 0 0,-1 1 0 0 0,1-1 1 0 0,-1 1-1 0 0,0-1 0 0 0,1 1 0 0 0,-1 0 0 0 0,3 1 19 0 0,-1 0 12 0 0,0-1-1 0 0,0 1 0 0 0,1-1 1 0 0,-1 0-1 0 0,0 0 0 0 0,0-1 1 0 0,1 1-1 0 0,0-1-11 0 0,29-4 53 0 0,-33 5-47 0 0,0 0-1 0 0,1 0 0 0 0,-1 0 0 0 0,0 0 0 0 0,0 0 0 0 0,0 1 1 0 0,0-1-1 0 0,1 1-5 0 0,10 1 22 0 0,0-2-13 0 0,-9-1-3 0 0,-1 1 0 0 0,1 0 0 0 0,0 0 1 0 0,0 0-1 0 0,0 1 0 0 0,-1-1 0 0 0,1 1 0 0 0,0 0 0 0 0,3 1-6 0 0,-3 0 0 0 0,-1-1 0 0 0,1 0 0 0 0,0 0 0 0 0,1 0 0 0 0,1 0 0 0 0,-1-1 0 0 0,-1 1 0 0 0,0 0 0 0 0,0 0 0 0 0,0 0 0 0 0,2 1 0 0 0,-2 0 0 0 0,0-1 0 0 0,-1 0 0 0 0,1 0 0 0 0,0 0 0 0 0,-1-1 0 0 0,1 1 0 0 0,0-1 0 0 0,1 0 0 0 0,-1 1 0 0 0,1-1 0 0 0,-1 1 0 0 0,1 0 0 0 0,1 1 0 0 0,36 7 0 0 0,26 9 0 0 0,-58-16 49 0 0,0 0 0 0 0,-1-1 0 0 0,11 1-49 0 0,5 0 67 0 0,11 2-57 0 0,33 0-10 0 0,-10 1 0 0 0,0-1 0 0 0,119-4 256 0 0,-109-4-256 0 0,153 4 0 0 0,-163 4-152 0 0,-36-5 95 0 0,-9 1 156 0 0,1 0 1 0 0,11 2-100 0 0,6 0 6 0 0,0 0-1 0 0,8-2-5 0 0,-11-1-1 0 0,36-3 1 0 0,-28 4 0 0 0,22-4 0 0 0,47-6 0 0 0,-72 7 0 0 0,-21 2 0 0 0,0 0 0 0 0,-1-1 0 0 0,1 0 0 0 0,0-1 0 0 0,-2 0 0 0 0,1 0 0 0 0,0 2 0 0 0,4-1 0 0 0,-4 1 0 0 0,-1 0 0 0 0,1-1 0 0 0,7-3 0 0 0,-6 2 0 0 0,-1 1 0 0 0,0 0 0 0 0,12 0 0 0 0,6-2 0 0 0,46-3 0 0 0,-60 5 0 0 0,10-2 0 0 0,-1 2 0 0 0,4 1 0 0 0,-20 0 0 0 0,1 0 0 0 0,-1 0 0 0 0,9-3 0 0 0,-9 2 0 0 0,1 0 0 0 0,-1 1 0 0 0,9-1 0 0 0,-11 2 7 0 0,1-1-1 0 0,-1 0 1 0 0,1-1-1 0 0,-1 1 1 0 0,6-3-7 0 0,20-5 34 0 0,-20 6-18 0 0,-10 2-17 0 0,0 0 1 0 0,1 0 0 0 0,-1 0-1 0 0,0 1 1 0 0,1-1-1 0 0,1 1 1 0 0,2 0 0 0 0,-1-1 0 0 0,0 0 0 0 0,1 0 0 0 0,-1 0 0 0 0,0-1 0 0 0,0 0 0 0 0,4-1 0 0 0,10-6 0 0 0,11-7 0 0 0,-29 15 0 0 0,20-9 0 0 0,0 0 0 0 0,15-3 0 0 0,8-3 0 0 0,-7 2 0 0 0,-13 5 0 0 0,0 0 0 0 0,6-6 0 0 0,-26 12 0 0 0,1 1 0 0 0,-1-1 0 0 0,1 1 0 0 0,-1 0 0 0 0,1 0 0 0 0,0 0 0 0 0,-3 1 0 0 0,0 1 0 0 0,1-1 0 0 0,-1 0 0 0 0,0-1 0 0 0,-1 1 0 0 0,3-1 0 0 0,6-4 0 0 0,-2 2 0 0 0,0-1 0 0 0,-1 0 0 0 0,1-1 0 0 0,-1 0 0 0 0,-1 0 0 0 0,4-3 0 0 0,-8 7 0 0 0,14-12 0 0 0,0 1 0 0 0,1 0 0 0 0,11-4 0 0 0,-19 10 9 0 0,0 0-1 0 0,0-1 1 0 0,-1 0-1 0 0,0-1 0 0 0,-1 0 1 0 0,1 0-1 0 0,-1-3-8 0 0,7-4 5 0 0,19-33-5 0 0,-15 21 0 0 0,-15 23 0 0 0,-1 0 0 0 0,1-1 0 0 0,-1 1 0 0 0,1-3 0 0 0,-2 3 0 0 0,0 1 0 0 0,1-1 0 0 0,-1 1 0 0 0,1 0 0 0 0,1 0 0 0 0,1-2 0 0 0,-2 2 0 0 0,-1 1 0 0 0,1-1 0 0 0,-1 1 0 0 0,1-1 0 0 0,-1 0 0 0 0,0-2 0 0 0,0 2 0 0 0,1-1 0 0 0,-1 0 0 0 0,1 1 0 0 0,0 0 0 0 0,2-2 0 0 0,-3 3 0 0 0,0 0 0 0 0,0 1 0 0 0,0-1 0 0 0,0 0 0 0 0,0 0 0 0 0,0 0 0 0 0,-1-1 0 0 0,0 1 0 0 0,1 0 0 0 0,-1-1 0 0 0,9-19 0 0 0,-10 22 0 0 0,0 1 0 0 0,0-1 0 0 0,0 0 0 0 0,0 0 0 0 0,0 1 0 0 0,1-1 0 0 0,-1 0 0 0 0,0 0-1 0 0,1 1 1 0 0,-1-1 0 0 0,0 0 0 0 0,1 1 0 0 0,-1-1 0 0 0,1 1 0 0 0,-1-1 0 0 0,1 0 0 0 0,-1 1 0 0 0,1-1-1 0 0,-1 1 1 0 0,2-3 13 0 0,9-23 14 0 0,1 1-1 0 0,8-14-26 0 0,-14 29 0 0 0,-1 1 0 0 0,0-1 0 0 0,-1 0 0 0 0,0 0 0 0 0,-1-1 0 0 0,0 1 0 0 0,1-7 0 0 0,-2 0-2 0 0,0 5 10 0 0,-1 0 0 0 0,0-8-8 0 0,-1 16 15 0 0,1 1-4 0 0,-1 0-1 0 0,0 0 1 0 0,-1 0-1 0 0,1 0 1 0 0,-1 0-1 0 0,1 0 0 0 0,-1-1 1 0 0,0 1-1 0 0,0 0 1 0 0,0 0-11 0 0,-5-18 77 0 0,5 17-46 0 0,0 0 1 0 0,0 0-1 0 0,0 0 1 0 0,0 0-1 0 0,-2-3-31 0 0,1 0 39 0 0,2 5-37 0 0,-1-1-1 0 0,0 1 0 0 0,1 0 0 0 0,-1-1 1 0 0,0 1-1 0 0,0 0 0 0 0,0 0 1 0 0,-1-2-2 0 0,-32-65-74 0 0,24 38 74 0 0,-9-3 0 0 0,9 8-80 0 0,7 19 88 0 0,-1 1 0 0 0,1 0 0 0 0,-2-1 0 0 0,1 2 0 0 0,0-1 0 0 0,-1 0-8 0 0,-5-7 0 0 0,8 10 0 0 0,0 0 0 0 0,0 0 0 0 0,0 1 0 0 0,0-1 0 0 0,0 1 0 0 0,-1-1 0 0 0,1 1 0 0 0,-1 0 0 0 0,0 0 0 0 0,0 0 0 0 0,0-1 0 0 0,-1 2 0 0 0,1-1 0 0 0,0 0 0 0 0,-1 0 0 0 0,1 0 0 0 0,0 0 0 0 0,1 0 0 0 0,-1 0 0 0 0,0-1 0 0 0,1 0 0 0 0,-2-1 0 0 0,-3-3 0 0 0,0 0 0 0 0,1 1 0 0 0,-2 0 0 0 0,-3-2 0 0 0,4 3 0 0 0,-1 0 0 0 0,0 1 0 0 0,0 0 0 0 0,-1 1 0 0 0,1 0 0 0 0,-1 0 0 0 0,-7-1 0 0 0,-17-5 0 0 0,3-3-64 0 0,28 12 64 0 0,1 0 0 0 0,-1-1 0 0 0,0 1 0 0 0,0-1 0 0 0,0 1 0 0 0,1-1 0 0 0,-1 0 0 0 0,0 0 0 0 0,0 0 0 0 0,1 0 0 0 0,-2-1 0 0 0,-4-3 0 0 0,-22-7 0 0 0,20 7 0 0 0,6 3-17 0 0,1-1 0 0 0,-1 0 0 0 0,0 0 0 0 0,1 0 0 0 0,0-1 0 0 0,0 1 0 0 0,0-1 0 0 0,0 1 0 0 0,0-1 0 0 0,1 1 0 0 0,-1-1 0 0 0,1 0 0 0 0,0 0-1 0 0,0 0 1 0 0,0-1 17 0 0,-4-24-144 0 0,-9-27-32 0 0,9 34 176 0 0,-1 12 0 0 0,3 6-7 0 0,2 2-13 0 0,0 0 0 0 0,0 0 0 0 0,0 0 0 0 0,0 0 1 0 0,-1 0-1 0 0,1 1 0 0 0,-1-1 0 0 0,1 1 0 0 0,-1-1 1 0 0,0 1-1 0 0,1-1 0 0 0,-1 1 0 0 0,0 0 1 0 0,0 0-1 0 0,0 0 0 0 0,0 0 0 0 0,0 0 0 0 0,0 0 20 0 0,-13-2-391 0 0,10 1 239 0 0,1 1-1 0 0,0 0 1 0 0,0 0-1 0 0,-1 1 1 0 0,1-1-1 0 0,0 1 1 0 0,-4 0 152 0 0,-28 7-2241 0 0,1 1 1 0 0,-14 5 2240 0 0,29-8-992 0 0</inkml:trace>
  <inkml:trace contextRef="#ctx0" brushRef="#br0" timeOffset="1772.87">6171 478 9760 0 0,'0'-2'222'0'0,"0"-8"175"0"0,1-1 0 0 0,1-8-397 0 0,-1 11 42 0 0,-1 7 172 0 0,0 1 42 0 0,0 0 0 0 0,0 0-26 0 0,0 0-106 0 0,1-1-48 0 0,0-1-46 0 0,0 0 1 0 0,-1 1-1 0 0,1-1 0 0 0,-1 1 0 0 0,1-1 0 0 0,-1 0 0 0 0,1 1 0 0 0,-1-1 0 0 0,0 0 1 0 0,0 0-31 0 0,0 0 188 0 0,0 2 4 0 0,0 0 8 0 0,0 0 34 0 0,0 0 20 0 0,0 0 2 0 0,0 0-22 0 0,0 0-90 0 0,0 0-42 0 0,0 0-6 0 0,0 0-6 0 0,0 14 60 0 0,0 2-58 0 0,0 14 370 0 0,4 32-462 0 0,-3-40 136 0 0,0 20-136 0 0,1 18 430 0 0,-2-57-419 0 0,5 45 362 0 0,-3 3-373 0 0,-1-30 83 0 0,1 0 1 0 0,3 17-84 0 0,0-6 73 0 0,-3-20-35 0 0,0 4 96 0 0,0 1 1 0 0,1-1-1 0 0,1 0 1 0 0,1 0-1 0 0,3 7-134 0 0,1-1 118 0 0,-2-5-13 0 0,1 0 0 0 0,1 1-105 0 0,5 8 84 0 0,-6-10-53 0 0,1-1-1 0 0,1 0 1 0 0,0 0 0 0 0,2 1-31 0 0,3 2 13 0 0,-11-12-6 0 0,0 0 0 0 0,1-1 1 0 0,0 0-1 0 0,0 0 0 0 0,0 0 0 0 0,0-1 1 0 0,4 3-8 0 0,-2-5 1050 0 0,-4-6-612 0 0,-5-12-462 0 0,0 3 170 0 0,2 3-117 0 0,0 5-13 0 0,0 1 0 0 0,0-1-1 0 0,-1 1 1 0 0,1-1 0 0 0,-1 1-1 0 0,0-1 1 0 0,0 0-16 0 0,0-4 43 0 0,1 3-34 0 0,0 4-7 0 0,0-1-1 0 0,0 1 1 0 0,0 0 0 0 0,1-1-1 0 0,-1 1 1 0 0,1 0-1 0 0,-1-1 1 0 0,1 1 0 0 0,0 0-2 0 0,1-7 47 0 0,3-7 7 0 0,-1 0 1 0 0,2 1-1 0 0,3-8-54 0 0,-1 5 70 0 0,7-14 52 0 0,16-25 708 0 0,12-32-830 0 0,-1 3 352 0 0,-6 17-98 0 0,24-31-254 0 0,-34 58 15 0 0,18-24-18 0 0,7-13-92 0 0,-24 36-108 0 0,11-12 203 0 0,2 3-648 0 0,11-7 648 0 0,55-62-2324 0 0,-96 105 1162 0 0,-9 14 368 0 0,-1 2-851 0 0,0 0-363 0 0</inkml:trace>
  <inkml:trace contextRef="#ctx0" brushRef="#br0" timeOffset="2250.904">6074 374 7568 0 0,'0'0'166'0'0,"0"0"29"0"0,2 0 14 0 0,-1-1-198 0 0,0 1 0 0 0,0-1 0 0 0,0 0-1 0 0,0 1 1 0 0,0-1 0 0 0,0 0 0 0 0,0 0-1 0 0,0 0 1 0 0,0 1 0 0 0,0-1 0 0 0,-1 0-1 0 0,1 0 1 0 0,0 0 0 0 0,-1-1 0 0 0,1 1-1 0 0,0 0 1 0 0,-1 0 0 0 0,1 0-11 0 0,-1-1 44 0 0,1 0 0 0 0,0 0 0 0 0,1 0 0 0 0,-1 1 0 0 0,0-1 1 0 0,0 0-1 0 0,1 1 0 0 0,-1-1 0 0 0,1 1 0 0 0,-1-1 0 0 0,3 0-44 0 0,6-4 413 0 0,1 0 0 0 0,-1 1 0 0 0,2 1 0 0 0,-1 0 1 0 0,0 0-1 0 0,10-1-413 0 0,-14 3 72 0 0,-1-1 1 0 0,1 1 0 0 0,0-1 0 0 0,-1 0 0 0 0,1-1-1 0 0,-1 0 1 0 0,5-3-73 0 0,14-9 35 0 0,-8 7 143 0 0,1 0 347 0 0,-1 0-1 0 0,2 1 1 0 0,12-4-525 0 0,-3 1 509 0 0,-23 9-462 0 0,0-1 0 0 0,0 1-1 0 0,0 0 1 0 0,0 1 0 0 0,0-1 0 0 0,0 1 0 0 0,0 0 0 0 0,5 0-47 0 0,-4 1 7 0 0,10 0-10 0 0,1 0 0 0 0,-1-2 0 0 0,1 0 3 0 0,-11 2-92 0 0,-1 0-1 0 0,1 0 1 0 0,-1 1 0 0 0,1-1-1 0 0,0 1 1 0 0,-1 1-1 0 0,1-1 1 0 0,-1 1 0 0 0,0-1-1 0 0,0 2 1 0 0,1-1 92 0 0,19 7-577 0 0,-17-7 295 0 0,-2 0-7 0 0,0-1 0 0 0,0 0 1 0 0,0 0-1 0 0,0 0 0 0 0,0-1 0 0 0,0 0 289 0 0,14 1-2750 0 0,3 3-758 0 0</inkml:trace>
  <inkml:trace contextRef="#ctx0" brushRef="#br0" timeOffset="3483.515">6587 1697 10912 0 0,'0'0'248'0'0,"-1"-2"34"0"0,-21-19 388 0 0,18 15-737 0 0,4 4 58 0 0,-1 1-1 0 0,1 0 0 0 0,-1 0 0 0 0,1 0 0 0 0,-1 0 1 0 0,0 0-1 0 0,1 0 0 0 0,-1 0 0 0 0,0 0 0 0 0,0 0 1 0 0,0 0-1 0 0,0 1 0 0 0,0-1 0 0 0,0 0 0 0 0,0 0 10 0 0,-5-5-2 0 0,0 0-1 0 0,0 0 1 0 0,0-1-1 0 0,-1-2 3 0 0,5 6 0 0 0,-12-11 12 0 0,-1-2 129 0 0,14 14-85 0 0,-1 0 1 0 0,1 0-1 0 0,-1 1 0 0 0,1-1 1 0 0,-1 1-1 0 0,0-1 0 0 0,1 1 0 0 0,-1 0 1 0 0,0 0-1 0 0,0 0 0 0 0,0 0 1 0 0,0 0-1 0 0,0 0 0 0 0,0 0 1 0 0,0 1-1 0 0,-1-1 0 0 0,1 1 1 0 0,0-1-1 0 0,0 1 0 0 0,-2 0-56 0 0,-1 0 120 0 0,1 0 0 0 0,0 0 0 0 0,-1 1 0 0 0,1-1 0 0 0,0 1 0 0 0,-1 0 1 0 0,1 1-1 0 0,0-1 0 0 0,-4 2-120 0 0,-3 2 0 0 0,0 1 0 0 0,1-1 0 0 0,0 2 0 0 0,-6 4 0 0 0,-5 4 0 0 0,4-3 0 0 0,-13 12 0 0 0,-23 29 0 0 0,6-11 312 0 0,43-39-288 0 0,1 0 1 0 0,0 0-1 0 0,0 1 1 0 0,0-1-1 0 0,-1 2-24 0 0,-11 13 56 0 0,-14 12-2 0 0,26-27-59 0 0,1 0 0 0 0,-1-1 0 0 0,1 1 0 0 0,0 0 0 0 0,0 0 0 0 0,0 1 0 0 0,0-1 0 0 0,1 0 1 0 0,-1 1-1 0 0,1-1 0 0 0,0 1 0 0 0,-1 2 5 0 0,0 3-25 0 0,1 0 1 0 0,0 0-1 0 0,0 0 0 0 0,1 5 25 0 0,1-10-39 0 0,-1 0-1 0 0,1 0 0 0 0,-1 0 1 0 0,1 0-1 0 0,0 0 40 0 0,2 7-84 0 0,-1-6 37 0 0,0 1 1 0 0,0 0 0 0 0,1-1 0 0 0,0 1-1 0 0,0-1 1 0 0,0 0 0 0 0,1 0 0 0 0,0 0 0 0 0,3 3 46 0 0,-3-4 9 0 0,-1-1 1 0 0,0 0-1 0 0,1 0 1 0 0,-1 0-1 0 0,1-1 1 0 0,0 1 0 0 0,0-1-1 0 0,0 0 1 0 0,0 0-1 0 0,0 0 1 0 0,0-1-1 0 0,1 1 1 0 0,-1-1 0 0 0,4 1-10 0 0,7 0 59 0 0,1 0 0 0 0,-1-1 1 0 0,12-1-60 0 0,-18-1 73 0 0,-1 1 1 0 0,1-2 0 0 0,1 0-74 0 0,-1 1 49 0 0,0-1 0 0 0,0 2 0 0 0,2-1-49 0 0,1 0 34 0 0,0-1 1 0 0,-1 0-1 0 0,1 0 1 0 0,0-1-1 0 0,3-2-34 0 0,-8 2 4 0 0,6-2 46 0 0,0 0 0 0 0,-1-2 0 0 0,0 1 0 0 0,0-2 0 0 0,7-5-50 0 0,6-3 70 0 0,-12 6-3 0 0,-1 0 1 0 0,-1 0 0 0 0,0-1 0 0 0,9-12-68 0 0,-19 23 1 0 0,6-9 151 0 0,0 1 0 0 0,0-2 0 0 0,-1 1 0 0 0,4-9-152 0 0,-7 12 64 0 0,-1 1 1 0 0,1-1 0 0 0,-1 0 0 0 0,0 0 0 0 0,-1 1 0 0 0,0-1 0 0 0,0 0 0 0 0,0 0-1 0 0,0-4-64 0 0,-1-8 0 0 0,-1 5 0 0 0,1 12 0 0 0,0 0 0 0 0,0 0 0 0 0,-1 0 0 0 0,1 0 0 0 0,0 0 0 0 0,0 0 0 0 0,-1 0 0 0 0,1 0 0 0 0,0 1 0 0 0,-1-1 0 0 0,1 0 0 0 0,-1 0 0 0 0,1 0 0 0 0,-1 0 0 0 0,0 0 0 0 0,-1-2 0 0 0,-7-28-89 0 0,6 26 64 0 0,1-1-1 0 0,1 1 0 0 0,-1-1 0 0 0,1 0 1 0 0,0 1-1 0 0,0-1 0 0 0,0 0 26 0 0,1 1-335 0 0,-1 1-1 0 0,0-1 0 0 0,0 0 1 0 0,0 1-1 0 0,-1 0 0 0 0,1-1 1 0 0,-1 1-1 0 0,0 0 1 0 0,0 0-1 0 0,-1 0 0 0 0,-1-3 336 0 0,-4-4-2150 0 0</inkml:trace>
  <inkml:trace contextRef="#ctx0" brushRef="#br0" timeOffset="4969.281">7218 418 12000 0 0,'0'0'349'0'0,"0"0"-1"0"0,0 0-243 0 0,0 0-198 0 0,0 0-15 0 0,0 0 16 0 0,0 0 16 0 0,0 0-15 0 0,0 0 21 0 0,0 0 6 0 0,-1-1 10 0 0,0-1 65 0 0,0 0 0 0 0,0 0 0 0 0,0 0 0 0 0,0 0 0 0 0,0-1 0 0 0,1 1 0 0 0,-1 0 0 0 0,1 0 0 0 0,0 0 0 0 0,-1-1-11 0 0,1 1 55 0 0,0-1 0 0 0,0 1 0 0 0,-1 0 0 0 0,1 0 0 0 0,-1 0 0 0 0,0 0 0 0 0,0 0 0 0 0,0-1-55 0 0,0 1 40 0 0,1 1-1 0 0,0 0 1 0 0,0-1 0 0 0,-1 1 0 0 0,1 0 0 0 0,0 0 0 0 0,0-1 0 0 0,0 1 0 0 0,0 0 0 0 0,1-1 0 0 0,-1 1 0 0 0,0 0-1 0 0,1 0 1 0 0,-1-1 0 0 0,0 1 0 0 0,1-1-40 0 0,1-2 130 0 0,-2 2-86 0 0,0 0 1 0 0,0 1 0 0 0,0-1 0 0 0,0 0 0 0 0,0 0 0 0 0,0 1-1 0 0,0-1 1 0 0,-1 0 0 0 0,1 1 0 0 0,-1-2-45 0 0,1 2 34 0 0,-1-1-1 0 0,1 1 1 0 0,0-1-1 0 0,0 1 1 0 0,-1-1-1 0 0,1 1 1 0 0,0-1 0 0 0,0 0-1 0 0,1 0-33 0 0,1-9 189 0 0,0 1-1 0 0,1 0 0 0 0,1 0 1 0 0,3-8-189 0 0,-4 13 120 0 0,0 0 1 0 0,1 0 0 0 0,-1 1 0 0 0,1-1 0 0 0,4-3-121 0 0,10-13 340 0 0,-15 16-343 0 0,-2 3-4 0 0,1 0 0 0 0,-1 0-1 0 0,0 0 1 0 0,1 0-1 0 0,-1 1 1 0 0,1-1 0 0 0,0 0-1 0 0,-1 1 1 0 0,1-1 0 0 0,0 1-1 0 0,0 0 1 0 0,1-1 7 0 0,-1 1-20 0 0,0-1 0 0 0,0 0 0 0 0,1 0 0 0 0,-1 0 0 0 0,0 0 0 0 0,0-2 20 0 0,7-5 1 0 0,4-6 106 0 0,-12 13-94 0 0,0 0 0 0 0,0 0 0 0 0,0 1-1 0 0,1-1 1 0 0,-1 1 0 0 0,1-1 0 0 0,-1 1 0 0 0,1-1-1 0 0,-1 1 1 0 0,1 0 0 0 0,0 0 0 0 0,0 0 0 0 0,0 0-13 0 0,19-13 164 0 0,-18 11-116 0 0,0 1 1 0 0,0 0-1 0 0,1 0 1 0 0,-1 0-1 0 0,0 0 1 0 0,1 1 0 0 0,1-1-49 0 0,-1 0 9 0 0,0 0 0 0 0,1 0 0 0 0,-2 0 0 0 0,1 0 1 0 0,0-1-1 0 0,0 0 0 0 0,-1 0 0 0 0,3-2-9 0 0,-2 2 4 0 0,0-1 0 0 0,0 1-1 0 0,1 0 1 0 0,-1 0 0 0 0,1 1-1 0 0,4-3-3 0 0,-3 2 46 0 0,0 0-1 0 0,0 0 0 0 0,4-4-45 0 0,-7 5 29 0 0,1 0 0 0 0,-1 0-1 0 0,0 0 1 0 0,1 0 0 0 0,-1 0-1 0 0,1 1 1 0 0,-1 0 0 0 0,1 0-1 0 0,0 0 1 0 0,0 0 0 0 0,-1 0-1 0 0,4 0-28 0 0,-6 1 4 0 0,8 0 22 0 0,0 0 1 0 0,0 1 0 0 0,0 0 0 0 0,3 1-27 0 0,2-1-142 0 0,-12-1 135 0 0,0 0 0 0 0,-1 0 0 0 0,1 1 0 0 0,0-1 0 0 0,0 0 0 0 0,0 1 0 0 0,0-1 0 0 0,-1 1 0 0 0,2 0 7 0 0,52 21 254 0 0,-49-20-254 0 0,-1 1 0 0 0,0-1 0 0 0,1 1 0 0 0,-1 1 0 0 0,0-1 0 0 0,0 1 0 0 0,0 0 0 0 0,19 15-17 0 0,-17-15-5 0 0,-1 1 0 0 0,0 0-1 0 0,6 6 23 0 0,2 4-98 0 0,-7-9 161 0 0,-2 0 1 0 0,1 1 0 0 0,-1-1-1 0 0,1 2-63 0 0,3 4 60 0 0,-6-8-50 0 0,0 0 1 0 0,0 1-1 0 0,0-1 1 0 0,0 1-1 0 0,0 2-10 0 0,3 6 10 0 0,0-1-1 0 0,3 5-9 0 0,-2-6 18 0 0,-2 1-1 0 0,3 5-17 0 0,26 70 501 0 0,-29-76-480 0 0,-3-6-21 0 0,1 0 0 0 0,-1-1 0 0 0,-1 1 0 0 0,1 1 0 0 0,-1-1 0 0 0,1 1 0 0 0,0 9 7 0 0,-1-7 7 0 0,1 0 0 0 0,-1 0 1 0 0,-1 1-1 0 0,0-1 1 0 0,0 0-1 0 0,0 0 1 0 0,-1 0-1 0 0,0 0 0 0 0,-3 7-14 0 0,-4 12 115 0 0,6-17-71 0 0,-2 1-1 0 0,1-1 1 0 0,-4 6-44 0 0,-14 18 91 0 0,14-24-54 0 0,0 3-9 0 0,-7 7 29 0 0,1-2-35 0 0,9-13-18 0 0,0 0 1 0 0,1 0-1 0 0,-2 0 1 0 0,1-1-1 0 0,0 0 1 0 0,-1 0-1 0 0,-2 2-4 0 0,-30 24 0 0 0,33-26 11 0 0,0-1-1 0 0,0 1 0 0 0,0 0 0 0 0,1 0 1 0 0,-3 3-11 0 0,3-3 13 0 0,0 0 0 0 0,-1 0 0 0 0,0 0 1 0 0,0 0-1 0 0,-2 1-13 0 0,-10 7-16 0 0,2 1 0 0 0,-6 5 16 0 0,7-6-23 0 0,-1 0 0 0 0,-5 4 23 0 0,13-12 0 0 0,1 1 0 0 0,-1 0 0 0 0,1 1 0 0 0,-1 1 0 0 0,1-2 0 0 0,0 1 0 0 0,-1-1 0 0 0,-3 3 0 0 0,-1 0 0 0 0,1 1 0 0 0,-6 5 0 0 0,-10 11 0 0 0,18-18-8 0 0,0 1-1 0 0,1 0 0 0 0,0 0 1 0 0,1 1-1 0 0,-1-1 1 0 0,2 1-1 0 0,-4 8 9 0 0,-5 8-12 0 0,12-22 12 0 0,-1 0 0 0 0,1 0 0 0 0,0 1 0 0 0,0-1 0 0 0,1 0 0 0 0,-1 0 0 0 0,-3 13 0 0 0,0-5 0 0 0,1-1 0 0 0,1 1 0 0 0,0-1 0 0 0,0 1 0 0 0,1 0 0 0 0,0 2 0 0 0,1-9 0 0 0,0 2 0 0 0,0-1 0 0 0,0 1 0 0 0,1-1 0 0 0,-1 1 0 0 0,1-1 0 0 0,0 1 0 0 0,1-1 0 0 0,-2-3 0 0 0,1 1 0 0 0,-1-1 0 0 0,0 0 0 0 0,1 0 0 0 0,-1 0 0 0 0,0 0 0 0 0,-1 1 0 0 0,2 9 0 0 0,0-5 40 0 0,1-1 0 0 0,0 1 0 0 0,0-1 0 0 0,4 7-40 0 0,-6-13 8 0 0,0 1 0 0 0,1 0-1 0 0,-1 0 1 0 0,0 0 0 0 0,0 0-1 0 0,0 0 1 0 0,0 0 0 0 0,0 0-1 0 0,0 0 1 0 0,0 0 0 0 0,0 0-1 0 0,0 1-7 0 0,0 7 36 0 0,8 17-36 0 0,-1-5 0 0 0,0-7 0 0 0,-6-13 7 0 0,-1 0 0 0 0,1 0 0 0 0,-1 1 0 0 0,1-1 0 0 0,0 0 0 0 0,-1 0 0 0 0,1 0 0 0 0,0 0-1 0 0,0 0 1 0 0,-1 0 0 0 0,1 0 0 0 0,0-1 0 0 0,0 1 0 0 0,0 0 0 0 0,0 0 0 0 0,1-1-1 0 0,-1 1 1 0 0,0-1 0 0 0,0 1 0 0 0,0-1 0 0 0,0 1 0 0 0,1-1-7 0 0,2 2 40 0 0,0 0 11 0 0,0-1 0 0 0,0 1-1 0 0,0-1 1 0 0,0 0-1 0 0,0 0 1 0 0,0 0-1 0 0,0-1 1 0 0,0 1-1 0 0,0-1 1 0 0,0 0 0 0 0,0-1-1 0 0,1 1-50 0 0,6 0 177 0 0,36-4-90 0 0,-15 2-59 0 0,-1-1-1 0 0,21-5-27 0 0,-40 7 2 0 0,4-3 14 0 0,0-1 0 0 0,0 0 0 0 0,-1-2 0 0 0,1 1 0 0 0,-1-2 0 0 0,5-3-16 0 0,-10 5 19 0 0,2 0 9 0 0,0 0 0 0 0,-1-1 0 0 0,8-7-28 0 0,4-3-94 0 0,-19 15 93 0 0,0-1-1 0 0,0 0 1 0 0,-1 0 0 0 0,1 0 0 0 0,-1 0 0 0 0,2-2 1 0 0,-1 1-20 0 0,6-8-142 0 0,-1 0 0 0 0,0 0 1 0 0,0-1-1 0 0,3-8 162 0 0,-10 15-225 0 0,0-1 1 0 0,0 0-1 0 0,0 0 1 0 0,-1 0-1 0 0,0 0 1 0 0,0-5 224 0 0,2-4-845 0 0,-3 9-4 0 0,0 1 0 0 0,0-1-1 0 0,-1 1 1 0 0,0-3 849 0 0,-1-16-2451 0 0,2 3 597 0 0</inkml:trace>
  <inkml:trace contextRef="#ctx0" brushRef="#br0" timeOffset="5483.713">7561 2175 13504 0 0,'-6'-5'658'0'0,"1"3"-425"0"0,-2-2 161 0 0,-4-12-199 0 0,5 5-215 0 0,6 7-33 0 0,1 1-5 0 0,0-10 136 0 0,0 0 0 0 0,1 0 1 0 0,1-1-79 0 0,1-9 457 0 0,5-12-301 0 0,-7 29-262 0 0,0 0 0 0 0,0-1 0 0 0,-1 1 1 0 0,0 0-1 0 0,0-1 0 0 0,-1-1 106 0 0,0-16-198 0 0,0 18 90 0 0,0 5 4 0 0,0 1-50 0 0,0 0-206 0 0,0 0-89 0 0,0 0-20 0 0,0 0-213 0 0,0 0-879 0 0,0 0-380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9:23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1 6504 0 0,'0'0'141'0'0,"0"0"23"0"0,0 0 13 0 0,-1 1-19 0 0,-3 6-126 0 0,0-2 41 0 0,-9 6 1374 0 0,11-9-1268 0 0,0 0 1 0 0,0-1 0 0 0,0 1-1 0 0,0 0 1 0 0,0 0-1 0 0,1 0 1 0 0,-1 0-1 0 0,1 1 1 0 0,-1 0-180 0 0,-14 14 1464 0 0,9-5-1056 0 0,0 0 0 0 0,1 0 1 0 0,1 1-1 0 0,0 0-408 0 0,-7 14 351 0 0,8-15-191 0 0,0 0 0 0 0,1 0 1 0 0,0 0-1 0 0,1 0 0 0 0,1 1 1 0 0,-1 10-161 0 0,1 87 300 0 0,2-62 24 0 0,-1-43-245 0 0,0-1-1 0 0,0 0 1 0 0,-1 0-1 0 0,1 1 1 0 0,-1-1-1 0 0,0 0 1 0 0,-1 3-79 0 0,1-6 2 0 0,1 0 1 0 0,0 0 0 0 0,-1 0 0 0 0,1 0-1 0 0,0 0 1 0 0,-1 0 0 0 0,1 0 0 0 0,0 1 0 0 0,0-1-1 0 0,0 0 1 0 0,0 0 0 0 0,0 0 0 0 0,0 0 0 0 0,1 1-1 0 0,-1-1 1 0 0,0 0-3 0 0,1 4 48 0 0,-1 0-4 0 0,0-3-27 0 0,-1 0 1 0 0,1 0 0 0 0,0 0-1 0 0,0 0 1 0 0,0 0 0 0 0,1-1 0 0 0,-1 1-1 0 0,0 0 1 0 0,1 0 0 0 0,-1 0-1 0 0,1 0 1 0 0,0 0 0 0 0,-1-1-1 0 0,2 3-17 0 0,-1-3 14 0 0,-1 0-1 0 0,0 0 1 0 0,1 1-1 0 0,-1-1 1 0 0,0 0-1 0 0,0 1 0 0 0,0-1 1 0 0,0 0-1 0 0,0 0 1 0 0,0 1-1 0 0,0-1 0 0 0,0 1-13 0 0,0 4 37 0 0,1-4-29 0 0,0-2-6 0 0,-1 0 1 0 0,0 1-1 0 0,1-1 0 0 0,-1 1 0 0 0,0-1 0 0 0,0 0 0 0 0,1 1 0 0 0,-1-1 0 0 0,0 1 1 0 0,0-1-1 0 0,0 1 0 0 0,0-1 0 0 0,1 1 0 0 0,-1-1 0 0 0,0 1 0 0 0,0-1 1 0 0,0 1-1 0 0,0-1 0 0 0,0 1 0 0 0,0-1 0 0 0,0 0 0 0 0,-1 1 0 0 0,1-1 1 0 0,0 1-1 0 0,0-1 0 0 0,0 1-2 0 0,0 39 277 0 0,0-39-224 0 0,0 17 22 0 0,-1 5 2 0 0,1-18-54 0 0,0 0 0 0 0,0 0 0 0 0,0 0 0 0 0,0 0 0 0 0,1 0 0 0 0,0 0 0 0 0,0 0 0 0 0,1 0-23 0 0,0 8 172 0 0,0 0-1 0 0,-1 1 0 0 0,-1-1 0 0 0,0 5-171 0 0,0-16-38 0 0,6 14 258 0 0,-6-5-127 0 0,0-11-89 0 0,0 1 0 0 0,0-1 0 0 0,0 0 1 0 0,0 1-1 0 0,0-1 0 0 0,0 1 0 0 0,0-1 0 0 0,0 0 0 0 0,1 1 0 0 0,-1-1 0 0 0,0 0 0 0 0,0 1 0 0 0,0-1 0 0 0,0 0 0 0 0,0 1 0 0 0,1-1 0 0 0,-1 0 0 0 0,0 1 0 0 0,0-1 0 0 0,1 0 0 0 0,-1 1 0 0 0,0-1 0 0 0,1 0-4 0 0,10 14 62 0 0,-10-11-19 0 0,-1-2-42 0 0,0 0 0 0 0,0 0 0 0 0,0 1-1 0 0,1-1 1 0 0,-1 0 0 0 0,0 0 0 0 0,1 0 0 0 0,-1 1 0 0 0,1-1 0 0 0,-1 0 0 0 0,1 0-1 0 0,0 2 0 0 0,1-1 1 0 0,-2-2-1 0 0,0 0 0 0 0,1 1 1 0 0,-1-1-1 0 0,0 0 1 0 0,1 1-1 0 0,-1-1 0 0 0,0 1 1 0 0,0-1-1 0 0,0 0 1 0 0,0 1-1 0 0,1-1 0 0 0,-1 1 1 0 0,0-1-1 0 0,0 1 1 0 0,0-1-1 0 0,0 1 0 0 0,0-1 1 0 0,0 0-1 0 0,0 1 1 0 0,0-1-1 0 0,0 1 1 0 0,0-1-1 0 0,0 1 0 0 0,0-1 1 0 0,-1 1-1 0 0,1-1 0 0 0,1 2 53 0 0,3 2 13 0 0,1-2 9 0 0,-3 1 22 0 0,7 9-55 0 0,6 6 22 0 0,-14-16-52 0 0,0-1-1 0 0,1 0 0 0 0,-1 0 0 0 0,0 0 0 0 0,0 0 0 0 0,1 0 0 0 0,-1 0 0 0 0,1 0 0 0 0,-1-1 1 0 0,1 1-1 0 0,-1 0 0 0 0,1-1 0 0 0,-1 1 0 0 0,1-1 0 0 0,-1 0 0 0 0,1 1 0 0 0,1-1-11 0 0,18 5 129 0 0,5-5-55 0 0,69-33-10 0 0,-86 30-64 0 0,-1 0 0 0 0,1-1 0 0 0,-1-1 0 0 0,0 1 0 0 0,-1 0 0 0 0,0 0 0 0 0,0 0 0 0 0,0 1 0 0 0,0 0 0 0 0,5 0 0 0 0,13-8 0 0 0,-22 9 0 0 0,1 0 0 0 0,0 0 0 0 0,0 1 0 0 0,0-1 0 0 0,2 0 0 0 0,1 1-72 0 0,0 0 0 0 0,-1-1-1 0 0,1 0 1 0 0,-1 0 0 0 0,0 0-1 0 0,1-1 1 0 0,-1 0 0 0 0,0 0 72 0 0,11-6-458 0 0,-14 8 86 0 0,0-1 0 0 0,1 1 0 0 0,-1-1 0 0 0,0 0 0 0 0,0 0 1 0 0,1-1 371 0 0,11-10-3278 0 0,-9 7 1592 0 0</inkml:trace>
  <inkml:trace contextRef="#ctx0" brushRef="#br0" timeOffset="555.676">5 330 6688 0 0,'0'0'197'0'0,"-1"-2"-16"0"0,-2-4-38 0 0,3 5 396 0 0,0 1 157 0 0,0 0 28 0 0,0 0-26 0 0,0 0-122 0 0,0 0-52 0 0,0 0-10 0 0,0 0-48 0 0,0 0-190 0 0,0 0-85 0 0,0 0-20 0 0,2 1-31 0 0,1 1-55 0 0,0 1 0 0 0,1-2 0 0 0,-1 1 0 0 0,0 0 0 0 0,1-1 0 0 0,-1 1 0 0 0,1-1 0 0 0,0 0 0 0 0,-1 0 0 0 0,4 0-85 0 0,6 2 1115 0 0,-10-3-996 0 0,-1 0 0 0 0,1 1 0 0 0,-1-1-1 0 0,1 0 1 0 0,-1-1 0 0 0,1 1 0 0 0,-1 0 0 0 0,1-1 0 0 0,1 0-119 0 0,16-1 242 0 0,45-1 328 0 0,-61 3-565 0 0,-1 0 0 0 0,1 0 0 0 0,0-1-1 0 0,0 1 1 0 0,-1-1 0 0 0,1 0 0 0 0,0 0-1 0 0,-1 0 1 0 0,1-1 0 0 0,-1 1 0 0 0,1-1-1 0 0,-1 0 1 0 0,0 1 0 0 0,0-2 0 0 0,0 1-1 0 0,3-2-4 0 0,-5 3 0 0 0,0 0 0 0 0,1 0 0 0 0,-1 1 0 0 0,0-1 0 0 0,1 0 0 0 0,-1 1 0 0 0,0-1 0 0 0,1 1 0 0 0,-1 0 0 0 0,1-1 0 0 0,-1 1 0 0 0,1 0 0 0 0,-1 0 0 0 0,1 0 0 0 0,-1 0 0 0 0,1 0 0 0 0,-1 0 0 0 0,1 0 0 0 0,-1 0 0 0 0,1 1 0 0 0,-1-1 0 0 0,1 1 0 0 0,-1-1 0 0 0,2 1 0 0 0,0 0 0 0 0,-1-1 0 0 0,1 1 0 0 0,-1-1 0 0 0,1 0 0 0 0,-1 0 0 0 0,1 0 0 0 0,0 0 0 0 0,20-5-224 0 0,0 0 1 0 0,18-8 223 0 0,-18 9-481 0 0,-20 4 330 0 0,1 0 1 0 0,0-1-1 0 0,-1 1 1 0 0,1-1-1 0 0,-1 0 1 0 0,3-1 150 0 0,-4 1-218 0 0,0 0 0 0 0,0 0 0 0 0,1 1 0 0 0,-1-1 1 0 0,0 1-1 0 0,0 0 0 0 0,1 0 0 0 0,0 0 218 0 0,14-2-1592 0 0,5-5 5 0 0,1 6-11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19:35:33.863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2874 7940 5960 0 0,'0'0'132'0'0,"0"0"17"0"0,0 0 12 0 0,0 0 62 0 0,5 3 1798 0 0,-4-2-1915 0 0,-1-1 0 0 0,1 0-1 0 0,-1 1 1 0 0,0-1-1 0 0,1 0 1 0 0,-1 0-1 0 0,1 1 1 0 0,-1-1 0 0 0,1 0-1 0 0,-1 0 1 0 0,1 0-1 0 0,-1 0 1 0 0,1 1 0 0 0,-1-1-1 0 0,1 0 1 0 0,0 0-106 0 0,0 0 330 0 0,-1 0-36 0 0,0 0-6 0 0,1 0 4 0 0,6 2 184 0 0,-6-1-304 0 0,1-1 0 0 0,-1 0-1 0 0,0 0 1 0 0,0 1 0 0 0,0-1 0 0 0,0 1 0 0 0,1-1 0 0 0,-1 1-1 0 0,0-1 1 0 0,1 2-172 0 0,-2-2 115 0 0,15 0 220 0 0,0 0 177 0 0,-11 0-420 0 0,-1 0 1 0 0,1 0 0 0 0,0 0-1 0 0,-1-1 1 0 0,0 0 0 0 0,3 0-93 0 0,-4 0 30 0 0,-2 1-38 0 0,12 0 524 0 0,-3 0-684 0 0,-7 0 175 0 0,1 1 0 0 0,0-1 0 0 0,-1 0 0 0 0,1-1 0 0 0,0 1 0 0 0,-1 0 0 0 0,1-1 0 0 0,-1 0 0 0 0,1 1 0 0 0,0-2-7 0 0,-2 2 18 0 0,0 0 0 0 0,1-1 1 0 0,-1 1-1 0 0,0 0 1 0 0,1 0-1 0 0,-1 0 1 0 0,0 0-1 0 0,1 0 1 0 0,0 0-19 0 0,8 0 132 0 0,10-3-43 0 0,0 0 0 0 0,1 2 0 0 0,-1 0 0 0 0,20 2-89 0 0,-5 0 54 0 0,-12-6-57 0 0,-19 4 6 0 0,0 0-1 0 0,0 0 1 0 0,0 1 0 0 0,0-1-1 0 0,0 1-2 0 0,-2 0 8 0 0,0 0 0 0 0,1-1 0 0 0,-1 1 1 0 0,0-1-1 0 0,0 0 0 0 0,0 1 0 0 0,0-1 0 0 0,1-1-8 0 0,0 1 9 0 0,-1 0 0 0 0,1 0 1 0 0,0 0-1 0 0,-1 0 0 0 0,1 1 0 0 0,0-1 1 0 0,0 1-1 0 0,2-1-9 0 0,-1 1 40 0 0,-2 0-30 0 0,1 0 0 0 0,0 0 1 0 0,0 0-1 0 0,0 0 0 0 0,0 0 0 0 0,0 0 0 0 0,0 1 0 0 0,-1 0 0 0 0,1-1 0 0 0,1 2-10 0 0,7-1 127 0 0,-3-1-70 0 0,17 0 52 0 0,-18 0-98 0 0,-4-1 14 0 0,-2 1-15 0 0,10 4 8 0 0,-5-1 67 0 0,17 3 126 0 0,-6-2-70 0 0,-6-3 286 0 0,0-1-363 0 0,5-1-129 0 0,-4 1-71 0 0,0 0 1 0 0,0 1-1 0 0,9 1 136 0 0,11 2 153 0 0,-6 0 36 0 0,-20-3-169 0 0,0 0 0 0 0,0 0-1 0 0,-1-1 1 0 0,1 0 0 0 0,0 0 0 0 0,2-1-20 0 0,10 0 27 0 0,-9 1-27 0 0,-2 0 0 0 0,-1 0 0 0 0,0 0 0 0 0,0 0 0 0 0,0-1 0 0 0,6-2 0 0 0,-6 2 8 0 0,1 1 0 0 0,-1-1 0 0 0,0 1 0 0 0,1 0 0 0 0,-1 0 1 0 0,1 1-9 0 0,13 0 31 0 0,66-1 40 0 0,-50-7-22 0 0,-31 6-42 0 0,0 1-1 0 0,0-1 1 0 0,0 0-1 0 0,0-1 0 0 0,-1 1 1 0 0,1-1-1 0 0,0 0 1 0 0,-1 0-1 0 0,1 0 0 0 0,1-1-6 0 0,-2 0 19 0 0,0 1 0 0 0,1 1-1 0 0,-1-1 1 0 0,0 1 0 0 0,1 0-1 0 0,0 0 1 0 0,-1 0 0 0 0,1 0-1 0 0,4 1-18 0 0,8-5 134 0 0,15 5-60 0 0,1 0-74 0 0,4-4 54 0 0,-34 4-46 0 0,1-1 0 0 0,0 1 0 0 0,-1-1 0 0 0,1 0 0 0 0,-1 0 0 0 0,0 0 0 0 0,3-1-8 0 0,12-4 18 0 0,13-4-7 0 0,-23 7-4 0 0,-1 0 0 0 0,0 1 0 0 0,1 0 1 0 0,-1 1-1 0 0,1-1 0 0 0,5 1-7 0 0,-10 1 2 0 0,1-1 1 0 0,-1 1 0 0 0,1-1-1 0 0,-1 0 1 0 0,2 0-3 0 0,-1 0 0 0 0,0 0-1 0 0,0 0 0 0 0,-1 0 1 0 0,1 1-1 0 0,2-1 1 0 0,41-3 54 0 0,0 0-44 0 0,-17 2 7 0 0,-24 1-11 0 0,0 0 0 0 0,0 1 0 0 0,0-1 0 0 0,0 1 0 0 0,0 1 0 0 0,0-1 0 0 0,0 1-1 0 0,5 1-5 0 0,13 3 0 0 0,-1-1 0 0 0,16 4 64 0 0,-12-3-64 0 0,33 6 0 0 0,-31-7 0 0 0,10 2 54 0 0,-22-2-51 0 0,-1-1 0 0 0,1-1 1 0 0,0 0-1 0 0,4-1-3 0 0,13 3 221 0 0,-6 1-113 0 0,4-1 78 0 0,2 0 134 0 0,-30-4-308 0 0,0 1 1 0 0,-1-1-1 0 0,1 1 0 0 0,0 0 1 0 0,-1 0-1 0 0,1 0 1 0 0,0 1-13 0 0,-1-1-14 0 0,0 0 0 0 0,1 0-1 0 0,-1 0 1 0 0,1 0 0 0 0,-1-1 0 0 0,4 1 14 0 0,17 3-144 0 0,5 1 376 0 0,55-5 56 0 0,-55-5-288 0 0,-24 5 0 0 0,1-1 0 0 0,0 0 0 0 0,-1 0 0 0 0,1 0 0 0 0,0-1 0 0 0,-1 0 0 0 0,0 1 0 0 0,0 0 0 0 0,0 0 0 0 0,5 0 0 0 0,-9 1 0 0 0,0 0 0 0 0,1 0-1 0 0,-1 0 1 0 0,0 0 0 0 0,1-1 0 0 0,-1 1-1 0 0,0 0 1 0 0,1-1 0 0 0,-1 1-1 0 0,1-1 1 0 0,9-1 15 0 0,47-6 109 0 0,-19 3-70 0 0,-22 5-45 0 0,-4 0-8 0 0,-1 0-1 0 0,0 1 0 0 0,0 0 0 0 0,2 1 0 0 0,-1 0-2 0 0,3 0 15 0 0,17 3 40 0 0,56 7 135 0 0,-56-7-116 0 0,-29-5-62 0 0,-1 1 0 0 0,1-1-1 0 0,0 0 1 0 0,-1 0 0 0 0,1 0-1 0 0,0-1 1 0 0,-1 1-1 0 0,3-1-9 0 0,15-2 67 0 0,-17 3-47 0 0,1-1-1 0 0,-1 0 0 0 0,1 1 0 0 0,-1-2 0 0 0,4 0-19 0 0,-4 0 11 0 0,1 1 0 0 0,-1 0 0 0 0,0 0 0 0 0,1 0 0 0 0,4 0-11 0 0,19-3 53 0 0,1 0-63 0 0,14-1 155 0 0,-43 5-144 0 0,11 1 65 0 0,0-2 0 0 0,0 0 0 0 0,8-1-66 0 0,-14 1 1 0 0,-1 1 1 0 0,1 0 0 0 0,-1 0-1 0 0,1 1 1 0 0,-1-1 0 0 0,2 1-2 0 0,18 1 11 0 0,-13-1 1 0 0,-1 0 1 0 0,1 1-1 0 0,-1 0 1 0 0,7 2-13 0 0,18 4 57 0 0,-7 0-23 0 0,-21-6-21 0 0,1 1 1 0 0,-1-2-1 0 0,8 2-13 0 0,36 9 144 0 0,-43-10-135 0 0,1 0 0 0 0,-1 0 0 0 0,-1 1 0 0 0,1 0 0 0 0,0 1-9 0 0,26 10-117 0 0,-9-4 184 0 0,-20-7-24 0 0,0-1 0 0 0,0 0-1 0 0,0 0 1 0 0,0-1-1 0 0,5 2-42 0 0,1-1 0 0 0,-1 1 0 0 0,10 3 0 0 0,20 5 0 0 0,-18-6 0 0 0,-11-3 0 0 0,-1 0 0 0 0,1 0 0 0 0,8-1 0 0 0,11 4 0 0 0,7-1 0 0 0,-3 0 0 0 0,17 1 0 0 0,57-1 196 0 0,108-4-152 0 0,-191-4-44 0 0,8-1 91 0 0,-28 5-80 0 0,0 0-1 0 0,0 0 1 0 0,0-1 0 0 0,0 1-1 0 0,3-2-10 0 0,35-7 0 0 0,-19 3 44 0 0,-15 5-13 0 0,-1-1 0 0 0,0-1 0 0 0,0 1 0 0 0,0-2-31 0 0,0 1 17 0 0,0 1-1 0 0,1 0 1 0 0,-1 0-1 0 0,1 0 1 0 0,0 1-17 0 0,16-3-56 0 0,25-3 45 0 0,-29 4 35 0 0,-17 2-18 0 0,0 1 1 0 0,-1-1 0 0 0,1 0 0 0 0,0 0 0 0 0,0 0-1 0 0,0 0-6 0 0,1-1 0 0 0,-1 1 0 0 0,0 0 0 0 0,1 0 0 0 0,-1 0 0 0 0,5 0 0 0 0,12-2 0 0 0,-13 1 0 0 0,-1 1 0 0 0,-1-1 0 0 0,1 1 0 0 0,7-1 0 0 0,11-2 0 0 0,83 4 0 0 0,-106 0 0 0 0,8 0 0 0 0,0 0 0 0 0,0-1 0 0 0,9-1 0 0 0,37-7 0 0 0,-47 8 0 0 0,0 0 0 0 0,0 1 0 0 0,0 0 0 0 0,8 1 0 0 0,5-1 0 0 0,-2 0 0 0 0,0 0 0 0 0,0 0 0 0 0,0 2 0 0 0,1 0 0 0 0,26 2 0 0 0,-36-2 0 0 0,0-2 0 0 0,0 1 0 0 0,8-2 0 0 0,-9 1 0 0 0,1 0 0 0 0,0 1 0 0 0,6 0 0 0 0,13 4 0 0 0,-8-4-2 0 0,-19-1 4 0 0,1 0 0 0 0,-1 1 0 0 0,1-1 1 0 0,-1 0-1 0 0,0 1 0 0 0,1 0-2 0 0,15 2 56 0 0,-4-2-59 0 0,30 4 3 0 0,9-1 64 0 0,-26 0-64 0 0,-21-3 7 0 0,-1 0 1 0 0,1 0-1 0 0,-1-1 0 0 0,1 0 0 0 0,-1-1 0 0 0,2 1-7 0 0,11-1 21 0 0,185 1 241 0 0,-168-4-252 0 0,10-1 1 0 0,77 5-22 0 0,-117 0 11 0 0,0-1 0 0 0,0 0 0 0 0,-1 0 0 0 0,2 0 0 0 0,21-3 0 0 0,10-1 0 0 0,7 1 0 0 0,75 4 75 0 0,-70 4-22 0 0,-38-3-79 0 0,-1-1-1 0 0,1 1 0 0 0,0 1 27 0 0,-3-1 28 0 0,0 0-1 0 0,0-1 1 0 0,8-1-28 0 0,1 1 35 0 0,33-5-102 0 0,-42 5 42 0 0,1-1-1 0 0,0-1 1 0 0,-1 0-1 0 0,1 0 1 0 0,1-1 25 0 0,10-3-4 0 0,65-15 710 0 0,-63 13-422 0 0,-18 6-287 0 0,-1 1 0 0 0,0-1-1 0 0,1 1 1 0 0,-1 0 0 0 0,1 0 0 0 0,0 1 0 0 0,0-1 3 0 0,3 1 0 0 0,0-1 0 0 0,0-1 0 0 0,0 1 0 0 0,-1-1 0 0 0,4-1 0 0 0,15-4 0 0 0,-8 3 0 0 0,0 2 0 0 0,0 0 0 0 0,3 1 0 0 0,17-4 0 0 0,-33 5 0 0 0,3 0 0 0 0,1 0 0 0 0,0 1 0 0 0,0 0 0 0 0,3 1 0 0 0,30 2 0 0 0,-39-3 0 0 0,6 0 0 0 0,0 1 0 0 0,-1-1 0 0 0,7-1 0 0 0,-4 1-7 0 0,1 1 0 0 0,-1 0 0 0 0,0 0 0 0 0,0 1 0 0 0,6 3 7 0 0,-2-1 75 0 0,3-1-75 0 0,-14-4 0 0 0,0 1 0 0 0,0 0 0 0 0,-1 0 0 0 0,1 0 0 0 0,-1 1 0 0 0,1-1 0 0 0,1 1 0 0 0,-3-1-1 0 0,0 1 0 0 0,1-2 0 0 0,-1 1 0 0 0,1 0 1 0 0,0 0-1 0 0,1-1 1 0 0,13 5 76 0 0,3-1 107 0 0,27 5-173 0 0,-21-5-10 0 0,-24-3 0 0 0,0-1 0 0 0,-1 1 0 0 0,1-1 0 0 0,0 0 0 0 0,-1 0 0 0 0,1 0 0 0 0,0 1 0 0 0,0-2 0 0 0,-1 1 0 0 0,1 0 0 0 0,0 0 0 0 0,6 0 0 0 0,4 1 0 0 0,1 0 0 0 0,-1 0 0 0 0,2-1 0 0 0,-3 0 0 0 0,0 0 0 0 0,-1 1 0 0 0,1 0 0 0 0,0 1 0 0 0,-7-2-2 0 0,1 1 0 0 0,0-1 0 0 0,0 1 0 0 0,0-2 0 0 0,5 1 2 0 0,-5-1-20 0 0,1 1 1 0 0,0 0 0 0 0,-1 0-1 0 0,5 1 20 0 0,26 4 0 0 0,-23-4 0 0 0,0 1 0 0 0,-1 0 0 0 0,1 1 0 0 0,1 1 0 0 0,-3-1 14 0 0,0-1 0 0 0,0 0 0 0 0,0 0 0 0 0,7-1-14 0 0,25 5 83 0 0,-27-3-33 0 0,-6 0-28 0 0,1-1 0 0 0,0 0 0 0 0,0-1-1 0 0,6 0-21 0 0,30 3 196 0 0,-33-4-196 0 0,0 1 0 0 0,0 0 0 0 0,1 1 0 0 0,3 0 0 0 0,-1 0 0 0 0,3-1 0 0 0,24 2 0 0 0,-18-1 0 0 0,1-1 0 0 0,17-2 0 0 0,-1 0 0 0 0,-1 0 0 0 0,-1-2 0 0 0,18-5 0 0 0,-17 4 11 0 0,0-1 53 0 0,34-3-11 0 0,-11 1-53 0 0,-39 4 0 0 0,-20 2 0 0 0,0 1 0 0 0,-1-1 0 0 0,1 0 0 0 0,-1 0 0 0 0,3-1 0 0 0,-2-1 32 0 0,1 2 0 0 0,0-1 0 0 0,0 1 0 0 0,4 0-32 0 0,18-4 118 0 0,-13 2-105 0 0,-11 2-14 0 0,0 0 0 0 0,0 0 1 0 0,0 0-1 0 0,2-1 1 0 0,1 0 0 0 0,1-1 0 0 0,0 1 0 0 0,9 0 0 0 0,2-1 0 0 0,36-6 0 0 0,-14 5 0 0 0,-32 3 0 0 0,-6 0 0 0 0,0 1 0 0 0,0-1 0 0 0,0 0 0 0 0,0 0 0 0 0,0 0 0 0 0,0-1 0 0 0,0 1 0 0 0,2-3 0 0 0,0 2 22 0 0,-1-1 0 0 0,1 1 0 0 0,0 0 0 0 0,0 0 0 0 0,0 0 0 0 0,0 1 0 0 0,0 0 0 0 0,0 0 0 0 0,0 1 0 0 0,0 0 0 0 0,4 0-22 0 0,28-4-202 0 0,161 4 202 0 0,-154 4 175 0 0,8 0-102 0 0,18 1-73 0 0,-62-6 18 0 0,0 1 0 0 0,0-1 0 0 0,6-1-18 0 0,-11 1 1 0 0,-1 1 0 0 0,1 0 1 0 0,0 0-1 0 0,-1 0 0 0 0,1 0 1 0 0,-1 0-1 0 0,1 1 1 0 0,1 0-2 0 0,17 2-1 0 0,-16-3 3 0 0,0 1-1 0 0,0-1 0 0 0,6 3-1 0 0,14 1-128 0 0,12 0 76 0 0,-31-4 106 0 0,36 0 71 0 0,35 5-125 0 0,-65-4-59 0 0,1-1 0 0 0,0 0 1 0 0,1-1 58 0 0,-1 0-66 0 0,1 1 1 0 0,9 1 65 0 0,32 1 321 0 0,-40-2-192 0 0,1 0 1 0 0,0 2 0 0 0,3 0-130 0 0,-12-1-39 0 0,1 0 0 0 0,-1-1 0 0 0,0 0 0 0 0,3-1 39 0 0,7 1 198 0 0,63-7-415 0 0,-26 2 586 0 0,-48 5-369 0 0,0-1 0 0 0,0 0 0 0 0,6-1 0 0 0,10-3 0 0 0,3 0 0 0 0,-20 3 0 0 0,1 0 0 0 0,0 1 0 0 0,0 0 0 0 0,5 0 0 0 0,-7 1 8 0 0,1-1 0 0 0,-1 0 0 0 0,0 0 0 0 0,2 0-8 0 0,-1-1 8 0 0,-1 1 0 0 0,0 0 0 0 0,1 1 0 0 0,2-1-8 0 0,109 1 0 0 0,-65-4 0 0 0,84 4 0 0 0,-119 1-14 0 0,-14 0 2 0 0,0-1 0 0 0,-1 0 1 0 0,1 0-1 0 0,0 0 0 0 0,-1 0 1 0 0,1 0-1 0 0,-1 0 0 0 0,2-1 12 0 0,3 0-6 0 0,0-1-1 0 0,-1 2 1 0 0,1-1-1 0 0,0 1 1 0 0,-1 0-1 0 0,1 1 1 0 0,0-1-1 0 0,0 1 7 0 0,-4 0 19 0 0,0-1 0 0 0,0 0 0 0 0,0 0-1 0 0,0 0 1 0 0,-1-1 0 0 0,1 1 0 0 0,2-1-19 0 0,14-1-4 0 0,1 2 4 0 0,0 1 0 0 0,1 1 0 0 0,-3 1 0 0 0,1-2 0 0 0,9 0 0 0 0,5 4 0 0 0,20-1 0 0 0,-46-4 0 0 0,1 1 0 0 0,-1 0 0 0 0,3 1 0 0 0,23 3 0 0 0,-30-5 0 0 0,0 0 0 0 0,1 1 0 0 0,-1-1 0 0 0,0 1 0 0 0,4 1 0 0 0,12 2 0 0 0,-1-3 0 0 0,1 0 0 0 0,-1 1 0 0 0,7 2 0 0 0,16 1 55 0 0,3 1 61 0 0,-28-3-90 0 0,0-1 0 0 0,1-1 0 0 0,-1-1 0 0 0,10 0-26 0 0,0-1 13 0 0,27 6-13 0 0,113-5 0 0 0,-130-5 0 0 0,-26 4 0 0 0,0-1 0 0 0,9 1 0 0 0,-9 1 0 0 0,0-1 0 0 0,8-2 0 0 0,17-2 0 0 0,-23 5 0 0 0,-1-2 0 0 0,0 1 0 0 0,0-2 0 0 0,0 1 0 0 0,5-3 0 0 0,0 0 0 0 0,15-1 0 0 0,0 0 0 0 0,15-5 0 0 0,-36 9 0 0 0,0 1 0 0 0,1 0 0 0 0,-1 0 0 0 0,4 1 0 0 0,28-3 0 0 0,-23 2 0 0 0,1 0 0 0 0,-1 1 0 0 0,5 1 0 0 0,13 0 0 0 0,-30-2 0 0 0,1 2 0 0 0,0-1 0 0 0,0 1 0 0 0,3 1 0 0 0,-9-2 0 0 0,1 0 0 0 0,-1 1 0 0 0,1-2 0 0 0,-1 1 0 0 0,1 0 0 0 0,-1 0 0 0 0,1-1 0 0 0,0 0 0 0 0,0 1 0 0 0,0-1 0 0 0,-1 1 0 0 0,1 0 0 0 0,0 0 0 0 0,2 0 0 0 0,0 1 1 0 0,15 2 25 0 0,1-1 1 0 0,8 0-27 0 0,-24-2 17 0 0,-1 1 1 0 0,0-1-1 0 0,1 1 0 0 0,3 1-17 0 0,-4 0 0 0 0,0-1-1 0 0,1-1 1 0 0,-1 1 0 0 0,5 0 0 0 0,-3-1-20 0 0,-1 1 0 0 0,1-1 0 0 0,0 2 1 0 0,-1-1 19 0 0,1 0 1 0 0,0 0 0 0 0,-1 0 1 0 0,1 0-1 0 0,0-1-1 0 0,-1 1 0 0 0,1-1 0 0 0,0 1 0 0 0,-1 0 0 0 0,1 1 0 0 0,0-1 0 0 0,-1 0 0 0 0,1 0 0 0 0,0-1 0 0 0,-1 1 0 0 0,33 3 0 0 0,5 0 0 0 0,59 3 11 0 0,46-9 42 0 0,-120-2-53 0 0,-23 2 0 0 0,0 1 0 0 0,0 1 0 0 0,0-1 0 0 0,0 1 0 0 0,0 0 0 0 0,1 0 0 0 0,8 1 0 0 0,-1-1 0 0 0,1 0 0 0 0,-1-1 0 0 0,1-1 0 0 0,9-2 0 0 0,-5 1 0 0 0,58-1 0 0 0,-58 2 0 0 0,1 0 0 0 0,4 1 0 0 0,39-3 64 0 0,-36 3-64 0 0,0 0 0 0 0,1-2 0 0 0,-1-1 0 0 0,0-1 0 0 0,4-3 0 0 0,-26 7 0 0 0,11-3 32 0 0,0 0 0 0 0,0 2 0 0 0,0-1 0 0 0,4 2-32 0 0,29-4 64 0 0,-27 4-84 0 0,-1 0 0 0 0,0-2 0 0 0,0-1 0 0 0,13-4 20 0 0,18 0 0 0 0,-39 5 0 0 0,1 0 0 0 0,1 2 0 0 0,-1-1 0 0 0,9 2 0 0 0,21-3 0 0 0,-22 1 0 0 0,0 1 0 0 0,21 2 0 0 0,-2 0 0 0 0,-32-1 0 0 0,23 0 0 0 0,27 3 0 0 0,-5 2 11 0 0,-49-4-4 0 0,1-1 1 0 0,-1 1 0 0 0,0-1-1 0 0,1 0 1 0 0,-1 0 0 0 0,0 0-1 0 0,5-1-7 0 0,-6 1 0 0 0,1 0 0 0 0,0 0 0 0 0,0 0 0 0 0,0 0 0 0 0,0 1 0 0 0,1-1 0 0 0,18 3 0 0 0,48 1 0 0 0,8 0 0 0 0,-28 0 0 0 0,29 1 0 0 0,0-1 0 0 0,-70-4 0 0 0,9 0 0 0 0,0 1 0 0 0,13 2 0 0 0,-12-2 0 0 0,1 0 0 0 0,-1-1 0 0 0,2-1 0 0 0,13 0 0 0 0,28-3 0 0 0,-28 0 0 0 0,-25 2 0 0 0,0 1 0 0 0,10-1 0 0 0,1 3 0 0 0,-11 0 0 0 0,-1-1 0 0 0,1 0 0 0 0,-1-1 0 0 0,1 0 0 0 0,-1-1 0 0 0,2 0 0 0 0,1-1 0 0 0,1 1 0 0 0,-1 0 0 0 0,7 0 0 0 0,-4 1 0 0 0,-1-1 0 0 0,10-3 0 0 0,-10 2 24 0 0,0 1-1 0 0,14 0-23 0 0,0 0 17 0 0,108-17-17 0 0,-94 17 0 0 0,1 0 0 0 0,-29 1 0 0 0,0 0 0 0 0,0 1 0 0 0,1 0 0 0 0,-2 1 0 0 0,1-1 0 0 0,-1-1 0 0 0,9-1 0 0 0,-7 0 0 0 0,0 1 0 0 0,0 1 0 0 0,13 1 0 0 0,7 0 0 0 0,87-1 0 0 0,-96-2 0 0 0,-21 1 0 0 0,1 0 0 0 0,-1 1 0 0 0,0-1 0 0 0,1 2 0 0 0,-1-1 0 0 0,2 0 0 0 0,14 3 18 0 0,0-1 0 0 0,1-1-1 0 0,16-2-17 0 0,-3 0 11 0 0,-32 1-11 0 0,0 0 0 0 0,-1-1 0 0 0,1 1 0 0 0,0-1 0 0 0,-1 1 0 0 0,3-2 0 0 0,-2 1 0 0 0,-1 0 0 0 0,1 0 0 0 0,0 1 0 0 0,-1-1 0 0 0,1 1 0 0 0,2-1 0 0 0,42-3 0 0 0,-41 4 0 0 0,-1 0 0 0 0,0 0 0 0 0,0 0 0 0 0,-1 1 0 0 0,1-1 0 0 0,0 1 0 0 0,2 1 0 0 0,-2-1 0 0 0,-1 0 0 0 0,1 0 0 0 0,0 0 0 0 0,0-1 0 0 0,0 1 0 0 0,0-1 0 0 0,56 4 0 0 0,-40-3 0 0 0,-12-1 0 0 0,0 0 0 0 0,0 0 0 0 0,0 0 0 0 0,0-1 0 0 0,0-1 0 0 0,1 0 0 0 0,-5 1 16 0 0,1 1 0 0 0,-1-1 0 0 0,1 1 0 0 0,-1 0 0 0 0,1 0 0 0 0,5 1-16 0 0,7 0-8 0 0,32 3-88 0 0,-5 0 96 0 0,-37-4 0 0 0,0 1 0 0 0,0-1 0 0 0,0 1 0 0 0,1 1 0 0 0,-6-2 0 0 0,0 1 0 0 0,0-1 0 0 0,0 0 0 0 0,0 0 0 0 0,0 0 0 0 0,1-1 0 0 0,-1 1 0 0 0,2-2 0 0 0,-2 2 0 0 0,0-1 0 0 0,1 1 0 0 0,-1-1 0 0 0,0 1 0 0 0,0 0 0 0 0,0 0 0 0 0,0 0 0 0 0,3 1 0 0 0,16 3 0 0 0,1-1 0 0 0,-1-1 0 0 0,1 0 0 0 0,0-2 0 0 0,52-3 0 0 0,-17-1 0 0 0,-13-1 0 0 0,-29 3 0 0 0,-1 1 0 0 0,3 0 0 0 0,-5 0 0 0 0,0 0 0 0 0,4-1 0 0 0,-3 0 0 0 0,-1 0 0 0 0,6 1 0 0 0,66-3 80 0 0,-65 4-88 0 0,5 1-32 0 0,0-2 0 0 0,12-2 40 0 0,-22 1 0 0 0,1 1 0 0 0,8 1 0 0 0,-9 1 0 0 0,0-2 0 0 0,9-1 0 0 0,-7 1 0 0 0,1 0 0 0 0,-1 1 0 0 0,5 1 0 0 0,12 0 0 0 0,-10-3 0 0 0,-18 2 0 0 0,1-1 0 0 0,-1 1 0 0 0,1 0 0 0 0,-1 1 0 0 0,5 0 0 0 0,10-1 0 0 0,5 1 0 0 0,-16 0 0 0 0,1 0 0 0 0,-1-1 0 0 0,0 0 0 0 0,1-1 0 0 0,16 0 11 0 0,-11 1 29 0 0,2 0-36 0 0,0 0 1 0 0,0-2-1 0 0,1 0-4 0 0,29-2 64 0 0,-39 3-43 0 0,1 0 0 0 0,-1 0 0 0 0,1 1 0 0 0,8 1-21 0 0,7 0 44 0 0,-7-1-28 0 0,0 0 0 0 0,0-2 0 0 0,1 0 0 0 0,5-2-16 0 0,-17 2 0 0 0,0 1 0 0 0,-1 0 0 0 0,5 0 0 0 0,-5 1 0 0 0,0 0 0 0 0,-1-1 0 0 0,1 0 0 0 0,2-1 0 0 0,-1 0-3 0 0,0 1 0 0 0,0 0 0 0 0,0 1 0 0 0,0-1 0 0 0,2 1 3 0 0,-1 0 2 0 0,0 0-1 0 0,0-1 1 0 0,4 0-2 0 0,35-7 10 0 0,-41 8-10 0 0,0-1 0 0 0,-1 1 0 0 0,1 1 0 0 0,-1-1 0 0 0,3 1 0 0 0,18 2 0 0 0,162-3 0 0 0,-146-5 0 0 0,-39 5-8 0 0,-1 0 1 0 0,0 0-1 0 0,0-1 0 0 0,0 1 1 0 0,-1-1-1 0 0,1 0 0 0 0,2 0 8 0 0,12-3-90 0 0,1-10-1343 0 0,-12 8 1114 0 0,-5 4-23 0 0,0 1-97 0 0,0-38-5180 0 0,-2 32 2893 0 0,1 4 1571 0 0,0-5-4523 0 0</inkml:trace>
  <inkml:trace contextRef="#ctx0" brushRef="#br0">20752 7289 7248 0 0,'0'0'209'0'0,"0"0"86"0"0,1 2 209 0 0,1 1-279 0 0,0 1 0 0 0,1-1-1 0 0,-1 1 1 0 0,1-1 0 0 0,0 0 0 0 0,0 0 0 0 0,0 0 0 0 0,1-1 0 0 0,-1 1 0 0 0,1-1-1 0 0,-1 0 1 0 0,1 0 0 0 0,0 0 0 0 0,0 0 0 0 0,0-1 0 0 0,0 1 0 0 0,0-1 0 0 0,2 0-225 0 0,-3 0 134 0 0,1 1 0 0 0,0-1 0 0 0,-1 1 0 0 0,1-1 0 0 0,1 2-134 0 0,14 7 746 0 0,0-2-22 0 0,-15-6-583 0 0,-1 0 0 0 0,1 0 0 0 0,0-1 0 0 0,0 1 0 0 0,0-1 0 0 0,0 0 1 0 0,2 0-142 0 0,9 2 429 0 0,-1 0 0 0 0,0 0-1 0 0,0 2 1 0 0,10 4-429 0 0,1-1 421 0 0,1 0-1 0 0,1-2 0 0 0,2-1-420 0 0,33 9 589 0 0,-27-5-59 0 0,24 11-530 0 0,-44-15 51 0 0,-7-3 3 0 0,-1 1 0 0 0,0 0 0 0 0,-1 0 0 0 0,1 0-1 0 0,3 3-53 0 0,-5-3 19 0 0,-1 0-4 0 0,0 0 1 0 0,0-1 0 0 0,0 2 0 0 0,0-1 0 0 0,0 0-1 0 0,-1 1 1 0 0,0-1 0 0 0,0 1 0 0 0,0 0 0 0 0,0 0-1 0 0,1 2-15 0 0,5 9-2 0 0,-8-13 3 0 0,0 0 0 0 0,0 0 0 0 0,0 0 0 0 0,0 0 0 0 0,0 0 0 0 0,0 0 0 0 0,0 0 0 0 0,0 0 0 0 0,-1 1 0 0 0,1-1 0 0 0,-1 0 0 0 0,0 0 0 0 0,1 2-1 0 0,-1 2 27 0 0,0 0 1 0 0,-1-1-1 0 0,0 1 0 0 0,1-1 0 0 0,-1 1 1 0 0,-1-1-1 0 0,1 0 0 0 0,-1 1 0 0 0,0-1-27 0 0,-1 1-5 0 0,3-3-2 0 0,-1-1 0 0 0,0 1 1 0 0,0-1-1 0 0,-1 0 0 0 0,1 1 0 0 0,0-1 0 0 0,-1 0 1 0 0,0 0-1 0 0,1 0 0 0 0,-1 0 0 0 0,0 1 7 0 0,-6 4 35 0 0,1 1 0 0 0,0 0 0 0 0,-2 2-35 0 0,2-1 34 0 0,0-1 1 0 0,0 0-1 0 0,-2 1-34 0 0,-53 46 0 0 0,-14 4 45 0 0,-70 53 49 0 0,117-92-470 0 0,0-2-1 0 0,-24 10 377 0 0,34-19-1210 0 0,0-1 0 0 0,-1-1 0 0 0,-1 0 1 0 0,1-2-1 0 0,-4 1 1210 0 0,0-2-5208 0 0</inkml:trace>
  <inkml:trace contextRef="#ctx0" brushRef="#br0">7770 4151 5960 0 0,'0'0'132'0'0,"0"0"17"0"0,0 0 12 0 0,0 0 50 0 0,-1-1 160 0 0,-29-2 4069 0 0,28 3-4115 0 0,2 0-112 0 0,0 0-47 0 0,0 0-8 0 0,0 0 9 0 0,0 1 56 0 0,-7 10 238 0 0,6-10-410 0 0,0 0 0 0 0,0 1 0 0 0,0-1-1 0 0,0 0 1 0 0,0 1 0 0 0,0-1 0 0 0,0 1 0 0 0,1 0 0 0 0,-1-1 0 0 0,1 1 0 0 0,-1-1 0 0 0,1 1 0 0 0,0 0 0 0 0,-1-1 0 0 0,1 1 0 0 0,0 0 0 0 0,0 0 0 0 0,0-1 0 0 0,0 1 0 0 0,1 0-51 0 0,1 11 58 0 0,-2-11-53 0 0,0 0-1 0 0,0 0 0 0 0,0 0 0 0 0,1 0 0 0 0,-1 0 0 0 0,0 0 0 0 0,1 0 0 0 0,0 0 0 0 0,0-1 0 0 0,-1 1 0 0 0,1 0 1 0 0,1 0-5 0 0,-1 1 8 0 0,1 0 1 0 0,-1 0-1 0 0,0 1 1 0 0,1-1-1 0 0,-2 0 1 0 0,1 0 0 0 0,0 1-1 0 0,0 1-8 0 0,2 10 65 0 0,1-6-54 0 0,-3-6-11 0 0,0-1 0 0 0,0 1 0 0 0,0 0 0 0 0,-1-1 0 0 0,1 1 0 0 0,-1 0 0 0 0,1-1 0 0 0,-1 1 0 0 0,0 4 33 0 0,1 1 1 0 0,0-1 0 0 0,2 7-34 0 0,-2-7 48 0 0,1 0-1 0 0,-1 0 1 0 0,0 7-48 0 0,3 42 284 0 0,-4-28-176 0 0,-1-11 101 0 0,1 0-1 0 0,1 1 0 0 0,0-1 0 0 0,2 2-208 0 0,-1 1 13 0 0,-2-16-13 0 0,0-1-1 0 0,0 0 1 0 0,1 0-1 0 0,-1 0 1 0 0,1 0 0 0 0,0 0 0 0 0,4 23 0 0 0,-5-22 13 0 0,1 0 0 0 0,-1 0 0 0 0,1 0 1 0 0,-1 0-1 0 0,0 3-13 0 0,-1-4 18 0 0,1 1 0 0 0,0-1 0 0 0,1 1 0 0 0,-1-1 0 0 0,0 0 0 0 0,2 3-18 0 0,-2-4 7 0 0,1-1 0 0 0,-1 1 0 0 0,0 0 0 0 0,0-1 0 0 0,0 1 0 0 0,0-1 0 0 0,0 1 0 0 0,0 1-7 0 0,-1-2 2 0 0,1 0 0 0 0,0 0-1 0 0,0 0 1 0 0,0 0 0 0 0,0 1 0 0 0,0-1-1 0 0,0 0 1 0 0,1 0 0 0 0,-1 0 0 0 0,0 1-2 0 0,2 1 0 0 0,-1 0 0 0 0,-1 1 0 0 0,1-1 0 0 0,0 0 0 0 0,-1 1 0 0 0,0-1 0 0 0,1 0 0 0 0,-1 1 0 0 0,-1-1 0 0 0,1 0 0 0 0,0 1 0 0 0,-1-1 0 0 0,0 0 0 0 0,0 0 0 0 0,-1 3 0 0 0,2-4 4 0 0,-1 1 0 0 0,1-1 1 0 0,0 0-1 0 0,0 1 0 0 0,0-1 1 0 0,0 0-1 0 0,0 1 0 0 0,0 0-4 0 0,1 0 5 0 0,-1 0 0 0 0,0 0 0 0 0,0-1 0 0 0,0 1 0 0 0,-1 0 0 0 0,1 1-5 0 0,-4 20-136 0 0,1 1 1 0 0,1 0 0 0 0,1 0 0 0 0,1 0 0 0 0,1 0 135 0 0,0 22-116 0 0,3-1 813 0 0,-4-23-533 0 0,-1-16-105 0 0,1 1 0 0 0,0 0 0 0 0,0 0 0 0 0,1 0 0 0 0,0-1 0 0 0,2 7-59 0 0,-2 11 0 0 0,2-17 0 0 0,-1 0 0 0 0,-1-1 0 0 0,1 1 0 0 0,-1 0 0 0 0,-1 0 0 0 0,1 0 0 0 0,-1 1 0 0 0,4 34 0 0 0,-4-37 8 0 0,1 1 0 0 0,0 0 0 0 0,1-1-1 0 0,1 6-7 0 0,-1-6 9 0 0,-1 2-1 0 0,1-1 0 0 0,-1 0 0 0 0,0 6-8 0 0,-1 371 310 0 0,4-338-310 0 0,-4 160-54 0 0,-4-161 54 0 0,4-31 0 0 0,1-1 0 0 0,2 10 0 0 0,-2-14 0 0 0,-1-1 0 0 0,0 1 0 0 0,-1 7 0 0 0,1-7 0 0 0,0 0 0 0 0,0-1 0 0 0,1 8 0 0 0,2 5 0 0 0,-2 0 0 0 0,0 13 0 0 0,3 28 0 0 0,-5-29 35 0 0,0-19 1 0 0,1-1 1 0 0,0 0-1 0 0,2 6-36 0 0,2 36 224 0 0,1-4-165 0 0,4 23-179 0 0,-7-40 107 0 0,-2-26 14 0 0,1-1-1 0 0,-1 0 1 0 0,1 1-1 0 0,1 0 0 0 0,1 21 41 0 0,-2-12-4 0 0,1 10-9 0 0,-1 1 1 0 0,-2 11-29 0 0,0 0 9 0 0,1 128-9 0 0,-4-107 0 0 0,-2-1 0 0 0,6-44 0 0 0,-1 0 0 0 0,-2 14 0 0 0,0-4 0 0 0,1 1 0 0 0,1-1 0 0 0,2 9 0 0 0,-1-3 0 0 0,-5 3 0 0 0,0 25 0 0 0,5-48 0 0 0,-2 1 0 0 0,0-1 0 0 0,0 0 0 0 0,-1 4 0 0 0,-3 8 0 0 0,-12 53 0 0 0,13-62 0 0 0,4-12 0 0 0,1 0 0 0 0,-1 0 0 0 0,0 0 0 0 0,1 0 0 0 0,-1 0 0 0 0,1 1 0 0 0,0 0 0 0 0,-5 32 0 0 0,5-27 0 0 0,-1 0 0 0 0,0 0 0 0 0,-1 0 0 0 0,-1 5 0 0 0,-3 12 0 0 0,-1 2 0 0 0,5-20 0 0 0,0-1 0 0 0,1 1 0 0 0,-1 0 0 0 0,2 0 0 0 0,-1 4 0 0 0,-4 35 0 0 0,5-41 0 0 0,0 1 0 0 0,-1 0 0 0 0,0 0 0 0 0,-2 3 0 0 0,2-3 0 0 0,0-1 0 0 0,0 1 0 0 0,0-1 0 0 0,0 4 0 0 0,1 2 0 0 0,0-1 0 0 0,-1 1 0 0 0,-1 0 0 0 0,-2 9 0 0 0,3-13 0 0 0,0-1 0 0 0,0 1 0 0 0,1 0 0 0 0,0-1 0 0 0,1 7 0 0 0,0 9 0 0 0,-1 51 192 0 0,4-34-333 0 0,-4 266 130 0 0,-4-271 11 0 0,4-28 0 0 0,0-1 0 0 0,0 1 0 0 0,-1-1 0 0 0,0 1 0 0 0,0 0 0 0 0,-1 1 0 0 0,1-1 0 0 0,0-1 0 0 0,1 0 0 0 0,-1 0 0 0 0,1 0 0 0 0,0 0 0 0 0,1 0 0 0 0,-1 1 0 0 0,1 11 0 0 0,-1 108 0 0 0,0-122 0 0 0,1 1 0 0 0,-1-1 0 0 0,1 0 0 0 0,0 1 0 0 0,0-1 0 0 0,0 1 0 0 0,0 0 0 0 0,0 0 0 0 0,0-1 0 0 0,0 1 0 0 0,-1-1 0 0 0,1 1 0 0 0,-1 1 0 0 0,0 0 0 0 0,0 8 0 0 0,0-1 0 0 0,-1 0 0 0 0,-1 8 0 0 0,1-18 0 0 0,1-1 0 0 0,0 1 0 0 0,0 0 0 0 0,0 0 0 0 0,0 0 0 0 0,0 0 0 0 0,1 0 0 0 0,-1 0 0 0 0,1 1 0 0 0,1 11 0 0 0,-2 10 0 0 0,-1-9 0 0 0,1-1 0 0 0,1 1 0 0 0,0 0 0 0 0,2 2 0 0 0,-2-12 13 0 0,-1 1-1 0 0,1 0 1 0 0,-1 0-1 0 0,0 0 1 0 0,-1-1-1 0 0,1 1 1 0 0,-2 3-13 0 0,-1 21 2 0 0,7 13-92 0 0,-4-35 90 0 0,-1-1 0 0 0,0 1 0 0 0,-1 4 0 0 0,1-5 0 0 0,-1 0 0 0 0,2 0 0 0 0,-1 5 0 0 0,-5 21 0 0 0,2 39 0 0 0,0-27 0 0 0,-2-15 0 0 0,2 15 0 0 0,-1-8 0 0 0,1 15 0 0 0,4-44 0 0 0,-1 0 0 0 0,0 0 0 0 0,0 1 0 0 0,-1-1 0 0 0,2-4 0 0 0,-1 0 0 0 0,1 0-1 0 0,0 0 1 0 0,0 0-1 0 0,1 0 1 0 0,-1 0-1 0 0,1 1 1 0 0,0-1 0 0 0,2 22 19 0 0,-3-8 182 0 0,0 0-107 0 0,0 0 0 0 0,1-1 0 0 0,2 4-94 0 0,-1 0 63 0 0,0 1 0 0 0,-1 0-1 0 0,-1 3-62 0 0,0-11 9 0 0,4 27-9 0 0,2-2 54 0 0,-2 28-44 0 0,-4 117-683 0 0,-1-173 823 0 0,0 0 1 0 0,0 0-1 0 0,-1 0-150 0 0,0 0 110 0 0,1 0-1 0 0,-1 0 1 0 0,2 1-110 0 0,-4 54 53 0 0,4-60-53 0 0,0 9 4 0 0,-1 0 0 0 0,0 0-1 0 0,-1 1-3 0 0,-8 48 117 0 0,6-23-117 0 0,1-13 0 0 0,0 6 0 0 0,-15 55 54 0 0,15-53-41 0 0,1-10-16 0 0,-16 87 67 0 0,8-59-64 0 0,6 1 400 0 0,1-39-448 0 0,2 0-1 0 0,0 10 49 0 0,-5 8-199 0 0,6-8 199 0 0,1-5 0 0 0,-2 0 0 0 0,0 0 0 0 0,-2 3 0 0 0,2-13-46 0 0,0 0 0 0 0,1-1 0 0 0,1 8 46 0 0,0 3-154 0 0,3 33-570 0 0,-4-53 727 0 0,0 15 292 0 0,0-1 0 0 0,1 1 0 0 0,3 9-295 0 0,0 15 0 0 0,0-5 0 0 0,-3-28 7 0 0,0 1 0 0 0,-1-1 0 0 0,0 0-1 0 0,0 1-6 0 0,0-2 6 0 0,-1 0 1 0 0,2 0-1 0 0,-1 0 0 0 0,1-1 0 0 0,-1 1 0 0 0,3 6-6 0 0,1 16 0 0 0,1 2 362 0 0,-4-25-384 0 0,-1 1 0 0 0,1 0-1 0 0,-1-1 1 0 0,0 1 0 0 0,-1-1 0 0 0,1 2 22 0 0,-1-2-46 0 0,1 1 1 0 0,-1 0-1 0 0,2 0 0 0 0,-1 0 0 0 0,1 5 46 0 0,4 19 102 0 0,-1 1 0 0 0,-2-1-1 0 0,-1 1 1 0 0,-3 22-102 0 0,1 1 137 0 0,1-36-129 0 0,0 0-171 0 0,0 0 1 0 0,1 0-1 0 0,2 3 163 0 0,-2-8 119 0 0,0-1-1 0 0,0 1 0 0 0,-2 6-118 0 0,1-6 114 0 0,0 0 0 0 0,1 0-1 0 0,0 4-113 0 0,1 15 0 0 0,-2-25 0 0 0,0 0 0 0 0,1-1 0 0 0,0 1 0 0 0,1 4 0 0 0,-1-3-35 0 0,1 1 0 0 0,-1-1 0 0 0,0 0 0 0 0,-1 5 35 0 0,4 51-620 0 0,-4-56 617 0 0,1 1-1 0 0,0-1 1 0 0,2 8 3 0 0,1 19-54 0 0,1 5 54 0 0,-5-21 0 0 0,0-15 0 0 0,0-1 0 0 0,0 0 0 0 0,0 0 0 0 0,0 0 0 0 0,0 0 0 0 0,1 3 0 0 0,2 7 15 0 0,0 1-1 0 0,-2-1 0 0 0,1 12-14 0 0,2 18 21 0 0,-2-5-21 0 0,-1-26 0 0 0,-1 1 0 0 0,3 7 0 0 0,1 8 0 0 0,0 8 0 0 0,1 8 0 0 0,-4-22 0 0 0,0 0 0 0 0,-1-1 0 0 0,-1 2 0 0 0,0 15 0 0 0,1-13 0 0 0,1 0 0 0 0,3 14 0 0 0,-4-34 0 0 0,1-1 0 0 0,-1 0 0 0 0,-1 0 0 0 0,1 0 0 0 0,-1 1 0 0 0,0 2 0 0 0,-2 19 0 0 0,9 90-157 0 0,-7-74-11 0 0,1-4-258 0 0,1 0 1 0 0,2 11 425 0 0,-1-23-292 0 0,-1-17 54 0 0,-1-1-1 0 0,1 1 1 0 0,1 3 238 0 0,2 2-474 0 0,-1 1-1201 0 0,1 1 0 0 0,2 3 1675 0 0,-5-13-3331 0 0,-1-6 1622 0 0</inkml:trace>
  <inkml:trace contextRef="#ctx0" brushRef="#br0">7441 4469 8232 0 0,'0'0'182'0'0,"0"0"29"0"0,0 0 14 0 0,0 1-27 0 0,1 6-158 0 0,4-2 52 0 0,17 14 3368 0 0,-22-19-3358 0 0,1 1 0 0 0,0-1 1 0 0,0 0-1 0 0,0 0 1 0 0,0 0-1 0 0,-1 0 1 0 0,1 0-1 0 0,0 0 0 0 0,0 0 1 0 0,0 0-1 0 0,0 0 1 0 0,-1 0-1 0 0,1 0 1 0 0,1 0-103 0 0,-1 0 171 0 0,2-1 3 0 0,-1 1 0 0 0,1 0 0 0 0,0-1 0 0 0,0 1 0 0 0,-1-1 0 0 0,1 0 0 0 0,0 0 0 0 0,-1 0 1 0 0,1-1-1 0 0,-1 1 0 0 0,1 0 0 0 0,-1-1 0 0 0,0 0 0 0 0,1 0-174 0 0,1-1 166 0 0,1-1 0 0 0,-1 0 1 0 0,0-1-1 0 0,0 1 0 0 0,-1-1 0 0 0,1-1-166 0 0,12-15 361 0 0,-11 15-266 0 0,0 0 0 0 0,0-1 0 0 0,-1 1-1 0 0,0-1 1 0 0,3-6-95 0 0,-4 4 84 0 0,1 1 0 0 0,1 0 0 0 0,3-5-84 0 0,11-20 176 0 0,13-26 113 0 0,11-25 186 0 0,-15 35-296 0 0,-14 23 127 0 0,-10 19-226 0 0,1 3-64 0 0,-1 3-5 0 0,-2 1 32 0 0,1 0-22 0 0,-1 0 22 0 0,-1 0-46 0 0,0 0 1 0 0,0 0 0 0 0,0 0-1 0 0,0 0 1 0 0,0 0 0 0 0,0 0-1 0 0,0 0 1 0 0,0 1-1 0 0,0-1 1 0 0,0 0 0 0 0,0 1-1 0 0,0-1 1 0 0,0 1 0 0 0,0-1-1 0 0,0 1 1 0 0,0-1 0 0 0,0 1-1 0 0,-1 0 1 0 0,2 0 2 0 0,0 0-9 0 0,-1 0 11 0 0,1 0 0 0 0,0 0 0 0 0,-1 0-1 0 0,1 1 1 0 0,-1-1 0 0 0,1 0 0 0 0,-1 1 0 0 0,1-1-1 0 0,-1 0 1 0 0,0 1 0 0 0,0 0 0 0 0,0-1-1 0 0,0 1 1 0 0,0 0 0 0 0,0-1 0 0 0,0 1-1 0 0,-1 0 1 0 0,1 0 0 0 0,0 0-2 0 0,4 10 20 0 0,-2-5 12 0 0,0 0 1 0 0,0 0-1 0 0,-1 0 0 0 0,1 1 1 0 0,-2-1-1 0 0,1 2-32 0 0,0 1 23 0 0,1 0 0 0 0,3 9-23 0 0,-3-10 34 0 0,-1-1 0 0 0,0 1 0 0 0,0 0 0 0 0,-1-1 0 0 0,0 7-34 0 0,2 16 167 0 0,12 36 10 0 0,-11-35-31 0 0,-3-19 16 0 0,1 1 0 0 0,1 0 0 0 0,0 1-162 0 0,5 21 179 0 0,3 7-102 0 0,-2-12-77 0 0,-6-20 0 0 0,1-1 0 0 0,0 1 0 0 0,0-1 0 0 0,5 9 0 0 0,-4-11-273 0 0,-2 1 0 0 0,1-1 0 0 0,-1 3 273 0 0,-1-5-271 0 0,0 0-1 0 0,1 0 0 0 0,-1-1 1 0 0,1 1-1 0 0,3 4 272 0 0,8 8-2921 0 0,-9-14 916 0 0</inkml:trace>
  <inkml:trace contextRef="#ctx0" brushRef="#br1">4154 4067 3664 0 0,'0'0'103'0'0,"0"0"78"0"0,0 0 226 0 0,-6 5 1644 0 0,-10 4-231 0 0,15-8-1750 0 0,1-1 0 0 0,-1 1-1 0 0,0-1 1 0 0,0 1 0 0 0,0 0-1 0 0,1-1 1 0 0,-1 1 0 0 0,0 0-1 0 0,1 0 1 0 0,-1 0-1 0 0,1-1 1 0 0,-1 1 0 0 0,1 0-1 0 0,-1 0 1 0 0,1 0 0 0 0,0 0-1 0 0,-1 0-69 0 0,-3 4 268 0 0,3-5-218 0 0,-1 2-19 0 0,1 1 0 0 0,0-1 1 0 0,0 0-1 0 0,0 0 0 0 0,0 0 1 0 0,1 1-1 0 0,-1-1 0 0 0,1 0 1 0 0,-1 1-1 0 0,1-1 0 0 0,0 0-31 0 0,-4 14 152 0 0,4 4 69 0 0,-3-13-18 0 0,3-7-198 0 0,-1 1 0 0 0,1-1 0 0 0,0 0 0 0 0,0 1 0 0 0,-1-1 0 0 0,1 0 0 0 0,0 1 0 0 0,0-1 0 0 0,0 1 0 0 0,0-1 0 0 0,0 0 0 0 0,-1 1 0 0 0,1-1 0 0 0,0 1 0 0 0,0-1 0 0 0,0 1 0 0 0,0-1 0 0 0,0 0 0 0 0,0 1 0 0 0,0-1 0 0 0,1 1 0 0 0,-1-1 0 0 0,0 1 0 0 0,0-1-5 0 0,1 2-9 0 0,3 21 466 0 0,0 5-41 0 0,0-3-112 0 0,-4-22-276 0 0,1-1 0 0 0,-1 0 1 0 0,0 0-1 0 0,1 0 1 0 0,-1 0-1 0 0,1 0 0 0 0,0 0 1 0 0,0 2-29 0 0,0-2 24 0 0,0 0 1 0 0,0-1 0 0 0,-1 1-1 0 0,1 0 1 0 0,-1 0-1 0 0,1 0 1 0 0,-1 0 0 0 0,0 1-25 0 0,4 43 140 0 0,-1-20-38 0 0,-2-21-73 0 0,-1 0 0 0 0,1 0 0 0 0,-1 0 0 0 0,0 1 0 0 0,0-1 0 0 0,-1 1-29 0 0,-1 13 125 0 0,0-1 0 0 0,2 5-125 0 0,-1-4 91 0 0,0 0 0 0 0,-2 4-91 0 0,-2 21 45 0 0,3-24-10 0 0,-3 17-35 0 0,3-26 50 0 0,1 0 1 0 0,1-1 0 0 0,0 1-1 0 0,1 6-50 0 0,0 11 127 0 0,3 21 469 0 0,1-10 56 0 0,-6-32-481 0 0,1 0-165 0 0,0-1 1 0 0,0 0-1 0 0,1 0 0 0 0,0 0 0 0 0,0 0 0 0 0,1 4-6 0 0,3 14 11 0 0,-5-21 25 0 0,1 0 1 0 0,-1 0 0 0 0,1 0-1 0 0,-1 0 1 0 0,0 0 0 0 0,0 0 0 0 0,0 0-1 0 0,-1 1-36 0 0,0 7 87 0 0,-1 1 16 0 0,2-11-81 0 0,0 0 1 0 0,-1 0 0 0 0,1 1-1 0 0,0-1 1 0 0,0 1 0 0 0,-1-1-1 0 0,1 0 1 0 0,0 1-1 0 0,0-1 1 0 0,1 0 0 0 0,-1 2-23 0 0,2 10-68 0 0,0 0 0 0 0,-1 1 0 0 0,0 0 0 0 0,-2-1 0 0 0,0 7 68 0 0,0 11-84 0 0,1-18 84 0 0,0-4 0 0 0,0 0 0 0 0,0-1 0 0 0,1 1 0 0 0,0-1 0 0 0,1 3 0 0 0,-1-7 0 0 0,0 0 0 0 0,-1 0 0 0 0,0 1 0 0 0,1-1 0 0 0,-1 1 0 0 0,-1-1 0 0 0,1 0 0 0 0,1 0 0 0 0,-1-1 0 0 0,1 1 0 0 0,-1 0 0 0 0,2 1 0 0 0,-1 11 0 0 0,-1-3 0 0 0,2-4 0 0 0,0 3 0 0 0,0 1 0 0 0,0 10 0 0 0,4 9 0 0 0,-6-29 0 0 0,0 0 0 0 0,0 0 0 0 0,1 0 0 0 0,-1 0 0 0 0,1 1 0 0 0,0-1 0 0 0,0 0 0 0 0,0 0 0 0 0,0 0 0 0 0,1 1 0 0 0,-1-2 0 0 0,0 0 0 0 0,0 0 0 0 0,0 0 0 0 0,0 0 0 0 0,-1 0 0 0 0,1 0 0 0 0,-1 1 0 0 0,1 1 0 0 0,1 6 0 0 0,4 11 0 0 0,3 7 0 0 0,-8-24 0 0 0,0-1 0 0 0,0 1 0 0 0,-1 0 0 0 0,1 0 0 0 0,-1-1 0 0 0,1 1 0 0 0,-1 1 0 0 0,0 12 0 0 0,1-8 0 0 0,-1 0 0 0 0,-1 0 0 0 0,1 0 0 0 0,-2 0 0 0 0,0 4 0 0 0,1-9 0 0 0,1 0 0 0 0,-1 1 0 0 0,1-1 0 0 0,0 0 0 0 0,0 0 0 0 0,1 0 0 0 0,-1 2 0 0 0,1-3 0 0 0,-1 1 0 0 0,0 0 0 0 0,0 0 0 0 0,0 0 0 0 0,0-1 0 0 0,0 1 0 0 0,-1 1 0 0 0,-2 9 0 0 0,1-1 0 0 0,1 0 0 0 0,0 1 0 0 0,1-1 0 0 0,0 1 0 0 0,1-1 0 0 0,0 20 0 0 0,-1-14 92 0 0,0-6 136 0 0,0 1 0 0 0,-1 0 0 0 0,-2 12-228 0 0,2-16 0 0 0,0-1 0 0 0,1 1 0 0 0,-1-1 0 0 0,2 5 0 0 0,0-5 0 0 0,-1 1 0 0 0,-1-1 0 0 0,1 0 0 0 0,-2 5 0 0 0,1-3-58 0 0,0-1 1 0 0,0 1 0 0 0,1 0 0 0 0,1 5 57 0 0,0 12 13 0 0,-1 135-557 0 0,1-154 620 0 0,0 0 0 0 0,0-1 0 0 0,1 2-76 0 0,-1-2 113 0 0,0 1 0 0 0,0 0 1 0 0,0 0-114 0 0,-1-5 2 0 0,1 0 1 0 0,-1 0-1 0 0,1 0 1 0 0,0 0 0 0 0,2 3-3 0 0,2 12-357 0 0,7 39 753 0 0,-7-27-980 0 0,-3-16 572 0 0,-1 0 0 0 0,0 0 0 0 0,0 6 12 0 0,4 16 0 0 0,0 22 0 0 0,-1 9 820 0 0,2 7-656 0 0,-6-59-164 0 0,0 1 0 0 0,3 12 0 0 0,1 47-976 0 0,2-40 1004 0 0,-5-31 102 0 0,0 0 1 0 0,-1 1 0 0 0,1-1 0 0 0,-1 2-131 0 0,1 13 363 0 0,1-7-348 0 0,-1 1 0 0 0,-1 0-1 0 0,-1 14-14 0 0,0 3 12 0 0,1-8 27 0 0,-2 0 0 0 0,0-1 1 0 0,-3 6-41 0 0,2 3 1 0 0,2-7 0 0 0,-4 17 0 0 0,0 30 0 0 0,1-44 265 0 0,1-1-1 0 0,1 1 1 0 0,1 16-265 0 0,-4-10-443 0 0,5-10 366 0 0,0-5 37 0 0,0 0-1 0 0,-1-1 0 0 0,-2 10 41 0 0,2-15 0 0 0,0 0 0 0 0,0 0 0 0 0,1 0 0 0 0,1 6 0 0 0,0 10 0 0 0,-5 49 52 0 0,0-1 14 0 0,-2-41-45 0 0,6-24-3 0 0,-1-1-1 0 0,-2 8-17 0 0,1-7 9 0 0,1-1 0 0 0,0 8-9 0 0,-5 17 54 0 0,5-23-31 0 0,0 0 0 0 0,-2 7-23 0 0,-1 21 28 0 0,-1-1 90 0 0,0-2-44 0 0,1-9-74 0 0,0 23 75 0 0,-2-25-22 0 0,5-14-33 0 0,1 9 24 0 0,1-16-35 0 0,-1 0 0 0 0,0 1 0 0 0,0-1 0 0 0,-1 0-1 0 0,0 5-8 0 0,-1 12 44 0 0,-3 50 36 0 0,5-66-69 0 0,-1 1-1 0 0,0-1 0 0 0,-1 6-10 0 0,0-5 8 0 0,1-1 1 0 0,0 1-1 0 0,0 0 0 0 0,0 1-8 0 0,1-2-4 0 0,1 9-45 0 0,-2 0 1 0 0,0-1 0 0 0,-1 3 48 0 0,0 13 220 0 0,2-24-251 0 0,0 0-1 0 0,-1 0 1 0 0,1 0-1 0 0,-1 0 1 0 0,-1 1 31 0 0,1-2 28 0 0,1 0 0 0 0,-1 1 0 0 0,1-1 0 0 0,0 1 0 0 0,0-1 0 0 0,1 4-28 0 0,0 9 62 0 0,-2-12-62 0 0,2 0 0 0 0,-1-1 0 0 0,1 1 0 0 0,0 0 0 0 0,1 4 0 0 0,0-2 10 0 0,-1 0 1 0 0,-1 1-1 0 0,0-1 0 0 0,0 0 0 0 0,-1 6-10 0 0,0 9 13 0 0,5 45 27 0 0,-4 108-24 0 0,5-126-16 0 0,0 3 118 0 0,-5 63-116 0 0,5-80-266 0 0,-1 6 227 0 0,-4 100 306 0 0,-4-76-734 0 0,4-50 502 0 0,0-3 106 0 0,0 1 0 0 0,-1-1-1 0 0,-2 11-142 0 0,2-14-58 0 0,0 1 0 0 0,0 0 0 0 0,1 0-1 0 0,1 7 59 0 0,0 10-127 0 0,-1-24 103 0 0,0 1 0 0 0,0 0 0 0 0,-1 0 0 0 0,0-1 0 0 0,0 1 0 0 0,0 0 24 0 0,-1 3 0 0 0,2 0 0 0 0,-1 1-1 0 0,1-1 1 0 0,0 0 0 0 0,1 4 0 0 0,0 9 20 0 0,-1 235-39 0 0,-5-176 269 0 0,5-60-91 0 0,0 0 0 0 0,-3 8-159 0 0,1-9 0 0 0,1 0 0 0 0,1 1 0 0 0,1 2 0 0 0,0 14 0 0 0,-1 332 46 0 0,-5-329-36 0 0,5 56-74 0 0,-5-52 75 0 0,1 27 42 0 0,0 9-53 0 0,-2-39 0 0 0,6-20-64 0 0,-4 17 64 0 0,3-22-6 0 0,0 0-1 0 0,1 1 1 0 0,1 5 6 0 0,0-5-17 0 0,0 0 0 0 0,-3 15 17 0 0,-1 6-88 0 0,2-1 0 0 0,1 5 88 0 0,0-7-319 0 0,-2-16 295 0 0,1-15 25 0 0,0-1-1 0 0,1 1 0 0 0,-1-1 1 0 0,1 1-1 0 0,0-1 1 0 0,0 1-1 0 0,0 0 1 0 0,0-1-1 0 0,1 2 0 0 0,-1 1 25 0 0,1 0 0 0 0,-1-1 0 0 0,0 1 0 0 0,0 0 0 0 0,0 0-1 0 0,-1 2-24 0 0,0 15 109 0 0,1-20-106 0 0,0 18 47 0 0,-1 1-1 0 0,-2 8-49 0 0,1-6 0 0 0,1 0 0 0 0,2 20 0 0 0,0-3 0 0 0,-5 35 0 0 0,-2-25 0 0 0,4 0-57 0 0,-2 0 0 0 0,-4 10 57 0 0,-1 7-30 0 0,-1-12 30 0 0,6-37 0 0 0,3-14 0 0 0,0 1 0 0 0,0 0 0 0 0,1 0 0 0 0,-1 4 0 0 0,-5 40 0 0 0,6-35-14 0 0,-2-1 0 0 0,0 0 0 0 0,0 1 0 0 0,-2-1 0 0 0,0 0 14 0 0,-1 7-18 0 0,-2 15 18 0 0,0-6-13 0 0,5-22 0 0 0,0 1-1 0 0,1-1 1 0 0,0 1 0 0 0,0 0-1 0 0,0 1 14 0 0,0-3-4 0 0,1 1 0 0 0,-2-1-1 0 0,1 1 1 0 0,-1-1-1 0 0,0 0 1 0 0,0 1-1 0 0,-2 1 5 0 0,-6 22-29 0 0,3 0-62 0 0,3-14-76 0 0,0 0 0 0 0,-1 0 1 0 0,0-1-1 0 0,-2 1 167 0 0,4-7-117 0 0,0-1 1 0 0,0 0-1 0 0,1 1 0 0 0,0 0 118 0 0,0 1-195 0 0,-1-1 1 0 0,1 1-1 0 0,-3 1 194 0 0,2-3-156 0 0,0 1 0 0 0,1-1 0 0 0,0 0-1 0 0,0 0 1 0 0,1 1 0 0 0,0 0 156 0 0,1-9-1 0 0,-10 59-1339 0 0,0-14-488 0 0,2-9 808 0 0,-2-5-4 0 0</inkml:trace>
  <inkml:trace contextRef="#ctx0" brushRef="#br1">7879 4363 5328 0 0,'0'0'116'0'0,"0"0"17"0"0,0 0 12 0 0,-1 5 13 0 0,-4 7 142 0 0,3-10-141 0 0,1 1 1 0 0,0-1-1 0 0,0 0 0 0 0,0 1 0 0 0,0-1 0 0 0,1 1 0 0 0,-1-1 0 0 0,1 1 0 0 0,-1 1-159 0 0,1 6 313 0 0,-2-1 1 0 0,1 1 0 0 0,-1-1-1 0 0,-1 0 1 0 0,-2 6-314 0 0,-1 3-2 0 0,2-7 314 0 0,0 1 0 0 0,1 0 0 0 0,0 3-312 0 0,-4 8 571 0 0,6-19-480 0 0,0 0 0 0 0,-1 0 0 0 0,1 0 1 0 0,1 0-1 0 0,-1 0 0 0 0,0 2-91 0 0,-3 45 0 0 0,0 7 0 0 0,8-2 72 0 0,0-15 1296 0 0,-3-33-1203 0 0,0 0-1 0 0,0 0 1 0 0,0-1 0 0 0,2 5-165 0 0,-1-4-38 0 0,0 0 0 0 0,0 0 0 0 0,-1 0-1 0 0,0 5 39 0 0,-1 1 10 0 0,2-1 0 0 0,0 1-1 0 0,1 0-9 0 0,-1 0 27 0 0,0 0 0 0 0,0 0 0 0 0,-1 2-27 0 0,-1 173 0 0 0,-4-130 0 0 0,4-52 0 0 0,-1 18 0 0 0,2-1 0 0 0,2 7 0 0 0,-1-17 0 0 0,-2 0 0 0 0,1 0 0 0 0,-2 9 0 0 0,0 9 0 0 0,-3 34 41 0 0,3-41 317 0 0,1-11-12 0 0,0 1 0 0 0,0-1 0 0 0,2 1 1 0 0,0 2-347 0 0,0 10 244 0 0,-2-23-249 0 0,0 0-1 0 0,0-1 1 0 0,1 1-1 0 0,-1 0 1 0 0,1 0 0 0 0,1 2 5 0 0,2 22-348 0 0,0 3 196 0 0,1 9 416 0 0,0-1 8 0 0,-3-29-272 0 0,0 0 0 0 0,-1 0 0 0 0,-1 1 0 0 0,0 6 0 0 0,5 70-472 0 0,-5-63 478 0 0,1-9 32 0 0,-2 1 0 0 0,1 0 0 0 0,-4 14-38 0 0,3-21 63 0 0,0 1 1 0 0,1 0 0 0 0,0 0 0 0 0,0-1 0 0 0,1 1 0 0 0,1 1-64 0 0,1 28-278 0 0,-3-35 247 0 0,-1 4 84 0 0,2 0 1 0 0,-1 0 0 0 0,1 0-1 0 0,0 0 1 0 0,1 4-54 0 0,-1-6 2 0 0,0 1 1 0 0,0-1-1 0 0,-1 0 0 0 0,0 1 0 0 0,0-1 0 0 0,-1 1 1 0 0,0-1-1 0 0,-1 3-2 0 0,-1 27 0 0 0,3-30 0 0 0,0 11 0 0 0,-1 0 0 0 0,-2 14 0 0 0,-7 36-168 0 0,2 9 332 0 0,3-31-242 0 0,0 26 2 0 0,2-38 154 0 0,1-6-30 0 0,0-10-48 0 0,0 1 0 0 0,1 6 0 0 0,-4 29 0 0 0,5 228 0 0 0,5-232 0 0 0,-3-19 0 0 0,-1-23 0 0 0,-1 1 0 0 0,0 0 0 0 0,0 0 0 0 0,-1-1 0 0 0,0 5 0 0 0,0-8 0 0 0,1 1 0 0 0,0-1 0 0 0,0 1 0 0 0,0-1 0 0 0,1 1 0 0 0,-1-1 0 0 0,1 1 0 0 0,2 18 0 0 0,1 23 0 0 0,-4 38 254 0 0,6-51-28 0 0,-2 4-198 0 0,-2-27-5 0 0,-1 0 0 0 0,0 9-23 0 0,3 52 136 0 0,2-31-197 0 0,-6 71 445 0 0,-6-69-277 0 0,2 3-34 0 0,4-25-42 0 0,-1-1 1 0 0,0 1-1 0 0,-2 1-31 0 0,2-11 18 0 0,-1 0 0 0 0,2 1 0 0 0,0-1-18 0 0,-6 33 89 0 0,6-37-26 0 0,0-3-23 0 0,0-1 0 0 0,0 1 1 0 0,0-1-1 0 0,0 1 0 0 0,-1-1 0 0 0,1 1 1 0 0,-1-1-1 0 0,0 0 0 0 0,1 1 0 0 0,-1-1-40 0 0,-1 4-5 0 0,1-1-1 0 0,0 0 0 0 0,0 0 0 0 0,0 6 6 0 0,-2 11-250 0 0,2-18 254 0 0,0 1 1 0 0,0-1-1 0 0,1 1 0 0 0,0-1 1 0 0,0 0-1 0 0,0 1 0 0 0,1 0-4 0 0,-1-1 41 0 0,1-1 0 0 0,-1 1 0 0 0,0-1 0 0 0,0 1 0 0 0,-1-1-1 0 0,1 1 1 0 0,-1-1 0 0 0,1 0 0 0 0,-1 1 0 0 0,-1 0-41 0 0,-4 19-105 0 0,3-11 31 0 0,-1 29 269 0 0,-1 5-185 0 0,1 0-10 0 0,2-16 0 0 0,2-26 0 0 0,0 1 0 0 0,0-1 0 0 0,0 0 0 0 0,-1 1 0 0 0,0-1 0 0 0,0 3 0 0 0,-4 26 0 0 0,4-27 0 0 0,0 0 0 0 0,1 0 0 0 0,0 0 0 0 0,0 0 0 0 0,0 0 0 0 0,1 1 0 0 0,0 13 0 0 0,-1 64 0 0 0,-5-51 0 0 0,5 94 0 0 0,0-127 0 0 0,0 6 0 0 0,0 0 0 0 0,0 0 0 0 0,0 0 0 0 0,-1 0 0 0 0,0 0 0 0 0,-2 3 0 0 0,3-5 0 0 0,-1 1 0 0 0,0-1 0 0 0,1 0 0 0 0,0 0 0 0 0,0 0 0 0 0,0 0 0 0 0,1 5 0 0 0,0 7 0 0 0,-1 437 0 0 0,5-423 0 0 0,-10 29 0 0 0,5 94 0 0 0,5-122 0 0 0,-1 1 0 0 0,-2-23 0 0 0,-1 0 0 0 0,0 0 0 0 0,0 3 0 0 0,-1 1 78 0 0,-1-5 24 0 0,1 0 1 0 0,0 0-1 0 0,1-1 1 0 0,0 1-1 0 0,0 0 0 0 0,2 2-102 0 0,-2-5-61 0 0,-1 1 0 0 0,1-1 0 0 0,-1 0 0 0 0,0 0 0 0 0,0 0 0 0 0,0 0 0 0 0,-1 1 61 0 0,0 11 439 0 0,2-10-273 0 0,-1-1-270 0 0,0 1 0 0 0,0-1-1 0 0,-1 0 1 0 0,0 0 0 0 0,0 0-1 0 0,-1 4 105 0 0,1-5 83 0 0,0 0-1 0 0,0 0 1 0 0,1 0-1 0 0,0-1 1 0 0,0 1-1 0 0,0 0 1 0 0,1 2-83 0 0,0 11 130 0 0,4 25-931 0 0,-5-32 1028 0 0,0 1-230 0 0,0 0 0 0 0,1 0-1 0 0,2 10 4 0 0,-2-15 102 0 0,0-1 0 0 0,-1 1 0 0 0,0 0 0 0 0,0 6-102 0 0,0-7 200 0 0,-1 0 0 0 0,2 0 0 0 0,-1 0 0 0 0,1 0 0 0 0,0 4-200 0 0,1-1-242 0 0,-1 0 0 0 0,-1 0 0 0 0,0-1 0 0 0,0 1 1 0 0,-1 3 241 0 0,0 12 1308 0 0,1-15-1229 0 0,0 0-58 0 0,0 0 1 0 0,0-1 0 0 0,-1 1-1 0 0,-2 5-21 0 0,2-5 0 0 0,-1 0 0 0 0,1 0 0 0 0,1 0 0 0 0,-1 6 0 0 0,-4 26 0 0 0,5 55 0 0 0,0-90 0 0 0,1 0 0 0 0,0-1 0 0 0,0 1 0 0 0,1 3 0 0 0,-1-3 0 0 0,0-1 0 0 0,0 1 0 0 0,0-1 0 0 0,0 4 0 0 0,3 51 0 0 0,-4-50 0 0 0,1 1 0 0 0,2 9 0 0 0,-2-11 0 0 0,0 1 0 0 0,-1-1 0 0 0,0 1 0 0 0,-1 7 0 0 0,0 8 0 0 0,2-7 0 0 0,-1-8 0 0 0,0 1 0 0 0,0-1 0 0 0,-1 1 0 0 0,-2 8 0 0 0,2-16 0 0 0,1 1 0 0 0,0-1 0 0 0,0 1 0 0 0,0-1 0 0 0,0 0 0 0 0,0 1 0 0 0,1-1 0 0 0,-1 1 0 0 0,1-1 0 0 0,1 1 0 0 0,-2-2 0 0 0,0 0 0 0 0,0 0 0 0 0,0 0 0 0 0,0 0 0 0 0,0 0 0 0 0,-1 0 0 0 0,1 0 0 0 0,-1 1 0 0 0,-1 11 0 0 0,2-2 0 0 0,0 1 0 0 0,0 1 0 0 0,-1-1 0 0 0,-2 11 0 0 0,3-20 0 0 0,-1 1 0 0 0,1-1 0 0 0,0 1 0 0 0,0-1 0 0 0,0 1 0 0 0,1-1 0 0 0,-1 1 0 0 0,1 0 0 0 0,2 21 0 0 0,1 8 0 0 0,-4-29 0 0 0,1 0 0 0 0,-1 1 0 0 0,1-1 0 0 0,0 1 0 0 0,1 4 0 0 0,-1-5 0 0 0,0 0 0 0 0,-1 0 0 0 0,1-1 0 0 0,-1 1 0 0 0,0 0 0 0 0,0 0 0 0 0,-1 2 0 0 0,0 11 0 0 0,5 23 0 0 0,-4 17 0 0 0,-4-28 0 0 0,4 54 0 0 0,4-50 0 0 0,-4-17 0 0 0,0-6 0 0 0,0-1 0 0 0,0 1 0 0 0,1-1 0 0 0,2 10 0 0 0,-3-17 0 0 0,1 0 0 0 0,-1 0 0 0 0,0 0 0 0 0,0 0 0 0 0,0 0 0 0 0,0 1 0 0 0,-1-1 0 0 0,1 0 0 0 0,0 0 0 0 0,0 0 0 0 0,0 0 0 0 0,0 0 0 0 0,1 0 0 0 0,0 0 0 0 0,2 11 0 0 0,0-8 0 0 0,-1 1 0 0 0,-1 0 0 0 0,1-1 0 0 0,-1 1 0 0 0,0 5 0 0 0,5 21 0 0 0,-6-25 0 0 0,1-1 0 0 0,0 0 0 0 0,1 3 0 0 0,2 20 0 0 0,0 8 0 0 0,-4-32 0 0 0,0 0 0 0 0,1 0 0 0 0,-1-1 0 0 0,1 1 0 0 0,0 0 0 0 0,1 2 0 0 0,-1-5 0 0 0,-1 0 0 0 0,1 0 0 0 0,-1 0 0 0 0,0 0 0 0 0,0 0 0 0 0,0 1 0 0 0,0-1 0 0 0,-1 1 0 0 0,1-1 0 0 0,0 0 0 0 0,0 1 0 0 0,0-1 0 0 0,0 1 0 0 0,0-1 0 0 0,1 2 0 0 0,0 0 0 0 0,0 0 0 0 0,0 0 0 0 0,-1 1 0 0 0,0-1 0 0 0,0 0 0 0 0,0 0 0 0 0,0 0 0 0 0,-1 0 0 0 0,0 0 0 0 0,0 3 0 0 0,-2 3 0 0 0,2 1 0 0 0,-1-1 0 0 0,2 1 0 0 0,-1 9 0 0 0,-3 16 0 0 0,0 14 460 0 0,4-38-422 0 0,0-5-120 0 0,0 0 0 0 0,0 0 0 0 0,-1-1 0 0 0,0 1 0 0 0,-1 3 82 0 0,1-4 61 0 0,0 1 0 0 0,1-1-1 0 0,0 1 1 0 0,0-1 0 0 0,1 7-61 0 0,0 5-216 0 0,-2 5 314 0 0,1-8-144 0 0,0-1 0 0 0,1 1-1 0 0,2 13 47 0 0,-2-21-5 0 0,0-1 0 0 0,-1 1 0 0 0,0-1 0 0 0,0 1 0 0 0,-1-1 0 0 0,0 0 0 0 0,0 1 0 0 0,-1 0 5 0 0,1-2 71 0 0,0 0-1 0 0,1 1 1 0 0,0-1-1 0 0,0 0 1 0 0,0 1 0 0 0,1 0-71 0 0,0 16 137 0 0,-1-15-139 0 0,-1 9-29 0 0,2 1 0 0 0,2 14 31 0 0,-2-27 8 0 0,-1 0-1 0 0,0 0 1 0 0,0 0 0 0 0,-1 0-1 0 0,0 4-7 0 0,-1 15 41 0 0,2 88 32 0 0,4-70-73 0 0,0 18-488 0 0,-4 304 888 0 0,4-271-400 0 0,-2-15-136 0 0,3 5 136 0 0,-3-43-200 0 0,3 17-325 0 0,-3-41 185 0 0,1 7-321 0 0,-1-17 143 0 0,-2-4 299 0 0,0-1 0 0 0,0 0 0 0 0,1 0 0 0 0,-1 1 1 0 0,0-1-1 0 0,1 0 0 0 0,-1 0 0 0 0,1 0 0 0 0,-1 1 1 0 0,1-1-1 0 0,0 0 0 0 0,0 0 0 0 0,0 1 219 0 0,0-1-1238 0 0</inkml:trace>
  <inkml:trace contextRef="#ctx0" brushRef="#br1">9500 7739 7136 0 0,'0'0'165'0'0,"0"0"22"0"0,-1 1 6 0 0,-12 17 6 0 0,13-16-63 0 0,-1-1 0 0 0,0 1 0 0 0,0-1 0 0 0,0 1 0 0 0,0 0 0 0 0,0-1 0 0 0,0 0 0 0 0,-1 2-136 0 0,2-3 79 0 0,-1 1-1 0 0,1-1 1 0 0,-1 1 0 0 0,1-1 0 0 0,-1 1-1 0 0,1 0 1 0 0,-1-1 0 0 0,1 1 0 0 0,0 0-1 0 0,0-1 1 0 0,-1 1 0 0 0,1 0-1 0 0,0-1 1 0 0,0 1 0 0 0,0 0 0 0 0,-1-1-79 0 0,1 1 388 0 0,0-1-4 0 0,0 2-64 0 0,-2 1-243 0 0,0 1 0 0 0,0-1 1 0 0,0 1-1 0 0,1 0 0 0 0,0 0 1 0 0,0 0-1 0 0,0 0 0 0 0,0 0 1 0 0,1 0-1 0 0,0 0-77 0 0,-1 45 1030 0 0,1-28-873 0 0,2 29-1051 0 0,4 29 894 0 0,0-17-994 0 0,-4-46 922 0 0,4 24-1131 0 0,5 12 1203 0 0,-7-37-639 0 0,-4 1-7 0 0</inkml:trace>
  <inkml:trace contextRef="#ctx0" brushRef="#br1">11407 7910 4712 0 0,'0'0'135'0'0,"-1"1"-2"0"0,-5 9-98 0 0,4-8 9 0 0,1-1-1 0 0,0 1 0 0 0,-1 0 0 0 0,1 0 0 0 0,0 0 0 0 0,0 0 0 0 0,1 0 0 0 0,-1 0 0 0 0,0 0 0 0 0,1 0 0 0 0,-1 2-43 0 0,1-4 41 0 0,0 0 0 0 0,0 0 0 0 0,0 1-1 0 0,0-1 1 0 0,0 0 0 0 0,-1 0 0 0 0,1 1-1 0 0,0-1 1 0 0,0 0 0 0 0,0 0 0 0 0,0 1 0 0 0,0-1-1 0 0,-1 0 1 0 0,1 0 0 0 0,0 1 0 0 0,0-1 0 0 0,-1 0-1 0 0,1 0 1 0 0,0 0 0 0 0,0 0 0 0 0,0 1 0 0 0,-1-1-41 0 0,0 1 165 0 0,-6 6 576 0 0,0 1 0 0 0,1 0 0 0 0,0 0 0 0 0,0 0 0 0 0,1 1 0 0 0,0 1-741 0 0,3-6 111 0 0,0 0 0 0 0,1 1-1 0 0,-1 0 1 0 0,1-1 0 0 0,-1 4-111 0 0,1-3 384 0 0,0 0 0 0 0,0 0 0 0 0,-1 1 0 0 0,-2 3-384 0 0,2-4-90 0 0,1-1-1 0 0,0 1 1 0 0,0 0 0 0 0,0 0 0 0 0,0 0 0 0 0,1 0 0 0 0,0 0 0 0 0,0 0 0 0 0,0 0 0 0 0,1 2 90 0 0,0 11-547 0 0,-1-9 475 0 0,1-1-1 0 0,1 0 1 0 0,-1 0 0 0 0,3 5 72 0 0,1 7-493 0 0,-3-11-7 0 0,3 0-10 0 0</inkml:trace>
  <inkml:trace contextRef="#ctx0" brushRef="#br1">13276 4013 4384 0 0,'0'0'127'0'0,"-1"0"-1"0"0,1 1-106 0 0,0-1-1 0 0,-1 0 1 0 0,1 1-1 0 0,0-1 1 0 0,-1 0-1 0 0,1 1 0 0 0,0-1 1 0 0,-1 0-1 0 0,1 0 1 0 0,0 1-1 0 0,-1-1 1 0 0,1 0-1 0 0,-1 0 1 0 0,1 0-1 0 0,0 0 1 0 0,-1 1-1 0 0,1-1 1 0 0,-1 0-1 0 0,1 0 0 0 0,-1 0 1 0 0,1 0-1 0 0,0 0 1 0 0,-1 0-1 0 0,1 0 1 0 0,-1 0-1 0 0,0 0-19 0 0,0-1 178 0 0,-18 11 2198 0 0,18-9-2243 0 0,-1 0-1 0 0,1 0 1 0 0,-1 0-1 0 0,1 0 1 0 0,-1 0 0 0 0,0 0-1 0 0,0-1 1 0 0,1 1-1 0 0,-1 0 1 0 0,0-1-1 0 0,0 0 1 0 0,-1 1-133 0 0,2-1 96 0 0,-1 1 1 0 0,1-1-1 0 0,0 1 0 0 0,-1 0 1 0 0,1-1-1 0 0,0 1 1 0 0,-1 0-1 0 0,1 0 1 0 0,0 0-1 0 0,0 0 0 0 0,0 0 1 0 0,0 0-1 0 0,0 0 1 0 0,0 1-1 0 0,0-1 0 0 0,1 0 1 0 0,-1 1-1 0 0,0 0-96 0 0,-7 9 959 0 0,5-8-825 0 0,0 0 0 0 0,1 0 0 0 0,0 1 0 0 0,-1 0 0 0 0,1-1 0 0 0,1 1 0 0 0,-1 0 0 0 0,0 0-1 0 0,1 0 1 0 0,0 0 0 0 0,0 0 0 0 0,0 2-134 0 0,-1 7 206 0 0,0 0 0 0 0,1 0 1 0 0,1 6-207 0 0,0 9 193 0 0,1 10 150 0 0,-5 34-343 0 0,2-45 131 0 0,1-1 0 0 0,2 14-131 0 0,0 2 95 0 0,-1-28-66 0 0,-1-1 1 0 0,-3 14-30 0 0,3-17-17 0 0,1-1 1 0 0,0 1 0 0 0,0 0 0 0 0,1-1 0 0 0,1 7 16 0 0,1 24 489 0 0,1 3-185 0 0,1 2-304 0 0,0-2 0 0 0,-4-29 0 0 0,-1 10 0 0 0,0-18 0 0 0,0 1 0 0 0,0 0 0 0 0,0 0 0 0 0,2 2 0 0 0,0 17 0 0 0,-2 238-432 0 0,-5-193 368 0 0,5-47 70 0 0,0-4 33 0 0,0 0 0 0 0,1 0-1 0 0,2 4-38 0 0,-2-11 74 0 0,0-1-1 0 0,0 1 1 0 0,-2 0-74 0 0,1 1 8 0 0,1 0 1 0 0,0 3-9 0 0,0-4-95 0 0,0 0 1 0 0,-1 0 0 0 0,-1 2 94 0 0,1 7-69 0 0,-2 3 69 0 0,1-20 0 0 0,0 1 0 0 0,1 0 0 0 0,0-1 0 0 0,0 6 0 0 0,2 12 0 0 0,0-1 0 0 0,-2 9 0 0 0,0-22 0 0 0,6 16 0 0 0,-2 42 0 0 0,-4 12 544 0 0,4-37-560 0 0,-4-37-58 0 0,1-1 0 0 0,-1 1 1 0 0,1 0-1 0 0,0-1 1 0 0,1 2 73 0 0,-2-5-11 0 0,0 1 1 0 0,0-1-1 0 0,0 0 1 0 0,0 1-1 0 0,0-1 1 0 0,0 0-1 0 0,0 1 1 0 0,0-1-1 0 0,-1 0 1 0 0,1 1-1 0 0,-1-1 1 0 0,1 0 10 0 0,-3 11-26 0 0,3 55 410 0 0,6-32-232 0 0,-6 40-688 0 0,4-50 649 0 0,-4-20-17 0 0,0 5-104 0 0,0 0-1 0 0,1 0 0 0 0,0 0 0 0 0,1-1 9 0 0,2 29-166 0 0,-4-35 212 0 0,1 0 1 0 0,-1 0-1 0 0,0 0 1 0 0,0 0-1 0 0,0-1 1 0 0,0 3-47 0 0,-1-2 43 0 0,1 0 1 0 0,0 0-1 0 0,0 0 1 0 0,0 0-1 0 0,1 0 1 0 0,-1 0 0 0 0,1 0-44 0 0,-1-1 0 0 0,1 0 0 0 0,-1 0 0 0 0,1-1 0 0 0,-1 1 0 0 0,0 0 0 0 0,0 0 0 0 0,0-1 0 0 0,0 1 0 0 0,0 0 0 0 0,0 0 0 0 0,0 0 0 0 0,-1-1 0 0 0,1 1 0 0 0,-1 0 0 0 0,1 1 0 0 0,-1-1 3 0 0,1 0 1 0 0,-1 0-1 0 0,1 1 1 0 0,0-1-1 0 0,0 0 1 0 0,0 0-1 0 0,0 1 1 0 0,0-1 0 0 0,1 0-1 0 0,-1 0 1 0 0,1 1-1 0 0,0 1-3 0 0,2 15 22 0 0,-6-4-1 0 0,2-13-18 0 0,1-1-1 0 0,-1 0 1 0 0,1 1 0 0 0,0-1-1 0 0,-1 1 1 0 0,1-1 0 0 0,0 1-1 0 0,0-1 1 0 0,0 1 0 0 0,0-1-1 0 0,0 1 1 0 0,0-1 0 0 0,0 1-1 0 0,1-1 1 0 0,-1 1 0 0 0,1-1-3 0 0,0 1 0 0 0,-1-1 0 0 0,0-1 0 0 0,0 0 0 0 0,1 1 0 0 0,-1-1 0 0 0,0 1 0 0 0,0-1 0 0 0,0 1 0 0 0,1-1 0 0 0,-1 1 0 0 0,0-1 0 0 0,0 1 0 0 0,0-1 0 0 0,0 1 0 0 0,0-1 0 0 0,0 1 0 0 0,0-1 0 0 0,0 1 0 0 0,0 0 0 0 0,0-1 0 0 0,0 1 0 0 0,-1-1 0 0 0,1 1 0 0 0,0-1 0 0 0,0 0 0 0 0,0 1 0 0 0,-1-1 0 0 0,1 1 0 0 0,0 0 0 0 0,-1 1 0 0 0,0 1 0 0 0,0 1 0 0 0,0 0 0 0 0,1 0 0 0 0,0 0 0 0 0,0-1 0 0 0,0 1 0 0 0,0 0 0 0 0,1 1 0 0 0,0 9 0 0 0,-1 104 192 0 0,5-85-128 0 0,-5 43 398 0 0,-5-48-669 0 0,5-20 207 0 0,0-1 0 0 0,0 0 0 0 0,0-1 0 0 0,-1 1 0 0 0,0 0 0 0 0,-1 2 0 0 0,-2 29 0 0 0,3-36 0 0 0,1 0 0 0 0,0 0 0 0 0,0 0 0 0 0,0 0 0 0 0,0 0 0 0 0,0 0 0 0 0,1 0 0 0 0,-1 0 0 0 0,1 2 0 0 0,0-3 0 0 0,-1 1 0 0 0,1 0 0 0 0,-1 0 0 0 0,0 0 0 0 0,0-1 0 0 0,0 1 0 0 0,0 0 0 0 0,0 0 0 0 0,0 1 0 0 0,-3 12 54 0 0,1 0-1 0 0,1 0 1 0 0,1 0-1 0 0,0 1 1 0 0,1 2-54 0 0,0 18 60 0 0,-5 27 171 0 0,3-53-174 0 0,0 0 1 0 0,0 1-1 0 0,-2 4-57 0 0,0 1 21 0 0,0-1-157 0 0,2 1 0 0 0,0 12 136 0 0,0-25 0 0 0,1-1 0 0 0,0 1 0 0 0,-1 0 0 0 0,1-1 0 0 0,-1 1 0 0 0,0-1 0 0 0,-1 2 0 0 0,1-1 0 0 0,1-1 0 0 0,-1 0 0 0 0,0 0 0 0 0,1 0 0 0 0,-1 1 0 0 0,1-1 0 0 0,0 2 0 0 0,-1 6 11 0 0,0 0 0 0 0,0 0 0 0 0,-1 1-11 0 0,0-2 10 0 0,0 1 1 0 0,1 0-1 0 0,1 0-10 0 0,0 7 38 0 0,-1-1-1 0 0,-2 14-37 0 0,2-23 8 0 0,-1 1-1 0 0,2 0 1 0 0,-1 0 0 0 0,1 0-1 0 0,0-1 1 0 0,1 1-1 0 0,1 4-7 0 0,-1-3 13 0 0,0 0-1 0 0,-1 0 0 0 0,0 0 0 0 0,-1 7-12 0 0,0 8 15 0 0,-3 23-15 0 0,4 23 0 0 0,-6-42 0 0 0,6-2 0 0 0,-1-14 0 0 0,1 1 0 0 0,1 0 0 0 0,0 0 0 0 0,0-1 0 0 0,2 5 0 0 0,-2-10 0 0 0,0 1 0 0 0,0-1 0 0 0,-1 1 0 0 0,0-1 0 0 0,-1 7 0 0 0,0 7 0 0 0,1 163 64 0 0,-6-151-64 0 0,2 26 0 0 0,0-25 32 0 0,2-25-21 0 0,1 0 0 0 0,0-1-1 0 0,0 2-10 0 0,-4 21 0 0 0,5-13-6 0 0,-1-5-8 0 0,1 0-1 0 0,1 0 1 0 0,0 0-1 0 0,3 8 15 0 0,-3-15 0 0 0,-1 1 0 0 0,1-1 0 0 0,-1 0 0 0 0,0 1 0 0 0,-1 1 0 0 0,0 11 0 0 0,-4 14 0 0 0,5-28 0 0 0,0 0 0 0 0,1 1 0 0 0,0-1 0 0 0,0 0 0 0 0,1 2 0 0 0,-1-1 0 0 0,0 1 0 0 0,-1-1 0 0 0,0 1 0 0 0,0 0 0 0 0,0-1 0 0 0,-1 3 0 0 0,0 10 0 0 0,-4 25 0 0 0,4-30 0 0 0,0 1 0 0 0,-1 1 0 0 0,-1 0 0 0 0,2-1 0 0 0,0 3 0 0 0,1-15 0 0 0,0-1 0 0 0,0 1 0 0 0,0-1 0 0 0,-1 1 0 0 0,1-1 0 0 0,-1 1 0 0 0,0-1 0 0 0,1 1 0 0 0,-2-1 0 0 0,2 0 0 0 0,-1 0 0 0 0,1 0 0 0 0,0 0 0 0 0,-1 0 0 0 0,1 0 0 0 0,0 0 0 0 0,0 0 0 0 0,0 0 0 0 0,0 0 0 0 0,1 0 0 0 0,-1 0 0 0 0,0 0 0 0 0,0 1 0 0 0,1-1 0 0 0,-1 0 0 0 0,0 1 0 0 0,-1-1 0 0 0,1 2 0 0 0,-2 10 0 0 0,0-1 0 0 0,1 0 0 0 0,0 1 0 0 0,1-1 0 0 0,1 8 0 0 0,0 13 0 0 0,-1 99 0 0 0,5-81 0 0 0,-5 102 0 0 0,5-104 0 0 0,-5-35 0 0 0,0-1 0 0 0,0-1 0 0 0,1 1 0 0 0,2 9 0 0 0,-2-16 22 0 0,0 1-1 0 0,-1-1 0 0 0,0 1 0 0 0,0 0-21 0 0,-1-2 28 0 0,1 1-1 0 0,1-1 1 0 0,-1 0-1 0 0,1 0 1 0 0,0 1-28 0 0,0-2-16 0 0,0 0 0 0 0,-1 0 0 0 0,1 0 0 0 0,-1 0 0 0 0,-1 3 16 0 0,1-4-20 0 0,0 0 0 0 0,0 0-1 0 0,0 0 1 0 0,1 1-1 0 0,-1-1 1 0 0,1 0-1 0 0,1 1 21 0 0,-1 0 195 0 0,-1 0-1 0 0,1 1 0 0 0,-1-1 1 0 0,0 0-1 0 0,0 0 0 0 0,0 0 1 0 0,-1 1-195 0 0,0 11 406 0 0,1 153-1882 0 0,-5-135 1185 0 0,5-34 291 0 0,0 5 0 0 0,0 0 0 0 0,0 0 0 0 0,0 0 0 0 0,1 0 0 0 0,0 0 0 0 0,2 3 0 0 0,-3-5 29 0 0,1 0-1 0 0,-1 0 1 0 0,1 1-1 0 0,-1-1 0 0 0,0 0 1 0 0,-1 0-1 0 0,1 1 0 0 0,-1-1 1 0 0,0 0-1 0 0,0 0 0 0 0,-1 4-28 0 0,1-5-22 0 0,0 0-1 0 0,1 0 0 0 0,-1 0 0 0 0,1 0 0 0 0,0 0 0 0 0,0 0 0 0 0,0 3 23 0 0,1-3-21 0 0,-1 0-1 0 0,0-1 0 0 0,0 1 1 0 0,-1 0-1 0 0,1 0 0 0 0,0-1 0 0 0,-2 4 22 0 0,2-4 19 0 0,-1 1-1 0 0,1 0 0 0 0,-1-1 1 0 0,1 1-1 0 0,0 0 0 0 0,0-1 1 0 0,0 1-1 0 0,1 0 0 0 0,-1 0-18 0 0,1 0 25 0 0,-1 1-1 0 0,0-1 1 0 0,0 1-1 0 0,0-1 1 0 0,0 0-1 0 0,-1 4-24 0 0,-2 12 0 0 0,3-15 0 0 0,-1 0 0 0 0,1 0 0 0 0,-1 0 0 0 0,0 0 0 0 0,-2 3 0 0 0,3 0 0 0 0,0 31 0 0 0,0-33 0 0 0,-1-1 0 0 0,1 1 0 0 0,-1-1 0 0 0,0 1 0 0 0,0 1 0 0 0,0-4 0 0 0,1 1 0 0 0,-1-1 0 0 0,1 0 0 0 0,0 0 0 0 0,0 1 0 0 0,0-1 0 0 0,0 0 0 0 0,0 1 0 0 0,0-1 0 0 0,1 0 0 0 0,-1 1 0 0 0,1 0 0 0 0,0 3 0 0 0,0 1 0 0 0,0 0 0 0 0,0 5 0 0 0,-2-8 0 0 0,1 0 0 0 0,1 0 0 0 0,-1 0 0 0 0,1 0 0 0 0,-1-1 0 0 0,1 1 0 0 0,1 2 0 0 0,-1-1 0 0 0,0 0 0 0 0,0 1 0 0 0,-1-1 0 0 0,0 0 0 0 0,0 0 0 0 0,0 0 0 0 0,-1 2 0 0 0,0 10 0 0 0,1 138 256 0 0,-5-121-505 0 0,0 20 602 0 0,5-12-353 0 0,0 87 0 0 0,5-107 0 0 0,-6-22 0 0 0,1 1 0 0 0,0 0 0 0 0,0 0 0 0 0,0-1 0 0 0,0 1 0 0 0,0 0 0 0 0,0-1 0 0 0,0 1 0 0 0,0 0 0 0 0,0-1 0 0 0,1 1 0 0 0,-1 0 0 0 0,0-1 0 0 0,0 1 0 0 0,0 0 0 0 0,1-1 0 0 0,-1 1 0 0 0,0-1 0 0 0,1 1 0 0 0,-1 0 0 0 0,1 0 0 0 0,-1-1 0 0 0,0 0 0 0 0,1 0 0 0 0,-1 0 0 0 0,0 1 0 0 0,0-1 0 0 0,0 0 0 0 0,0 0 0 0 0,1 1 0 0 0,-1-1 0 0 0,0 0 0 0 0,0 0 0 0 0,0 1 0 0 0,0-1 0 0 0,0 0 0 0 0,0 0 0 0 0,0 1 0 0 0,0-1 0 0 0,0 0 0 0 0,0 1 0 0 0,0-1 0 0 0,0 0 0 0 0,0 0 0 0 0,0 1 0 0 0,0-1 0 0 0,0 6-22 0 0,0 3-122 0 0,0-1 0 0 0,1 1 0 0 0,0-1 0 0 0,1 6 144 0 0,-1-6 126 0 0,0 0 1 0 0,-1 1-1 0 0,0-1 1 0 0,0 0-1 0 0,-1 3-126 0 0,1 12-155 0 0,0 39 155 0 0,4-33-405 0 0,-5-19 539 0 0,1-8-98 0 0,0 1-1 0 0,0 0 1 0 0,0-1 0 0 0,0 1-1 0 0,0-1 1 0 0,1 1 0 0 0,-1-1-1 0 0,1 1 1 0 0,0-1 0 0 0,0 1-1 0 0,1 1-35 0 0,-2-2 0 0 0,1 0 0 0 0,-1 0 0 0 0,1 1 0 0 0,-1-1 0 0 0,0 0 0 0 0,0 0 0 0 0,0 0 0 0 0,0 1 0 0 0,-1 1 0 0 0,0 19 0 0 0,6 5 0 0 0,-5-18 0 0 0,-1-5 0 0 0,1 0 0 0 0,0 1 0 0 0,1-1 0 0 0,-1 0 0 0 0,1 0 0 0 0,1 5 0 0 0,-1-8 0 0 0,0 2 0 0 0,-2 11 0 0 0,5 28-526 0 0,-1-29 800 0 0,0 5-22 0 0,-3 127-6 0 0,1-88-326 0 0,1-40 55 0 0,-2-14 28 0 0,0-1-1 0 0,0 1 1 0 0,1-1 0 0 0,0 0 0 0 0,-1 1 0 0 0,1-1-1 0 0,1 1-2 0 0,-2-3 0 0 0,0-1 0 0 0,0 1 0 0 0,1-1 0 0 0,-1 0 0 0 0,0 1 0 0 0,0-1 0 0 0,0 1 0 0 0,0-1 0 0 0,0 1 0 0 0,0-1 0 0 0,0 1 0 0 0,0-1 0 0 0,0 0 0 0 0,0 1 0 0 0,0-1 0 0 0,0 1 0 0 0,0 0 0 0 0,0-1 0 0 0,-1 1 0 0 0,1-1 0 0 0,0 1 0 0 0,0-1 0 0 0,0 1 0 0 0,0-1 0 0 0,0 1 0 0 0,0 0 0 0 0,0-1 0 0 0,0 1 0 0 0,0-1 0 0 0,1 1 0 0 0,-1-1 0 0 0,0 1 0 0 0,0-1 0 0 0,1 1 0 0 0,0 2-8 0 0,0 1 0 0 0,0-1 0 0 0,-1 1 0 0 0,1-1 0 0 0,-1 1 0 0 0,0 0 0 0 0,0-1 0 0 0,0 1 8 0 0,5 22 0 0 0,-6-22 0 0 0,3 6 0 0 0,0-3 0 0 0,4 17 0 0 0,-5-23 0 0 0,-1 0 0 0 0,0 10 0 0 0,0-5 4 0 0,-1-1 6 0 0,1-1 0 0 0,0 1 0 0 0,1 0 0 0 0,-1-1 0 0 0,1 1 0 0 0,1 3-10 0 0,2 14-81 0 0,-2 3-454 0 0,1-17 387 0 0,-2-5 229 0 0,0 0 0 0 0,0 0-1 0 0,0 0 1 0 0,0 1 0 0 0,0-1-1 0 0,-1 1-80 0 0,0 0 32 0 0,1 0 0 0 0,-1 0 0 0 0,1 0 0 0 0,0 0 0 0 0,1 2-32 0 0,2 16 48 0 0,-4-19-71 0 0,0 1-1 0 0,0-1 1 0 0,0 1-1 0 0,1-1 0 0 0,0 0 1 0 0,0 1-1 0 0,0 1 24 0 0,4 17-539 0 0,-3-4 500 0 0,-2-15 40 0 0,0-1 0 0 0,0 1 0 0 0,0-1 0 0 0,1 0 0 0 0,-1 1 0 0 0,1-1-1 0 0,-1 1 1 0 0,2 1-1 0 0,-1-2 2 0 0,1 1-1 0 0,-1 0 1 0 0,0 0-1 0 0,0 0 0 0 0,0 0 1 0 0,-1 0-1 0 0,1 0 1 0 0,-1 0-1 0 0,1 1 0 0 0,-1 1-1 0 0,0-4 6 0 0,0 12 417 0 0,-1-6-485 0 0,2 1-1 0 0,-1-1 0 0 0,1 1 0 0 0,0 0 1 0 0,0 1 62 0 0,1-1 44 0 0,-1 0 0 0 0,-1 0 0 0 0,0 1 0 0 0,0-1 1 0 0,-1 4-45 0 0,0 14-37 0 0,1 71 229 0 0,-4-52-491 0 0,0 1 100 0 0,-2-12 199 0 0,6-20 0 0 0,-1-1 0 0 0,0 1 0 0 0,-1 2 0 0 0,1-6 43 0 0,0 0-1 0 0,1 0 1 0 0,0 0-1 0 0,1 7-42 0 0,0 7 121 0 0,-1 9 6 0 0,1-15-47 0 0,-1 0-1 0 0,-1 1 1 0 0,0-1-1 0 0,-2 1-79 0 0,2-12 0 0 0,0 1 0 0 0,1 0 0 0 0,0-1 0 0 0,0 1 0 0 0,1 2 0 0 0,0-3 0 0 0,0 0 0 0 0,-1 0 0 0 0,0 0 0 0 0,-1 0 0 0 0,1 0 0 0 0,-2 0 0 0 0,-1 12-26 0 0,1-1-1 0 0,1 1 0 0 0,1 0 1 0 0,1 15 26 0 0,0 3-22 0 0,-1 110-42 0 0,-5-105 64 0 0,5-37 0 0 0,1 3 0 0 0,-2 0 0 0 0,1 0 0 0 0,-1 0 0 0 0,-1 5 0 0 0,1-8 0 0 0,0-1 0 0 0,1 1 0 0 0,-1-1 0 0 0,1 1 0 0 0,0-1 0 0 0,-1 20 0 0 0,-2-7 0 0 0,1 0 0 0 0,1 0 0 0 0,0 11 0 0 0,0-5-36 0 0,-1 0-1 0 0,-3 15 37 0 0,0 4-188 0 0,-4 28-495 0 0,4-37 86 0 0,3-26 413 0 0,1 0 0 0 0,1 0 0 0 0,0 0 0 0 0,-1-1 0 0 0,2 1 0 0 0,0 2 184 0 0,0 13-117 0 0,-1 4-2586 0 0,0-19 1681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38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0 409 6160 0 0,'0'0'133'0'0,"0"0"23"0"0,0 0 13 0 0,0 0 37 0 0,0 0 103 0 0,0 0 47 0 0,0 0 11 0 0,0 0 9 0 0,0 0 34 0 0,0 0 20 0 0,0 0 2 0 0,0 0 1 0 0,0 0 6 0 0,0 0 1 0 0,0 0 0 0 0,0 0-26 0 0,0 0-106 0 0,0 0-48 0 0,0 0-10 0 0,0 0 10 0 0,0 0 49 0 0,0 0 19 0 0,0 0 7 0 0,0 0-18 0 0,0 0-77 0 0,0 0-31 0 0,0 0-7 0 0,0 0 2 0 0,0 0 17 0 0,0 0 10 0 0,0 0 1 0 0,1 0-39 0 0,2-5-154 0 0,-1-4-29 0 0,1 0 45 0 0,-3 9-46 0 0,0 0-1 0 0,1-1 1 0 0,-1 1 0 0 0,0 0 0 0 0,0-1 0 0 0,0 1 0 0 0,0-1-1 0 0,1 1 1 0 0,-1 0 0 0 0,0-1 0 0 0,0 1 0 0 0,1 0 0 0 0,-1 0-1 0 0,0-1 1 0 0,0 1 0 0 0,1 0 0 0 0,-1 0 0 0 0,0-1 0 0 0,1 1-1 0 0,-1 0 1 0 0,0 0 0 0 0,1 0 0 0 0,-1-1 0 0 0,1 1-9 0 0,14-7 115 0 0,-14 6-115 0 0,-1 1 0 0 0,1-1 0 0 0,0 1 0 0 0,-1-1 0 0 0,1 1 0 0 0,0 0 0 0 0,-1 0 0 0 0,1-1 0 0 0,0 1 0 0 0,0 0 0 0 0,-1 0 0 0 0,1 0 0 0 0,0 0 0 0 0,0-1 0 0 0,0 1 0 0 0,3 0 0 0 0,1 0 0 0 0,-1-1 0 0 0,1 0 0 0 0,-1 0 0 0 0,1 0 0 0 0,0-1 0 0 0,16-2 0 0 0,45 4 128 0 0,-60-1-128 0 0,0-3 0 0 0,3 0 0 0 0,3-1 17 0 0,-6 4 19 0 0,3 0-25 0 0,-3-2-1 0 0,-5 2 44 0 0,0 2-1 0 0,2 2-32 0 0,-1-2-15 0 0,0-1 0 0 0,0 0 0 0 0,0 1 0 0 0,0-1 0 0 0,0 0 0 0 0,-1 0 0 0 0,1-1 0 0 0,1 1-6 0 0,2 0 5 0 0,14 0-5 0 0,-15 2 0 0 0,0 0 0 0 0,1-1 0 0 0,3-1 0 0 0,-7 0 0 0 0,0 0 0 0 0,0-1 0 0 0,0 1 0 0 0,0 0 0 0 0,0 0 0 0 0,0 0 0 0 0,0 1 0 0 0,0-1 0 0 0,0 0 0 0 0,0 0 0 0 0,0 0 0 0 0,0 1 0 0 0,0-1 0 0 0,0 1 0 0 0,0-1 0 0 0,0 1 0 0 0,-1-1 0 0 0,1 1 0 0 0,0-1 0 0 0,0 1 0 0 0,3 2-2 0 0,-1-1-30 0 0,-1-3 1 0 0,9 3 16 0 0,-5 1 26 0 0,-5-1 32 0 0,4 2-33 0 0,4 0 1 0 0,-4 0 669 0 0,-5-3-2044 0 0,2 0-4398 0 0,-2-1 1390 0 0</inkml:trace>
  <inkml:trace contextRef="#ctx0" brushRef="#br0" timeOffset="1624.736">585 155 4632 0 0,'0'0'101'0'0,"0"0"22"0"0,0 0 5 0 0,-7 3 2346 0 0,-2-3-1804 0 0,9 0-340 0 0,0 0 12 0 0,0 0 2 0 0,0 0 0 0 0,0 0-3 0 0,0 0-10 0 0,0 0-3 0 0,0 0 0 0 0,0 0-2 0 0,0 0-6 0 0,0 0-6 0 0,0 0-2 0 0,0 0-19 0 0,0 0-77 0 0,0 0-31 0 0,0 0-7 0 0,0-1-141 0 0,-1 1 1 0 0,1-1 0 0 0,0 1-1 0 0,0-1 1 0 0,0 0 0 0 0,0 1 0 0 0,0-1-1 0 0,1 1 1 0 0,-1-1 0 0 0,0 0-1 0 0,0 1 1 0 0,0-1 0 0 0,0 1 0 0 0,1-1-38 0 0,1-1 60 0 0,2-2 132 0 0,1-14-92 0 0,-3 14-84 0 0,0-1 1 0 0,1 0 0 0 0,0 1 0 0 0,0 0 0 0 0,0 0-1 0 0,0 0 1 0 0,0 0 0 0 0,1 0 0 0 0,0 0 0 0 0,3-2-17 0 0,1 0-2 0 0,-6 5 3 0 0,-1 1 0 0 0,0-1 0 0 0,0 0 0 0 0,1 0 0 0 0,-1 0 1 0 0,0-1-1 0 0,0 1 0 0 0,0 0 0 0 0,0 0 0 0 0,0-1 0 0 0,0 1-1 0 0,2-3 7 0 0,0 0-1 0 0,0 0 1 0 0,1 0-1 0 0,0 0 1 0 0,0 1-1 0 0,0 0 0 0 0,3-3-6 0 0,8-6 9 0 0,3 3-9 0 0,-12 5 13 0 0,2 3 51 0 0,-5 2-25 0 0,-1-1-1 0 0,0 1 1 0 0,-1 0 0 0 0,1 0-1 0 0,0-1 1 0 0,0 1 0 0 0,0 0-1 0 0,1 1-38 0 0,-2-2 23 0 0,0 1-1 0 0,0-1 0 0 0,0 1 1 0 0,0-1-1 0 0,0 1 1 0 0,0-1-1 0 0,0 1 0 0 0,0 0 1 0 0,0 0-1 0 0,1 0-22 0 0,1 2 22 0 0,3 8-9 0 0,-5-10-13 0 0,-1 0-1 0 0,1 0 1 0 0,-1 0 0 0 0,1 0 0 0 0,-1 0-1 0 0,1 0 1 0 0,-1 0 0 0 0,0 0 0 0 0,1 0-1 0 0,-1 0 1 0 0,0 1 0 0 0,0-2 1 0 0,0 0-1 0 0,0 1 1 0 0,0-1-1 0 0,0 0 1 0 0,0 0-1 0 0,0 0 1 0 0,0 0 0 0 0,0 0-1 0 0,0 0 1 0 0,0 0-1 0 0,0 0 1 0 0,0 0-1 0 0,0 0 1 0 0,0 1-1 0 0,0-1 1 0 0,0 0-1 0 0,0 0 1 0 0,0 0-1 0 0,0 0 1 0 0,0 0 0 0 0,0 0-1 0 0,0 0 1 0 0,0 0-1 0 0,0 0 1 0 0,0 0-1 0 0,0 0 1 0 0,0 1-1 0 0,0-1 1 0 0,1 0-1 0 0,-1 0 1 0 0,0 0-1 0 0,0 0 1 0 0,0 0 0 0 0,0 0-1 0 0,0 0 1 0 0,0 0-1 0 0,0 0 1 0 0,0 0-1 0 0,0 0 1 0 0,0 0-1 0 0,0 0 1 0 0,1 0-1 0 0,-1 0 1 0 0,0 0-1 0 0,0 0 1 0 0,0 0 0 0 0,0 0-1 0 0,0 0 1 0 0,0 0-1 0 0,0 0 0 0 0,3 2 19 0 0,-1 8-11 0 0,-3-8-8 0 0,1-1 0 0 0,5 11 0 0 0,-5-9 0 0 0,1 0 0 0 0,-1 1 0 0 0,0-1 0 0 0,0 0 0 0 0,0 1 0 0 0,0-1 0 0 0,0 0 0 0 0,-1 1 0 0 0,0-1 0 0 0,1 0 0 0 0,-1 0 0 0 0,0 0 0 0 0,-1 0 0 0 0,0 2 0 0 0,-1 3 0 0 0,-2 17 0 0 0,2-10 0 0 0,3-13 0 0 0,0 0 0 0 0,0 1 0 0 0,-1-1 0 0 0,1 0 0 0 0,-1 0 0 0 0,0 1 0 0 0,0-1 0 0 0,-2 5-8 0 0,1 0 0 0 0,-1 1 0 0 0,1-1 0 0 0,0 0 0 0 0,1 1 0 0 0,0-1 0 0 0,0 0 0 0 0,1 2 8 0 0,0-7 0 0 0,-1-1 0 0 0,1 1 0 0 0,0-1 0 0 0,-1 1 0 0 0,1-1 0 0 0,-1 1 0 0 0,0-1 0 0 0,1 0 0 0 0,-1 1 0 0 0,0-1 0 0 0,0 0 0 0 0,0 1 0 0 0,-7 13 0 0 0,5-6 0 0 0,0 0 0 0 0,-1 0 0 0 0,0-1 0 0 0,-1 0 0 0 0,1 0 0 0 0,-2 0 0 0 0,1 0 0 0 0,-1-1 0 0 0,0 0 0 0 0,-1 0 0 0 0,-2 2 0 0 0,6-6 0 0 0,0 1 0 0 0,0 0 0 0 0,0 0 0 0 0,1 0 0 0 0,-1 0 0 0 0,1 0 0 0 0,0 1 0 0 0,-1 3 0 0 0,-10 19 0 0 0,11-23 0 0 0,0 0 0 0 0,0 0 0 0 0,1 1 0 0 0,-1-1 0 0 0,1 0 1 0 0,0 2-1 0 0,0-3-2 0 0,0 1 0 0 0,0 0 0 0 0,-1-1 0 0 0,1 1 0 0 0,-1-1 0 0 0,-1 2 2 0 0,2-2-6 0 0,0-1 1 0 0,0 0-1 0 0,0 1 1 0 0,0-1-1 0 0,0 1 1 0 0,0 2 5 0 0,0-3-3 0 0,1 0 1 0 0,-1 0-1 0 0,0 0 1 0 0,1 0-1 0 0,-1 1 1 0 0,0-1-1 0 0,-1 0 1 0 0,0 1 2 0 0,1-2-2 0 0,1 0 0 0 0,-1 0 0 0 0,0 1 1 0 0,1-1-1 0 0,-1 0 0 0 0,1 0 0 0 0,-1 1 1 0 0,1-1-1 0 0,-1 1 0 0 0,1-1 1 0 0,0 0-1 0 0,0 1 0 0 0,0-1 0 0 0,0 1 1 0 0,0-1-1 0 0,0 0 0 0 0,0 1 0 0 0,0-1 1 0 0,1 1 1 0 0,-1 23-31 0 0,0-24-33 0 0,0 1 0 0 0,0 3 0 0 0,6-8 0 0 0,3-2 64 0 0,-4 2-10 0 0,-1 0 0 0 0,0-1 0 0 0,0 0 0 0 0,0 0 0 0 0,0 0 1 0 0,1-2 9 0 0,-1 0-5 0 0,-3 3 5 0 0,0 2 0 0 0,-1 0 0 0 0,0 0 0 0 0,1 1 0 0 0,-1-1 0 0 0,1 0 0 0 0,-1 0 0 0 0,1 1 0 0 0,-1-1 0 0 0,1 0 0 0 0,-1 1 0 0 0,1-1 0 0 0,0 1 0 0 0,-1-1 0 0 0,1 0 0 0 0,0 1 0 0 0,0-1 0 0 0,2-1 0 0 0,-1 0 0 0 0,0 0 0 0 0,0-1 0 0 0,0 1 0 0 0,0-1 0 0 0,1-1 0 0 0,4-8 0 0 0,2 5 0 0 0,-2 3 96 0 0,-6 3-79 0 0,1 1 0 0 0,-1-1 0 0 0,0 0 0 0 0,1 0 0 0 0,-1 1 0 0 0,0-1 0 0 0,0 0 0 0 0,0 0 0 0 0,0 0 0 0 0,1-1-17 0 0,0 1 43 0 0,7-4-32 0 0,-4 1-1 0 0,-4 4-7 0 0,-1 0 0 0 0,0 1 1 0 0,1-1-1 0 0,-1 0 0 0 0,1 0 0 0 0,-1 0 0 0 0,0 0 0 0 0,1 1 0 0 0,-1-1 1 0 0,1 0-1 0 0,-1 0 0 0 0,0 1 0 0 0,1-1 0 0 0,-1 0 0 0 0,0 0 0 0 0,1 1 1 0 0,-1-1-4 0 0,0 0 0 0 0,1 1 0 0 0,-1-1 0 0 0,1 0 0 0 0,0 1 0 0 0,-1-1 0 0 0,1 0-1 0 0,-1 1 1 0 0,1-1 0 0 0,-1 1 0 0 0,1-1 0 0 0,-1 1 0 0 0,0-1 0 0 0,1 1 0 0 0,-1-1 0 0 0,1 1 0 0 0,-1 0 0 0 0,0-1 0 0 0,0 1 0 0 0,1-1 0 0 0,-1 1 0 0 0,0 0 0 0 0,0 0 0 0 0,0 1 15 0 0,1 1 87 0 0,-1-2-89 0 0,4 9 84 0 0,-3-9-94 0 0,-1-1-1 0 0,0 1 0 0 0,0-1 1 0 0,1 1-1 0 0,-1-1 0 0 0,0 1 1 0 0,0-1-1 0 0,0 1 0 0 0,0-1 1 0 0,0 1-1 0 0,0-1 0 0 0,0 1 1 0 0,0-1-1 0 0,0 1 0 0 0,0-1 1 0 0,0 1-1 0 0,0 0-2 0 0,0 3 14 0 0,3 1-6 0 0,-3-4 8 0 0,1 0 1 0 0,-1 0-1 0 0,1 1 0 0 0,-1-1 0 0 0,0 0 1 0 0,0 0-1 0 0,1 0 0 0 0,-1 1 1 0 0,0-1-1 0 0,0 0 0 0 0,0 0 1 0 0,0 2-17 0 0,0-2 28 0 0,0-1 0 0 0,0 1 0 0 0,0 0 1 0 0,0 0-1 0 0,0 0 0 0 0,0-1 0 0 0,0 1 1 0 0,1 0-1 0 0,-1 0 0 0 0,0-1 0 0 0,1 1 1 0 0,-1 0-1 0 0,0 0 0 0 0,1-1 0 0 0,-1 1 1 0 0,1 0-29 0 0,0 0 204 0 0,-1 0-197 0 0,1 1 0 0 0,-1-1 0 0 0,1 1 0 0 0,-1-1 0 0 0,1 1 0 0 0,0-1 0 0 0,0 1 0 0 0,-1-1 0 0 0,1 0 0 0 0,0 1 0 0 0,1-1 0 0 0,-1 0 1 0 0,0 0-8 0 0,0 0-1 0 0,0 0 2 0 0,0 0 0 0 0,0 0 0 0 0,0 0-1 0 0,0-1 1 0 0,0 1 0 0 0,0 0 0 0 0,0-1-1 0 0,0 1 1 0 0,0-1 0 0 0,1 1 0 0 0,-1-1-1 0 0,0 0 1 0 0,0 1 0 0 0,0-1 0 0 0,1 0 0 0 0,0 0-1 0 0,48 0 316 0 0,-36-4-332 0 0,30-11-971 0 0,-38 15 574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43.26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17 239 4976 0 0,'0'0'108'0'0,"0"0"17"0"0,0 0 13 0 0,0 0 63 0 0,0 0 221 0 0,0 0 98 0 0,0 0 22 0 0,0-8 2099 0 0,-1 5-2421 0 0,0 0 1 0 0,0 0-1 0 0,1 0 0 0 0,-1 0 1 0 0,1 0-1 0 0,0 0 0 0 0,0 0 0 0 0,0 0 1 0 0,1 0-1 0 0,-1 0 0 0 0,1 0 1 0 0,-1 0-1 0 0,2-1-220 0 0,-2 3 102 0 0,0 0 1 0 0,1 0-1 0 0,-1 0 1 0 0,0 0-1 0 0,0 0 0 0 0,1 0 1 0 0,-1 0-1 0 0,0 0 1 0 0,0 0-1 0 0,0 0 1 0 0,0 0-1 0 0,0 0 0 0 0,0 0-102 0 0,0 0 16 0 0,-1 1-1 0 0,1-1 1 0 0,0 1-1 0 0,0-1 1 0 0,0 1-1 0 0,0 0 0 0 0,0-1 1 0 0,0 1-1 0 0,0-1 1 0 0,0 1-1 0 0,1-1 1 0 0,-1 1-1 0 0,0-1 0 0 0,0 1 1 0 0,0 0-1 0 0,0-1 1 0 0,1 1-1 0 0,-1-1 0 0 0,0 1 1 0 0,0 0-1 0 0,1-1 1 0 0,-1 1-1 0 0,0 0 1 0 0,0-1-1 0 0,1 1 0 0 0,-1 0 1 0 0,1-1-16 0 0,-1 1 12 0 0,0 0-1 0 0,0 0 1 0 0,0-1-1 0 0,0 1 1 0 0,0 0 0 0 0,0 0-1 0 0,0 0 1 0 0,0-1 0 0 0,0 1-1 0 0,0 0 1 0 0,0 0-1 0 0,0 0 1 0 0,0-1 0 0 0,0 1-1 0 0,0 0 1 0 0,0 0-1 0 0,0 0 1 0 0,-1-1 0 0 0,1 1-1 0 0,0 0 1 0 0,0 0 0 0 0,0 0-1 0 0,0-1 1 0 0,0 1-1 0 0,-1 0 1 0 0,1 0 0 0 0,0 0-1 0 0,0 0 1 0 0,0 0 0 0 0,0 0-12 0 0,-1-1 13 0 0,1 1 0 0 0,0 0 0 0 0,0 0 0 0 0,0 0 0 0 0,0 0 0 0 0,-1 0 0 0 0,1-1 0 0 0,0 1 0 0 0,0 0 0 0 0,0 0 0 0 0,0 0 0 0 0,0 0 0 0 0,0-1 0 0 0,0 1 0 0 0,-1 0 0 0 0,1 0 0 0 0,0 0 0 0 0,0-1 0 0 0,0 1 0 0 0,0 0 0 0 0,0 0 1 0 0,0-1-1 0 0,0 1 0 0 0,0 0 0 0 0,0 0 0 0 0,0 0 0 0 0,0-1 0 0 0,0 1 0 0 0,0 0 0 0 0,0 0-13 0 0,1-1 82 0 0,0 0-1 0 0,0 0 1 0 0,-1 0 0 0 0,1 0 0 0 0,0 0 0 0 0,-1 0-1 0 0,1 0 1 0 0,-1 0 0 0 0,0 0 0 0 0,1-1-82 0 0,4-10 250 0 0,-2 5-159 0 0,-2 3-75 0 0,1 0 0 0 0,0 0 0 0 0,0 0 0 0 0,0 1 0 0 0,0-1 0 0 0,0 1 0 0 0,1 0 0 0 0,-1-1 0 0 0,1 1 0 0 0,3-2-16 0 0,2-2 63 0 0,0 1-1 0 0,0 1 0 0 0,5-3-62 0 0,6-4 37 0 0,-7 4-38 0 0,9-7 1 0 0,-17 13 0 0 0,-1 0 0 0 0,1 0 0 0 0,-1 1 0 0 0,1 0 0 0 0,0-1 0 0 0,-1 2 0 0 0,1-1 0 0 0,0 0 0 0 0,4 0 0 0 0,5-1 0 0 0,-5 1 0 0 0,0 0 0 0 0,1 0 0 0 0,-1 1 0 0 0,1 0 0 0 0,1 1 0 0 0,14 0 0 0 0,-18 0 0 0 0,0-1 0 0 0,0 2 0 0 0,0-1 0 0 0,0 0 0 0 0,0 1 0 0 0,3 2 0 0 0,15 4 0 0 0,-3 3-60 0 0,-14-6 48 0 0,6 4 12 0 0,-10-4 0 0 0,-2-5 1 0 0,-1 2-2 0 0,1-1 1 0 0,8 5 0 0 0,-5-1 0 0 0,8 38-157 0 0,-12-42 148 0 0,0 0 0 0 0,0 0 0 0 0,0 0 0 0 0,0 0 0 0 0,0-1 0 0 0,0 1 0 0 0,0 0 0 0 0,0 0 0 0 0,-1 0-1 0 0,1 0 1 0 0,0 0 0 0 0,0-1 0 0 0,-1 1 0 0 0,1 0 0 0 0,-1 0 0 0 0,1 0 0 0 0,-1-1 0 0 0,1 1 0 0 0,-1 0 0 0 0,1-1 0 0 0,-1 1 9 0 0,-3 6-108 0 0,-28 60-236 0 0,31-66 344 0 0,0 0 0 0 0,1 0 0 0 0,-1 0 0 0 0,1 0 0 0 0,-1 0 0 0 0,0-1 0 0 0,0 1 0 0 0,1 0 0 0 0,-1 0 0 0 0,0-1 0 0 0,0 1 0 0 0,-8 8 0 0 0,-13 21 152 0 0,18-24-142 0 0,0-1 1 0 0,0-1-1 0 0,-1 1 1 0 0,1 0-1 0 0,-2 0-10 0 0,-16 17 12 0 0,4 0-12 0 0,-1-2 0 0 0,-7 6 0 0 0,-19 18 0 0 0,39-39 0 0 0,-3 0 0 0 0,-1 1 3 0 0,2-2-10 0 0,-5 3-4 0 0,10-5-48 0 0,-1 1 55 0 0,20 3 58 0 0,10 3-54 0 0,-17-6 0 0 0,-8-2 0 0 0,1-1 0 0 0,-1 0 0 0 0,1 1 0 0 0,-1-1 0 0 0,1 0 0 0 0,-1 1 0 0 0,1-1 0 0 0,0 0 0 0 0,-1 0 0 0 0,1 0 0 0 0,0-1 0 0 0,1 1 0 0 0,-2 0 0 0 0,0 0 0 0 0,0 0 0 0 0,0 0 0 0 0,0 0 0 0 0,0 0 0 0 0,0 1 0 0 0,0-1 0 0 0,0 0 0 0 0,0 0 0 0 0,1 1 0 0 0,-1-1 0 0 0,0 1 0 0 0,0-1 0 0 0,0 1 0 0 0,-1-1 0 0 0,2 1 0 0 0,2 2 0 0 0,0-1 0 0 0,0 0 0 0 0,0-1 0 0 0,1 1 0 0 0,-1-1 0 0 0,0 0 0 0 0,1 0 0 0 0,-1 0 0 0 0,1 0 0 0 0,0-1 0 0 0,-2 0 2 0 0,-1 0 1 0 0,1 1 0 0 0,-1-1-1 0 0,0 0 1 0 0,1 1 0 0 0,-1 0-1 0 0,0 0 1 0 0,1-1 0 0 0,-1 1-1 0 0,0 0 1 0 0,0 1 0 0 0,0-1-1 0 0,0 0 1 0 0,0 1-3 0 0,2 1 4 0 0,0-1 1 0 0,1 0-1 0 0,-1 1 1 0 0,1-1-1 0 0,0-1 1 0 0,0 1-5 0 0,13 9 0 0 0,-3 4 0 0 0,-11-13 0 0 0,-2 1 0 0 0,4 11 0 0 0,0-5 0 0 0,1-3 0 0 0,-4-1-15 0 0,-2-4 15 0 0,0 0-1 0 0,0 1 1 0 0,0-1 0 0 0,-1 1 0 0 0,1-1-1 0 0,0 1 1 0 0,-1-1 0 0 0,1 1-1 0 0,-1-1 1 0 0,1 1 0 0 0,-1 0 0 0 0,1-1-1 0 0,-1 1 1 0 0,0 0 0 0 0,0-1 0 0 0,0 1-1 0 0,0 0 1 0 0,0-1 0 0 0,-1 1 0 0 0,1 0-1 0 0,0-1 1 0 0,-1 1 0 0 0,1 0-1 0 0,-1-1 1 0 0,0 2 0 0 0,0-1 15 0 0,0-1-13 0 0,2 12-5 0 0,-1-12 15 0 0,0 1 1 0 0,0 0-1 0 0,-1 0 1 0 0,1 0-1 0 0,0 0 1 0 0,-1-1 0 0 0,0 1-1 0 0,1 0 1 0 0,-1 0-1 0 0,0-1 1 0 0,0 1-1 0 0,0 0 1 0 0,0-1 0 0 0,0 2-13 0 0,0-3 86 0 0,0 2-59 0 0,1-1-1 0 0,0 0 0 0 0,-1 0 1 0 0,0 0-1 0 0,1 0 0 0 0,-1 0 1 0 0,0 0-1 0 0,0 0 1 0 0,1 0-1 0 0,-1 0 0 0 0,0 0 1 0 0,0 0-1 0 0,0-1 0 0 0,0 1-26 0 0,-20 18 464 0 0,20-18-419 0 0,-1 0 0 0 0,1 0 0 0 0,-1 0-1 0 0,1-1 1 0 0,-1 1 0 0 0,1 0 0 0 0,-1-1-1 0 0,0 1 1 0 0,1-1 0 0 0,-1 0-1 0 0,0 1 1 0 0,0-1-45 0 0,-11 3 223 0 0,8-1-173 0 0,0 0 1 0 0,-1-1-1 0 0,1 1 0 0 0,-1-1 0 0 0,0 0 0 0 0,-2-1-50 0 0,-21 6 115 0 0,13-3-146 0 0,1 1-1 0 0,-3-2 32 0 0,6 0-49 0 0,0 0 0 0 0,1 1 0 0 0,-1 0-1 0 0,0 1 50 0 0,-5 2-564 0 0,-1 0 0 0 0,1-1 1 0 0,-1-1-1 0 0,-1 0 0 0 0,-7-1 564 0 0,-1-2-1472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19:54:56.0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1475 17291 525 0,'0'0'11'0,"0"0"2"0,0 0 1 0,0 0 2 0,0 0-16 0,0 0 0 0,3 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1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105 712 5040 0 0,'-6'-6'371'0'0,"1"-2"-248"0"0,-14-14 2320 0 0,18 21-2159 0 0,1 1-17 0 0,0 0-15 0 0,0 0-50 0 0,0 0-18 0 0,0 0-6 0 0,0 0-6 0 0,-8-1 1083 0 0,8 1-1209 0 0,-1 0 0 0 0,1 0 1 0 0,0 0-1 0 0,0-1 0 0 0,0 1 0 0 0,-1 0 1 0 0,1 1-1 0 0,0-1 0 0 0,0 0 0 0 0,0 0 0 0 0,-1 0 1 0 0,1 0-1 0 0,0 0 0 0 0,0 0 0 0 0,0 0 1 0 0,0 0-1 0 0,-1 0 0 0 0,1 0 0 0 0,0 0 0 0 0,0 0 1 0 0,0 1-1 0 0,0-1 0 0 0,-1 0 0 0 0,1 0 0 0 0,0 0 1 0 0,0 0-1 0 0,0 0 0 0 0,0 1 0 0 0,0-1 1 0 0,0 0-1 0 0,-1 0 0 0 0,1 0 0 0 0,0 1 0 0 0,0-1 1 0 0,0 0-1 0 0,0 0 0 0 0,0 0 0 0 0,0 1-46 0 0,-1 0-169 0 0,0 0 202 0 0,0 1 0 0 0,0 0 0 0 0,0 0 0 0 0,0 0 0 0 0,0 0 0 0 0,0 0 0 0 0,0 0 0 0 0,1 0 0 0 0,-1 0 0 0 0,1 0 0 0 0,-1 0 0 0 0,1 0-1 0 0,0 0 1 0 0,0 1 0 0 0,0-1 0 0 0,0 0 0 0 0,0 0 0 0 0,0 0 0 0 0,1 0 0 0 0,-1 0 0 0 0,1 2-33 0 0,2 3 149 0 0,0 1-1 0 0,0-1 1 0 0,1 1 0 0 0,0-1-1 0 0,1 1-148 0 0,2 2 199 0 0,-2-2 39 0 0,1-1 0 0 0,0-1 1 0 0,1 1-1 0 0,-1-1 1 0 0,1 0-1 0 0,7 3-238 0 0,14 12 788 0 0,-1 0 0 0 0,10 11-788 0 0,-21-19 261 0 0,0-1-1 0 0,15 9-260 0 0,9 6 248 0 0,18 13-45 0 0,-16-11-104 0 0,-29-21-70 0 0,-11-6-19 0 0,1-1-1 0 0,-1 0 1 0 0,1 0-1 0 0,-1 0 1 0 0,1 0 0 0 0,0-1-1 0 0,0 1-9 0 0,-1-1 5 0 0,0 1-1 0 0,0-1 1 0 0,0 1-1 0 0,0 0 1 0 0,1 0 0 0 0,-1 0-1 0 0,-1 0 1 0 0,1 0-1 0 0,0 0 1 0 0,0 0-1 0 0,1 2-4 0 0,9 7 2 0 0,-7-6 8 0 0,0 0 1 0 0,-1 0-1 0 0,1 1 0 0 0,-1 0 1 0 0,3 4-11 0 0,12 11 49 0 0,-15-17-15 0 0,0 1 0 0 0,0 0 0 0 0,0 0 0 0 0,-1 0 0 0 0,1 0 0 0 0,-1 2-34 0 0,12 15 81 0 0,-13-19-76 0 0,-1 0 1 0 0,1 0-1 0 0,0 0 1 0 0,-1 0-1 0 0,0 1 1 0 0,1-1-1 0 0,-1 0 1 0 0,0 1-1 0 0,0-1 1 0 0,0 0-1 0 0,-1 1 1 0 0,1-1-1 0 0,0 2-5 0 0,-1-2 53 0 0,0 11 11 0 0,0 16-318 0 0,-1-26 180 0 0,1-1-1 0 0,0 1 1 0 0,-1 0 0 0 0,1 0 0 0 0,-1 0 0 0 0,0 0 0 0 0,0-1-1 0 0,0 1 75 0 0,-3 6-700 0 0,-2 8-295 0 0,6-15 556 0 0,0-2-129 0 0,-12 4-2839 0 0,8-4 1789 0 0</inkml:trace>
  <inkml:trace contextRef="#ctx0" brushRef="#br0" timeOffset="537.339">44 1455 5960 0 0,'0'0'132'0'0,"0"0"17"0"0,-2 0 12 0 0,0 1-62 0 0,1-1-95 0 0,1 1 0 0 0,-1-1 0 0 0,1 0 0 0 0,-1 0 0 0 0,0 1 0 0 0,1-1 0 0 0,-1 0 0 0 0,1 0 0 0 0,-1 0 0 0 0,0 0 0 0 0,1 0-1 0 0,-1 1 1 0 0,0-1 0 0 0,1 0 0 0 0,-1-1 0 0 0,0 1 0 0 0,1 0 0 0 0,-1 0 0 0 0,0 0-4 0 0,-7-2 58 0 0,7 1 109 0 0,0 0 0 0 0,0 1 0 0 0,0-1 0 0 0,-1 0 0 0 0,1 0 0 0 0,0 0 0 0 0,0 0 0 0 0,0 0 0 0 0,0 0 0 0 0,1 0 0 0 0,-1 0 0 0 0,0 0-1 0 0,0 0 1 0 0,1-1 0 0 0,-1 1 0 0 0,0 0 0 0 0,1 0 0 0 0,-1-1 0 0 0,1 1 0 0 0,0 0 0 0 0,-1-1 0 0 0,1 1 0 0 0,0-1 0 0 0,0 1-1 0 0,0 0 1 0 0,0-1 0 0 0,0 1 0 0 0,0-1 0 0 0,0 1 0 0 0,1 0 0 0 0,-1-1 0 0 0,0 1 0 0 0,1 0-167 0 0,1-8 226 0 0,1 1 0 0 0,-1 1 0 0 0,2-1 0 0 0,3-7-226 0 0,-6 13 81 0 0,15-27 295 0 0,2 0 0 0 0,10-12-376 0 0,107-145 1040 0 0,-109 153-911 0 0,6-4-129 0 0,6-8-16 0 0,-6 8-77 0 0,2 2 1 0 0,2 2-1 0 0,3-1 93 0 0,-20 17-115 0 0,-16 15 92 0 0,-2 0-1 0 0,1 0 0 0 0,0 1 0 0 0,0-1-1 0 0,0 1 1 0 0,0 0 0 0 0,0-1 0 0 0,0 1 0 0 0,1 0 0 0 0,-1 0 0 0 0,2 0 24 0 0,-1 0-67 0 0,0-1 1 0 0,0 0-1 0 0,0 0 1 0 0,0 0-1 0 0,0 0 1 0 0,0 0-1 0 0,-1 0 1 0 0,1-2 66 0 0,-1 2-139 0 0,0 0 0 0 0,1 0 1 0 0,-1 0-1 0 0,0 0 1 0 0,0 0-1 0 0,1 1 1 0 0,-1-1-1 0 0,1 1 0 0 0,0 0 1 0 0,-1-1-1 0 0,1 1 1 0 0,0 0-1 0 0,0 1 1 0 0,2-2 138 0 0,-5 2-59 0 0,1 0 1 0 0,0 0-1 0 0,-1 0 1 0 0,1-1 0 0 0,-1 1-1 0 0,1 0 1 0 0,-1-1-1 0 0,1 1 1 0 0,-1-1 0 0 0,1 1-1 0 0,-1-1 1 0 0,1 1-1 0 0,-1-1 1 0 0,1 1 0 0 0,-1-1-1 0 0,0 1 1 0 0,1-1-1 0 0,-1 1 1 0 0,0-1 0 0 0,0 0-1 0 0,1 1 1 0 0,-1-1 58 0 0,0 0-64 0 0,1 0 0 0 0,-1 0 0 0 0,1 0 0 0 0,-1 0 0 0 0,1 0 0 0 0,-1 0 0 0 0,1 1 0 0 0,0-1 0 0 0,0 0 0 0 0,-1 0 0 0 0,1 1 1 0 0,0-1-1 0 0,0 0 0 0 0,0 1 0 0 0,1-1 64 0 0,-2 0-126 0 0,1 1-1 0 0,0 0 1 0 0,0-1 0 0 0,0 1 0 0 0,0 0 0 0 0,-1-1 0 0 0,1 1-1 0 0,0-1 1 0 0,0 0 0 0 0,-1 1 0 0 0,1-1 0 0 0,0 1-1 0 0,-1-1 1 0 0,1 0 0 0 0,-1 0 0 0 0,1 1 0 0 0,-1-1 0 0 0,1 0-1 0 0,0 0 127 0 0,-1 1-2678 0 0</inkml:trace>
  <inkml:trace contextRef="#ctx0" brushRef="#br0" timeOffset="1612.53">1081 55 5848 0 0,'0'0'168'0'0,"0"0"62"0"0,10-6 1004 0 0,1-1-1030 0 0,1 1 0 0 0,0 0 0 0 0,0 0 1 0 0,0 1-1 0 0,1 1 0 0 0,1-1-204 0 0,27-4 663 0 0,-38 9-636 0 0,0-1 1 0 0,1 1 0 0 0,-1 0-1 0 0,0 0 1 0 0,1 1 0 0 0,-1-1-1 0 0,0 1 1 0 0,0-1-1 0 0,0 1 1 0 0,1 0 0 0 0,-1 0-1 0 0,0 0 1 0 0,0 1 0 0 0,0-1-28 0 0,12 5 23 0 0,-5 1 31 0 0,-9-5-28 0 0,0 0 0 0 0,1-1 1 0 0,-1 1-1 0 0,0 0 0 0 0,0 0 0 0 0,-1 0 1 0 0,1 0-1 0 0,0 0 0 0 0,0 0 1 0 0,-1 1-1 0 0,0-1 0 0 0,1 0 0 0 0,-1 0 1 0 0,0 0-1 0 0,0 0 0 0 0,0 1 1 0 0,0-1-1 0 0,-1 1-26 0 0,1-1 48 0 0,0 4 31 0 0,-1-1 0 0 0,0 1 1 0 0,0-1-1 0 0,0 1 0 0 0,-1-1 0 0 0,0 1 1 0 0,0-1-1 0 0,0 0 0 0 0,-1 0 0 0 0,-1 3-79 0 0,-8 11 166 0 0,-15 19-166 0 0,14-20 25 0 0,-15 18 96 0 0,23-29-15 0 0,0 0 1 0 0,-1 0-1 0 0,-6 5-106 0 0,-4 6-194 0 0,8-9 63 0 0,0-1 0 0 0,0 0 0 0 0,-5 3 131 0 0,11-10-12 0 0,-5 10-40 0 0,7-9-1 0 0,0-2-11 0 0,1 3 10 0 0,7-2 44 0 0,19 1 10 0 0,-22-1 0 0 0,1-1 0 0 0,-1 0 0 0 0,1 0 0 0 0,-1 0 0 0 0,1 0 0 0 0,0-1 0 0 0,0 0 0 0 0,0 0 0 0 0,1-1 0 0 0,-1 2 0 0 0,1-1 0 0 0,-1 1 0 0 0,1 0 0 0 0,-1 0 0 0 0,1 1 0 0 0,-1 0 0 0 0,1 0 0 0 0,-1 0 0 0 0,4 2 0 0 0,0 0 0 0 0,12 5 0 0 0,-18-3 25 0 0,-3-2 17 0 0,-1-3-28 0 0,0 1 0 0 0,0-1 0 0 0,0 1 0 0 0,0-1 0 0 0,0 0 0 0 0,0 1 0 0 0,1-1 0 0 0,-1 1 0 0 0,0-1 0 0 0,0 0 1 0 0,1 1-1 0 0,-1-1 0 0 0,0 0 0 0 0,0 1 0 0 0,1-1 0 0 0,-1 0 0 0 0,0 1 0 0 0,1-1 0 0 0,-1 0 0 0 0,0 1 0 0 0,1-1-14 0 0,-1 0 29 0 0,0 0-1 0 0,1 1 0 0 0,-1-1 1 0 0,0 0-1 0 0,0 1 0 0 0,0-1 1 0 0,1 0-1 0 0,-1 1 0 0 0,0-1 1 0 0,0 1-1 0 0,0-1 0 0 0,0 0 0 0 0,0 1 1 0 0,0-1-1 0 0,0 1 0 0 0,0-1 1 0 0,0 0-1 0 0,0 1 0 0 0,0-1 1 0 0,0 1-1 0 0,0-1 0 0 0,0 0 1 0 0,0 1-1 0 0,0-1 0 0 0,0 1 1 0 0,0-1-1 0 0,0 0 0 0 0,-1 1 1 0 0,1-1-1 0 0,0 0 0 0 0,0 1-28 0 0,-7 11 572 0 0,3-7-405 0 0,1 0 1 0 0,-1 1-1 0 0,1-1 1 0 0,0 1 0 0 0,1 0-1 0 0,-1 0 1 0 0,1 1-168 0 0,1-5 22 0 0,-1 0 0 0 0,1 1 0 0 0,-1-1 0 0 0,1 0 0 0 0,-1 0 1 0 0,0-1-1 0 0,1 1 0 0 0,-1 0 0 0 0,0 0 0 0 0,0-1 0 0 0,0 1 0 0 0,0-1 0 0 0,-1 0 1 0 0,1 0-1 0 0,0 0 0 0 0,-1 0 0 0 0,-1 1-22 0 0,0 0 57 0 0,0-1 1 0 0,0 1-1 0 0,0 1 0 0 0,1-1 1 0 0,-4 3-58 0 0,-1 1 79 0 0,1-1 0 0 0,-1 0 0 0 0,0 0 0 0 0,-1-1 0 0 0,-8 4-79 0 0,-10 4 71 0 0,-4 5 3 0 0,-1 1-269 0 0,-11 2 195 0 0,8-5-881 0 0,-1-2 1 0 0,0-1 0 0 0,-6-1 880 0 0,2 2-3924 0 0,24-9 304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21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474 2 8376 0 0,'-3'-1'46'0'0,"0"1"0"0"0,0 0-1 0 0,0 0 1 0 0,0 0 0 0 0,0 0 0 0 0,0 1 0 0 0,0-1 0 0 0,0 1 0 0 0,0 0 0 0 0,0 0 0 0 0,0 0-1 0 0,1 0 1 0 0,-1 0 0 0 0,0 1 0 0 0,1-1 0 0 0,-1 1 0 0 0,1 0 0 0 0,-1 0 0 0 0,1 0-46 0 0,-27 20 139 0 0,19-15-28 0 0,0 0 0 0 0,1 1 1 0 0,0 1-1 0 0,-2 2-111 0 0,-20 27 121 0 0,2 3-1 0 0,1 0 1 0 0,-1 9-121 0 0,-5 14 333 0 0,3 1 0 0 0,-1 10-333 0 0,26-60 32 0 0,-4 13-21 0 0,1 1 1 0 0,-2 13-12 0 0,1-1-3 0 0,-13 49 512 0 0,-6 67-509 0 0,7 30 44 0 0,19-157-2 0 0,1-1 0 0 0,2 1-1 0 0,0-1 1 0 0,2 1 0 0 0,2-1 0 0 0,1 4-42 0 0,1 5-147 0 0,-5-27 172 0 0,1 1 0 0 0,0-1-1 0 0,1 1 1 0 0,0-1 0 0 0,0 0 0 0 0,2 0-1 0 0,1 4-24 0 0,5 5 56 0 0,-6-9-232 0 0,1 1 0 0 0,1-1 0 0 0,0 0 0 0 0,1-1 0 0 0,4 6 176 0 0,29 34-1686 0 0,-26-31 1078 0 0</inkml:trace>
  <inkml:trace contextRef="#ctx0" brushRef="#br0" timeOffset="4447.128">505 667 6824 0 0,'0'0'149'0'0,"0"0"23"0"0,-2-1 13 0 0,-5-2 46 0 0,5 2 142 0 0,2 1 62 0 0,0 0 12 0 0,0 0-39 0 0,0 0-168 0 0,0 0-72 0 0,0 0-10 0 0,0 0-42 0 0,1 5-59 0 0,1-1 0 0 0,0 1 0 0 0,0-1 0 0 0,1 1 0 0 0,-1-1 0 0 0,1 0 0 0 0,0 0 0 0 0,0 0 0 0 0,1 1-57 0 0,1 1 109 0 0,29 44 1348 0 0,14 29-1457 0 0,-36-60 623 0 0,12 15-623 0 0,-10-16 620 0 0,10 20-620 0 0,5-1 134 0 0,-13-12 163 0 0,6 10 1 0 0,-5-3-163 0 0,-9-20-115 0 0,-2 0 0 0 0,1 1 0 0 0,0 4-20 0 0,18 37 0 0 0,27 102 0 0 0,-45-134 0 0 0,0 1 0 0 0,0 6 0 0 0,-1-4 0 0 0,-5-20 51 0 0,1 1 0 0 0,1-1 0 0 0,-1 0 0 0 0,1 0 1 0 0,1 2-52 0 0,-3-7-38 0 0,0 0 0 0 0,-1-1 0 0 0,1 1 0 0 0,0 0 0 0 0,0 0 0 0 0,-1-1-1 0 0,1 1 1 0 0,0 0 0 0 0,-1-1 0 0 0,1 1 0 0 0,0-1 0 0 0,-1 1 0 0 0,1-1 0 0 0,-1 1 0 0 0,1-1 0 0 0,-1 0 0 0 0,1 1 0 0 0,-1-1 0 0 0,1 1 0 0 0,-1-1 0 0 0,0 0 0 0 0,1 1 0 0 0,-1-1 0 0 0,0 0 0 0 0,0 0 0 0 0,1 1 38 0 0,0-3-899 0 0,3-14-951 0 0,-4 17 1116 0 0</inkml:trace>
  <inkml:trace contextRef="#ctx0" brushRef="#br0" timeOffset="5141.121">478 1315 5440 0 0,'0'0'124'0'0,"0"0"17"0"0,0 0 10 0 0,-4 0 53 0 0,4 0 218 0 0,0 0 98 0 0,0 0 22 0 0,0 0-17 0 0,0 0-77 0 0,-10-19 776 0 0,9 14-1064 0 0,1 0 0 0 0,-1-1-1 0 0,1 1 1 0 0,0 0 0 0 0,0 0-1 0 0,1 0 1 0 0,0 0 0 0 0,0 0 0 0 0,0 0-1 0 0,2-4-159 0 0,2-17 510 0 0,-2 16-378 0 0,-1 1-1 0 0,1 0 1 0 0,0 0 0 0 0,1 0 0 0 0,0 0-132 0 0,12-32 291 0 0,11-27-59 0 0,-12 24-135 0 0,2 1 0 0 0,13-22-97 0 0,-16 34-2 0 0,2 0 0 0 0,2 1 0 0 0,1 0 0 0 0,10-11 2 0 0,-14 23 0 0 0,0 2 0 0 0,1-1 0 0 0,-14 13-125 0 0,3-3 87 0 0,-2 5-5697 0 0,-3 2 2569 0 0</inkml:trace>
  <inkml:trace contextRef="#ctx0" brushRef="#br0" timeOffset="6568.402">1049 987 7024 0 0,'0'0'157'0'0,"0"0"23"0"0,0 0 12 0 0,0 0-12 0 0,0 0-77 0 0,0 0-30 0 0,0 0 27 0 0,0 0 44 0 0,0 0 15 0 0,0 0 1 0 0,0 0-11 0 0,0 0-42 0 0,0 0-13 0 0,0 0-4 0 0,0 0-2 0 0,0 0 0 0 0,0 0 0 0 0,0 0 0 0 0,0 0 0 0 0,0 0 0 0 0,0 0 0 0 0,0 0 0 0 0,0 0 10 0 0,0 0 45 0 0,0 0 17 0 0,0 0 7 0 0,0 0 13 0 0,0 0 50 0 0,0 0 24 0 0,0 0 2 0 0,0 0-11 0 0,0 0-42 0 0,0 0-13 0 0,0 0-4 0 0,0 0-1 0 0,0 0 6 0 0,0 0 1 0 0,0 0 0 0 0,0 0 0 0 0,0 0 0 0 0,0 0 0 0 0,0 0 0 0 0,0 0-16 0 0,0 0-66 0 0,0 0-22 0 0,0 0-6 0 0,0 0 0 0 0,0 0 12 0 0,0 0 2 0 0,0 0 0 0 0,0 0-6 0 0,0 0-20 0 0,0 0-5 0 0,0 0 4 0 0,0 0-3 0 0,0 0-2 0 0,0 0 0 0 0,0 0 4 0 0,0 0 12 0 0,0 0-12 0 0,0 0-4 0 0,0 0 4 0 0,0 0 16 0 0,0 0 4 0 0,0 0 0 0 0,6-5 128 0 0,-1 4-184 0 0,-3 0 13 0 0,-1 1 0 0 0,1-1 1 0 0,0 1-1 0 0,0-1 0 0 0,0 1 0 0 0,0 0 0 0 0,0-1 0 0 0,0 1 1 0 0,0 0-1 0 0,-1 0 0 0 0,2 1-45 0 0,-2-1 20 0 0,1-1 0 0 0,0 1 0 0 0,-1 0 0 0 0,1 0 0 0 0,0-1 0 0 0,0 1 0 0 0,-1-1 0 0 0,1 0 0 0 0,-1 1 0 0 0,1-1 0 0 0,0 0-20 0 0,0 0 22 0 0,1-1 0 0 0,0 1 0 0 0,0 0 0 0 0,0 0 0 0 0,0 0 0 0 0,0 1 0 0 0,0-1 0 0 0,0 1 0 0 0,0 0 0 0 0,0-1 1 0 0,2 2-24 0 0,-3-2 3 0 0,0 0-4 0 0,9 3 66 0 0,11 6 0 0 0,-10-6-64 0 0,-9-3 0 0 0,-2 0 0 0 0,1 0 10 0 0,-1 1-1 0 0,1-1 0 0 0,0 1 0 0 0,0 0 1 0 0,0-1-1 0 0,0 1 0 0 0,-1 0 0 0 0,1 0 1 0 0,0 0-1 0 0,0 1 0 0 0,0-1 0 0 0,0 0 1 0 0,0 1-1 0 0,0-1 0 0 0,1 1-9 0 0,2 0 26 0 0,0-1 0 0 0,0 1 0 0 0,0-1-1 0 0,0 0 1 0 0,2-1-26 0 0,7 1 156 0 0,-12 0-146 0 0,-1 0 0 0 0,0-1 0 0 0,0 1 0 0 0,1 0 0 0 0,-1 1 0 0 0,0-1 0 0 0,0 0 0 0 0,1 0 0 0 0,-1 0 0 0 0,0 1 0 0 0,0-1 0 0 0,0 1 0 0 0,1-1 0 0 0,-1 1 0 0 0,0 0-10 0 0,3 0 13 0 0,1 1 76 0 0,1-1 0 0 0,-1 0 0 0 0,1-1 0 0 0,0 1 0 0 0,-1-1 0 0 0,1 0 0 0 0,1 0-89 0 0,19-1-10 0 0,-1 5 10 0 0,-21-2 0 0 0,0-1 0 0 0,1 0 0 0 0,0 0 0 0 0,-1-1 0 0 0,5 1 0 0 0,-4-1-7 0 0,-1 0-1 0 0,1-1 0 0 0,-1 1 1 0 0,1-1-1 0 0,-1 0 0 0 0,1 0 1 0 0,-1 0-1 0 0,1 0 0 0 0,-1-1 1 0 0,0 0-1 0 0,0 0 0 0 0,1 0 8 0 0,4-3-38 0 0,-7 5 72 0 0,0-1 1 0 0,0 0-1 0 0,0 0 0 0 0,-1 0 0 0 0,1 0 1 0 0,0 0-1 0 0,-1 0 0 0 0,2-1-34 0 0,27-22 120 0 0,-28 22-116 0 0,1 0-12 0 0,11 2 78 0 0,-10-2 2 0 0,-4 0-72 0 0,8-1 62 0 0,0 2-74 0 0,-3-2-98 0 0,-5 3 72 0 0,0 0-1 0 0,0 0 1 0 0,0 0-1 0 0,0 0 0 0 0,0 0 1 0 0,0-1-1 0 0,0 1 0 0 0,0 0 1 0 0,0 0-1 0 0,0 0 0 0 0,0 0 1 0 0,0 0-1 0 0,0 0 0 0 0,0 0 1 0 0,1 0-1 0 0,-1 0 0 0 0,0 0 1 0 0,0 0-1 0 0,0 0 0 0 0,0-1 1 0 0,0 1-1 0 0,0 0 1 0 0,0 0-1 0 0,0 0 0 0 0,1 0 1 0 0,-1 0-1 0 0,0 0 0 0 0,0 0 1 0 0,0 0-1 0 0,0 0 0 0 0,0 0 1 0 0,0 0-1 0 0,0 0 0 0 0,0 0 1 0 0,1 0-1 0 0,-1 0 0 0 0,0 0 1 0 0,0 1-1 0 0,0-1 0 0 0,0 0 1 0 0,0 0-1 0 0,0 0 0 0 0,0 0 1 0 0,0 0-1 0 0,1 0 39 0 0,0 1-409 0 0,3 1 580 0 0,0-1-4714 0 0,-4-1 186 0 0</inkml:trace>
  <inkml:trace contextRef="#ctx0" brushRef="#br0" timeOffset="7098.769">1515 407 6968 0 0,'0'0'157'0'0,"0"0"23"0"0,-5 6 171 0 0,-9 9-321 0 0,12-12 12 0 0,-1-1 0 0 0,0 1 0 0 0,1 0 0 0 0,0 0 0 0 0,0 0 0 0 0,0 0 0 0 0,0 0 0 0 0,0 0 0 0 0,1 1-42 0 0,-30 77 432 0 0,15-34-432 0 0,13-36 32 0 0,0-1 1 0 0,1 1 0 0 0,0 0 0 0 0,0 0-1 0 0,1 0-32 0 0,-6 37 765 0 0,-4 7-93 0 0,1-1-204 0 0,0-2-40 0 0,5-18 59 0 0,5-26-261 0 0,-1 0-1 0 0,0 0 1 0 0,-2 6-226 0 0,-6 22 364 0 0,1-1 1 0 0,0 18-365 0 0,4-15 475 0 0,-2 14-22 0 0,6-36-484 0 0,0-14-187 0 0,0 7-893 0 0,0-4-3557 0 0,0-5 1307 0 0</inkml:trace>
  <inkml:trace contextRef="#ctx0" brushRef="#br0" timeOffset="8289.963">1840 709 5264 0 0,'0'0'116'0'0,"0"0"17"0"0,0 0 12 0 0,0 0 10 0 0,0 0-8 0 0,0 0-3 0 0,0 0 0 0 0,1-1-14 0 0,5-3-27 0 0,0 0 0 0 0,0 0 0 0 0,-1-1 0 0 0,0 1-1 0 0,0-1 1 0 0,2-2-103 0 0,16-16 458 0 0,-2 6 299 0 0,21-16-175 0 0,-32 27-298 0 0,-4 2-80 0 0,0 0-1 0 0,0 1 0 0 0,0-1 0 0 0,2 1-203 0 0,-6 2 25 0 0,1 0-1 0 0,-1 1 1 0 0,1-1-1 0 0,-1 1 1 0 0,1-1-1 0 0,-1 1 1 0 0,1 0 0 0 0,0 0-1 0 0,-1 0 1 0 0,1 0-1 0 0,0 1 1 0 0,2 0-25 0 0,23 2 165 0 0,-26-4-145 0 0,1 1 0 0 0,-1 0 1 0 0,1 0-1 0 0,-1 1 1 0 0,1-1-1 0 0,-1 0 0 0 0,1 1 1 0 0,-1 0-1 0 0,1-1 1 0 0,-1 1-1 0 0,0 0 1 0 0,0 0-1 0 0,1 0 0 0 0,-1 1 1 0 0,0-1-1 0 0,0 1 1 0 0,1 0-21 0 0,14 9-74 0 0,-13-6 94 0 0,-1-1 1 0 0,1 1-1 0 0,-1 0 0 0 0,-1 0 0 0 0,1 1 0 0 0,-1-1 0 0 0,0 0 0 0 0,0 1 0 0 0,-1 0 1 0 0,2 4-21 0 0,-3-9 0 0 0,0 1 0 0 0,0 0 0 0 0,0-1 0 0 0,0 1 0 0 0,0 0 0 0 0,0 0 0 0 0,0 0 0 0 0,-1 0 0 0 0,1-1 0 0 0,0 1 0 0 0,-1 0 0 0 0,0 1 0 0 0,-2 7 0 0 0,1 1 104 0 0,0-1 0 0 0,-1 1 0 0 0,0-1 0 0 0,-1 0 0 0 0,0 0 0 0 0,0 0 0 0 0,-4 4-104 0 0,-18 37 608 0 0,-27 29 153 0 0,-15 19 99 0 0,32-46-769 0 0,3-7-84 0 0,22-28-76 0 0,-1-2 0 0 0,-5 5 69 0 0,2-2-204 0 0,-9 8-21 0 0,-4 4 161 0 0,27-30 63 0 0,0 0 0 0 0,0-1 0 0 0,1 1 1 0 0,-1 0-1 0 0,0 0 0 0 0,1 0 0 0 0,-1-1 0 0 0,0 1 1 0 0,1 0-1 0 0,-1 0 0 0 0,1 0 0 0 0,0 0 1 0 0,-1 0-1 0 0,1 0 0 0 0,0 0 0 0 0,0 0 0 0 0,-1 0 1 0 0,1 0-1 0 0,0 0 1 0 0,0 0-71 0 0,0-1-3 0 0,0 0 2 0 0,0 0-2 0 0,0 0-4 0 0,0 0 72 0 0,0 0 0 0 0,0 0-1 0 0,0 0 1 0 0,0 0 0 0 0,0 1 0 0 0,0-1 0 0 0,0 0 0 0 0,0 0 0 0 0,0 0 0 0 0,0 0 0 0 0,0 0 0 0 0,0 0 0 0 0,0 0 0 0 0,0 0 0 0 0,0 1 0 0 0,0-1 0 0 0,0 0 0 0 0,0 0 0 0 0,0 0 0 0 0,0 0 0 0 0,0 0 0 0 0,0 0 0 0 0,0 0 0 0 0,0 0 0 0 0,0 1 0 0 0,0-1 0 0 0,0 0-1 0 0,0 0 1 0 0,0 0 0 0 0,0 0 0 0 0,0 0 0 0 0,0 0 0 0 0,0 0 0 0 0,0 0 0 0 0,0 0 0 0 0,0 0 0 0 0,0 0 0 0 0,1 1 0 0 0,-1-1 0 0 0,0 0 0 0 0,0 0 0 0 0,0 0 0 0 0,0 0 0 0 0,0 0 0 0 0,0 0 0 0 0,0 0 0 0 0,0 0 0 0 0,0 0 0 0 0,1 0 6 0 0,22-9-72 0 0,-19 9 72 0 0,0-1 0 0 0,0 0 0 0 0,0 0 0 0 0,0 0 0 0 0,-1-1 0 0 0,1 1 0 0 0,-1-1 0 0 0,1 0 0 0 0,-1 0 0 0 0,1-1 0 0 0,-1 1 0 0 0,0 0 0 0 0,0-1 0 0 0,0 0 0 0 0,2-2 0 0 0,0 0 0 0 0,1 1 0 0 0,0 1-1 0 0,0-1 1 0 0,0 2 0 0 0,1-1 0 0 0,-1 0 0 0 0,7 0 0 0 0,2-2-10 0 0,-12 3 1 0 0,0 1 1 0 0,1-1-1 0 0,-1 1 1 0 0,0-1-1 0 0,0 0 0 0 0,0 0 1 0 0,-1 0-1 0 0,1-1 1 0 0,0 1 8 0 0,3-4 64 0 0,0 1 1 0 0,1 0 0 0 0,0 1-1 0 0,6-4-64 0 0,-5 5 74 0 0,-3 3 16 0 0,-4 0-59 0 0,0 0-1 0 0,0 0 1 0 0,0 0-1 0 0,0 0 1 0 0,0 0-1 0 0,0 1 1 0 0,0-1-1 0 0,0 0 1 0 0,0 0-1 0 0,0 1 1 0 0,0-1-1 0 0,0 1 1 0 0,0-1-1 0 0,0 1 1 0 0,0-1-1 0 0,0 1 1 0 0,0 0-1 0 0,-1-1 1 0 0,1 1-1 0 0,0 0 1 0 0,-1 0-1 0 0,1 0 1 0 0,0-1-1 0 0,-1 1 1 0 0,1 0-1 0 0,-1 0 1 0 0,1 0-1 0 0,-1 0 1 0 0,0 0-1 0 0,1 0 1 0 0,-1 0-1 0 0,0 1-30 0 0,1 3 82 0 0,0 1 1 0 0,-1 0-1 0 0,1 0 0 0 0,-1-1 0 0 0,-1 6-82 0 0,0 2 111 0 0,-8 38 65 0 0,9-46-169 0 0,-1 0 1 0 0,0 0-1 0 0,0 0 1 0 0,0 0 0 0 0,-1 2-8 0 0,-4 15 55 0 0,4-11-17 0 0,1-1 1 0 0,-1 1-1 0 0,2 0 1 0 0,0-1-1 0 0,0 1 1 0 0,1 0-1 0 0,0 1-38 0 0,2-4 54 0 0,-2-7-51 0 0,-1-1 0 0 0,1 1 1 0 0,0-1-1 0 0,0 1 1 0 0,-1-1-1 0 0,1 1 1 0 0,0-1-1 0 0,0 1 1 0 0,0-1-1 0 0,-1 1 0 0 0,1-1 1 0 0,0 0-1 0 0,0 0 1 0 0,0 1-1 0 0,0-1 1 0 0,0 0-1 0 0,0 0 1 0 0,0 0-1 0 0,-1 0 0 0 0,2 0-3 0 0,17-2 49 0 0,-8-5-48 0 0,0 0 0 0 0,0 0 0 0 0,-1-1 0 0 0,5-3-1 0 0,8-8-153 0 0,13-13-163 0 0,-31 26 194 0 0,2 0 0 0 0,-1 0 0 0 0,0 1 0 0 0,1-1 0 0 0,0 2 0 0 0,6-4 122 0 0,-3 3-146 0 0,-1-1 0 0 0,0 0 1 0 0,-1-1-1 0 0,0 1 0 0 0,0-1 1 0 0,4-5 145 0 0,-3 3-302 0 0,0 1 0 0 0,1 0 0 0 0,0 0 0 0 0,3-1 302 0 0,2-1-1158 0 0,1-3-2722 0 0</inkml:trace>
  <inkml:trace contextRef="#ctx0" brushRef="#br0" timeOffset="9151.539">2531 61 3728 0 0,'0'0'103'0'0,"1"1"59"0"0,15 24 1909 0 0,-12-17-1792 0 0,-3-7-204 0 0,-1 0 0 0 0,1 0-1 0 0,0 0 1 0 0,-1 1 0 0 0,1-1-1 0 0,-1 0 1 0 0,1 0 0 0 0,-1 0 0 0 0,0 0-1 0 0,0 1 1 0 0,1-1 0 0 0,-1 0-75 0 0,0 7 258 0 0,1-1-1 0 0,1 0 1 0 0,-1 0 0 0 0,1 0 0 0 0,1 0 0 0 0,-1 0-1 0 0,1-1 1 0 0,0 1 0 0 0,0-1 0 0 0,1 1 0 0 0,4 4-258 0 0,0 3 617 0 0,8 27 648 0 0,-5-21-464 0 0,-1 1 0 0 0,5 16-801 0 0,-4-13 328 0 0,4 10-104 0 0,2 8 23 0 0,-12-33-193 0 0,-1 1-1 0 0,0-1 1 0 0,2 9-54 0 0,13 55 176 0 0,-4 3-137 0 0,-5-26 76 0 0,1 16-115 0 0,-9-47 24 0 0,0 0-1 0 0,-1 1 1 0 0,-1-1-1 0 0,-1 1 1 0 0,-1 6-24 0 0,-2 14 3 0 0,3-23 106 0 0,-1-1 0 0 0,-2 11-109 0 0,-2-1 116 0 0,-1 1 1 0 0,-2-1-1 0 0,0 0 1 0 0,-2-1-1 0 0,0 0 1 0 0,-9 12-117 0 0,-2 5 0 0 0,17-29 0 0 0,-2-1 0 0 0,0 1 0 0 0,-3 3 0 0 0,-14 21-50 0 0,-1 6 50 0 0,10-16-124 0 0,-1-1 0 0 0,-2-1 0 0 0,-6 7 124 0 0,12-16-27 0 0,0 1 1 0 0,1 0-1 0 0,0 2 27 0 0,-21 32-98 0 0,5-14-153 0 0,6-6-593 0 0,-2-1 0 0 0,-22 22 844 0 0,28-34-1327 0 0,2 0-3079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6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83 9416 0 0,'0'0'208'0'0,"0"0"33"0"0,0 0 16 0 0,0 0 5 0 0,0 0-33 0 0,0 0-18 0 0,0 0-3 0 0,0 0-14 0 0,0 0-54 0 0,0 0-20 0 0,0 0-6 0 0,0 0 7 0 0,0 0 40 0 0,-1-1-10 0 0,1 0-1 0 0,-1 1 1 0 0,1-1 0 0 0,0 0-1 0 0,-1 1 1 0 0,1-1-1 0 0,0 0 1 0 0,0 0-1 0 0,-1 1 1 0 0,1-1 0 0 0,0 0-1 0 0,0 0 1 0 0,0 1-1 0 0,0-1-150 0 0,1-1 34 0 0,1 0 0 0 0,-1 0 0 0 0,1 0 0 0 0,-1 0 0 0 0,1 0 0 0 0,0 0-1 0 0,0 1 1 0 0,0-1 0 0 0,0 1 0 0 0,0 0 0 0 0,0-1 0 0 0,0 1 0 0 0,1 0 0 0 0,-1 0 0 0 0,0 0 0 0 0,2 0-34 0 0,8-2 255 0 0,0 0 1 0 0,12-1-256 0 0,-4 0 380 0 0,56-5 564 0 0,-60 4-729 0 0,5 1 11 0 0,5 3-127 0 0,1-1 1 0 0,0-2-100 0 0,-1 1 8 0 0,0 0-1 0 0,1 2-7 0 0,-21 1 0 0 0,1 1 0 0 0,0 0 0 0 0,0 0 0 0 0,-1 1 0 0 0,1-1 0 0 0,5 3 0 0 0,-4-1-28 0 0,3 1-500 0 0,-10-4 501 0 0,0 0 0 0 0,-1 1-1 0 0,1-1 1 0 0,0 0-1 0 0,-1 0 1 0 0,1 1-1 0 0,0-1 1 0 0,-1 0-1 0 0,1 1 1 0 0,-1-1-1 0 0,1 0 1 0 0,-1 1-1 0 0,1-1 1 0 0,-1 1 0 0 0,1 0 27 0 0,0-1-394 0 0,-1 0-12 0 0,24 0-5493 0 0,-17-4 1854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7:09.45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1926 49 5184 0 0,'0'0'116'0'0,"0"0"17"0"0,0 0 10 0 0,0 17 811 0 0,-3-7-401 0 0,0-1 0 0 0,1 1 0 0 0,1 0 0 0 0,0 0 0 0 0,0 0 0 0 0,1 0 0 0 0,0 2-553 0 0,0-10 383 0 0,0 13 73 0 0,0 16-456 0 0,0-20 0 0 0,-2-9 0 0 0,1-1 0 0 0,-5 21 1432 0 0,1-16-840 0 0,4-3-589 0 0,0 0 0 0 0,0 0 0 0 0,1 0 1 0 0,-1 1-1 0 0,1-1 0 0 0,0 3-3 0 0,-3 14-3 0 0,-11 26 3 0 0,10-15 33 0 0,2-21-45 0 0,1 0 1 0 0,1 0 0 0 0,0 1-1 0 0,0-1 1 0 0,1 4 11 0 0,0 12 104 0 0,-6 20 918 0 0,-1-14-146 0 0,6 45-830 0 0,-3-58-47 0 0,1-11 15 0 0,2-6 55 0 0,-3 6 25 0 0,2-7-100 0 0,1 0 1 0 0,-1 0-1 0 0,1 0 1 0 0,0-1-1 0 0,-1 1 1 0 0,1 0-1 0 0,0 0 1 0 0,0 0-1 0 0,0 0 0 0 0,0 0 1 0 0,0 0-1 0 0,0 0 1 0 0,0 0-1 0 0,0 0 1 0 0,0 0-1 0 0,1 0 1 0 0,-1 1 5 0 0,0 3-2 0 0,-3 2 2 0 0,1 0 0 0 0,0 0 0 0 0,1 1 0 0 0,0-1 0 0 0,0 2 0 0 0,1-8 0 0 0,0 0 0 0 0,0 0 0 0 0,0 0 0 0 0,0 0 0 0 0,0 1 0 0 0,0-1 0 0 0,0 0 0 0 0,0 0 0 0 0,0 0 0 0 0,-1 0 0 0 0,1 0 0 0 0,0 0 0 0 0,-1 0 0 0 0,1 0 0 0 0,-1 0 0 0 0,1 0 0 0 0,-2 3 0 0 0,2-1 0 0 0,0 0 0 0 0,0 0 0 0 0,0 0 0 0 0,-1 0 0 0 0,1 0 0 0 0,-1 0 0 0 0,0 0 0 0 0,0 0 0 0 0,-5 17 0 0 0,5-17 0 0 0,1 1 0 0 0,-1-1 0 0 0,1 1 0 0 0,0-1 0 0 0,0 1 0 0 0,0-1 0 0 0,0 4 0 0 0,1 22 0 0 0,-5 11 668 0 0,4-40-867 0 0,0 2-22 0 0,0 19-3 0 0,0-20 228 0 0,0 1 0 0 0,0-1 0 0 0,0 1 0 0 0,0-1 0 0 0,0 1 0 0 0,0-1 0 0 0,-1 1 1 0 0,1-1-1 0 0,0 1 0 0 0,-1-1 0 0 0,1 1 0 0 0,-1 0-4 0 0,-1 5 124 0 0,-4 45 615 0 0,2-26-739 0 0,3-21 1 0 0,0 0 0 0 0,0 0 0 0 0,0 0 0 0 0,1 1 0 0 0,-1 1-1 0 0,-1 10 48 0 0,0-6 9 0 0,0 0-34 0 0,2-11-23 0 0,0 1 0 0 0,0-1 1 0 0,0 1-1 0 0,0-1 0 0 0,-1 1 1 0 0,1-1-1 0 0,0 1 0 0 0,0-1 0 0 0,0 1 1 0 0,-1-1-1 0 0,1 1 0 0 0,0-1 1 0 0,0 1-1 0 0,-1-1 0 0 0,1 1 1 0 0,0-1-1 0 0,-1 1 0 0 0,0-1 0 0 0,1 2 5 0 0,-1 0-1 0 0,1-1 0 0 0,0 1 1 0 0,0 0-1 0 0,0-1 1 0 0,-1 1-1 0 0,1 0 1 0 0,1 0-1 0 0,-1-1 1 0 0,0 1-1 0 0,0 0-4 0 0,1 0 4 0 0,-6 36 60 0 0,5-36-61 0 0,-5 9 48 0 0,4-8-42 0 0,0-1 0 0 0,0 0-1 0 0,0 1 1 0 0,0-1 0 0 0,0 1 0 0 0,1-1 0 0 0,-1 1 0 0 0,1 0-1 0 0,0-1 1 0 0,0 1-9 0 0,-5 18 69 0 0,3-16-36 0 0,1 1 0 0 0,-1-1 0 0 0,1 0 0 0 0,0 1 0 0 0,0-1 0 0 0,0 1 0 0 0,1 2-33 0 0,0-6 118 0 0,-1-2-110 0 0,1 0-1 0 0,0 0 0 0 0,-1 0 1 0 0,1 0-1 0 0,0 0 0 0 0,0 0 0 0 0,-1 1 1 0 0,1-1-1 0 0,0 0 0 0 0,0 0 0 0 0,0 0 1 0 0,-1 1-1 0 0,1-1 0 0 0,0 0 0 0 0,0 0 1 0 0,0 1-1 0 0,0-1 0 0 0,0 0 0 0 0,-1 0 1 0 0,1 1-1 0 0,0-1 0 0 0,0 0 0 0 0,0 1 1 0 0,0-1-1 0 0,0 0 0 0 0,0 0 1 0 0,0 1-1 0 0,0-1 0 0 0,0 0 0 0 0,0 1-7 0 0,0 11-127 0 0,0-9 91 0 0,0 8-126 0 0,1-7 200 0 0,-1 0 0 0 0,0 0 0 0 0,0 0 0 0 0,0 0-1 0 0,-1 0 1 0 0,0 1-38 0 0,-2 0 76 0 0,-5 18-392 0 0,7-21 316 0 0,0 0 0 0 0,0 0 0 0 0,1 0 0 0 0,-1 0 0 0 0,0 1 0 0 0,1-1 0 0 0,-1 0 0 0 0,1 0 0 0 0,0 2 0 0 0,-2 5 0 0 0,-8 32 0 0 0,9-40 0 0 0,1-1 0 0 0,0 1 0 0 0,-1-1 0 0 0,1 0 0 0 0,0 1 0 0 0,0-1 0 0 0,0 1 0 0 0,-1-1 0 0 0,1 1 0 0 0,0-1 0 0 0,0 1 0 0 0,0-1 0 0 0,0 1 0 0 0,0-1 0 0 0,0 1 0 0 0,0-1 0 0 0,0 1 0 0 0,0-1 0 0 0,0 1 0 0 0,0-1 0 0 0,0 1 0 0 0,0-1 0 0 0,1 0 0 0 0,-1 1 0 0 0,0 0 0 0 0,1 0 0 0 0,-6 36 64 0 0,5-30-64 0 0,0 0 0 0 0,-1 1 0 0 0,0-1 0 0 0,0 2 0 0 0,-2 17 0 0 0,-2 23 0 0 0,4-37 0 0 0,0-9 0 0 0,0 0 0 0 0,0 0 0 0 0,1 0 0 0 0,0 0 0 0 0,-1 0 0 0 0,1 0 0 0 0,1 2 0 0 0,-6 48 0 0 0,4-41 0 0 0,-1-10 0 0 0,0 0 0 0 0,-8 55 0 0 0,10-50 0 0 0,0-6 0 0 0,1 0 0 0 0,-1-1 0 0 0,0 1 0 0 0,0 0 0 0 0,0 0 0 0 0,0-1 0 0 0,0 1 0 0 0,0 0 0 0 0,0 0 0 0 0,0 0 0 0 0,0-1 0 0 0,0 1 0 0 0,0 0 0 0 0,0-1 0 0 0,-1 1 0 0 0,1 0 0 0 0,0 0 0 0 0,-1-1 0 0 0,1 1 0 0 0,-1 0 0 0 0,-1 10 0 0 0,-1 0 0 0 0,1 0 0 0 0,1 0 0 0 0,0 1 0 0 0,1 4 0 0 0,-5 18 0 0 0,3-27-2 0 0,1-6 7 0 0,0 1 1 0 0,1-1-1 0 0,-1 0 0 0 0,1 0 1 0 0,0 0-1 0 0,-1 0 0 0 0,1 1 1 0 0,0-1-1 0 0,0 0 0 0 0,0 0 1 0 0,-1 1-1 0 0,1-1 0 0 0,0 0 1 0 0,1 1-7 0 0,-6 17 73 0 0,5-18-72 0 0,0 0 1 0 0,0 0-1 0 0,0 0 0 0 0,0 0 0 0 0,0 0 0 0 0,0 0 0 0 0,0 0 0 0 0,0 1 0 0 0,0-1 0 0 0,-1 0 0 0 0,1 0 0 0 0,0 0 0 0 0,-1 0 0 0 0,1 0 0 0 0,-1 0 0 0 0,-1 5 10 0 0,-2 26 43 0 0,4-30-51 0 0,0-1 0 0 0,-1 0-1 0 0,1 0 1 0 0,0 1-1 0 0,-1-1 1 0 0,1 0-1 0 0,0 1 1 0 0,0-1-1 0 0,0 0 1 0 0,0 1 0 0 0,0-1-1 0 0,0 0 1 0 0,1 1-2 0 0,-1 6 39 0 0,-4 10-25 0 0,2-11-15 0 0,1 0 1 0 0,-1 0 0 0 0,0-1-1 0 0,-1 3 1 0 0,2-8-28 0 0,1 1 0 0 0,0 0-1 0 0,0-1 1 0 0,-1 1-1 0 0,1-1 1 0 0,0 1-1 0 0,0 0 1 0 0,0-1 0 0 0,1 1-1 0 0,-1-1 1 0 0,0 1-1 0 0,1 0 29 0 0,2 5-4425 0 0,-2-7-976 0 0</inkml:trace>
  <inkml:trace contextRef="#ctx0" brushRef="#br0" timeOffset="1">1459 460 6192 0 0,'0'8'133'0'0,"0"-7"23"0"0,0-1 13 0 0,0 0 50 0 0,0 0 158 0 0,0 0 67 0 0,0 0 18 0 0,0 0-20 0 0,0 0-88 0 0,0 0-40 0 0,0 0-8 0 0,0 0-10 0 0,0 0-35 0 0,0 0-18 0 0,0 0-3 0 0,0 0-14 0 0,0 0-54 0 0,0 0-20 0 0,6 1 140 0 0,8 3 520 0 0,-13-4-666 0 0,5-4 128 0 0,2 1-217 0 0,-4 2-31 0 0,-1 0 0 0 0,1-1 1 0 0,-1 1-1 0 0,0-1 0 0 0,1 0 0 0 0,-1 0 0 0 0,0 0 0 0 0,0 0 0 0 0,0-1 1 0 0,-1 1-1 0 0,1-1 0 0 0,0-1-26 0 0,6-3 6 0 0,-6 4 12 0 0,0 0 0 0 0,1 0 0 0 0,-1 0 1 0 0,0 0-1 0 0,0 0 0 0 0,-1-1 1 0 0,1 0-1 0 0,1-2-18 0 0,36-56 375 0 0,-40 60-281 0 0,8-3 157 0 0,-6 4-239 0 0,-1 0 1 0 0,1 0-1 0 0,-1 0 1 0 0,1 0-1 0 0,-1 0 0 0 0,1 0 1 0 0,-1 0-1 0 0,0 0 1 0 0,1-1-1 0 0,-1 1 0 0 0,0-1 1 0 0,0 1-1 0 0,0 0 1 0 0,0-1-13 0 0,2-2 31 0 0,-3 3-15 0 0,10-8-356 0 0,-2 1 541 0 0,0 0 0 0 0,0-1 0 0 0,2-5-201 0 0,-4 5 12 0 0,1 1-1 0 0,-1 1 1 0 0,1-1 0 0 0,1 1-12 0 0,23-33 64 0 0,-31 39-64 0 0,0 1 0 0 0,1 0 0 0 0,-1 0 0 0 0,0 0 0 0 0,0 0 0 0 0,0-1 0 0 0,1 1 0 0 0,-1 0 0 0 0,0 0 0 0 0,0-1 0 0 0,0 1 0 0 0,0 0 0 0 0,0 0 0 0 0,1 0 0 0 0,-1-1 0 0 0,0 1 0 0 0,0 0 0 0 0,0-1 0 0 0,0 1 0 0 0,0 0 0 0 0,0 0 0 0 0,0-1 0 0 0,0 1 0 0 0,0 0 0 0 0,0-1 0 0 0,0 1 0 0 0,0-1 0 0 0,0 0 0 0 0,0 1 0 0 0,0-1 0 0 0,0 1 0 0 0,1-1 0 0 0,-1 0 0 0 0,0 1 0 0 0,0-1 0 0 0,0 1 0 0 0,1-1 0 0 0,-1 1 0 0 0,0-1 0 0 0,1 0 0 0 0,-1 1 0 0 0,1-1 0 0 0,-1 1 0 0 0,0 0 0 0 0,1-1 0 0 0,-1 1 0 0 0,1-1 0 0 0,0 1 0 0 0,3-5 0 0 0,7-6 55 0 0,0 0 23 0 0,-10 11-77 0 0,-1-1-1 0 0,1 1 1 0 0,0-1 0 0 0,-1 0-1 0 0,1 1 1 0 0,0-1 0 0 0,-1 0 0 0 0,1 1-1 0 0,-1-1 1 0 0,1 0 0 0 0,-1 0-1 0 0,1 0 1 0 0,-1 1 0 0 0,1-1 0 0 0,-1 0-1 0 0,0 0 0 0 0,11-20 0 0 0,-6 14 0 0 0,6-12 0 0 0,-2 6-1 0 0,-9 12 2 0 0,1 1-1 0 0,-1-1 1 0 0,1 0 0 0 0,0 1 0 0 0,-1-1-1 0 0,0 0 1 0 0,1 1 0 0 0,-1-1 0 0 0,1 0-1 0 0,-1 0 1 0 0,0 0 0 0 0,1 0 0 0 0,-1 1-1 0 0,0-1 1 0 0,0-1-1 0 0,1 0 43 0 0,6-6-30 0 0,0-5-30 0 0,-6 11-31 0 0,-1 2 87 0 0,1 0 14 0 0,2-1-42 0 0,1 0-11 0 0,-1-1 0 0 0,0 0 0 0 0,0 0 0 0 0,0 0 0 0 0,0 0 0 0 0,2-3 0 0 0,2-1 0 0 0,-6 6 2 0 0,-1-1 0 0 0,1 1 0 0 0,-1 0 0 0 0,0 0 0 0 0,1-1 0 0 0,-1 1 0 0 0,1 0 0 0 0,-1 0 0 0 0,1 0 0 0 0,-1 0 0 0 0,1-1 0 0 0,-1 1 0 0 0,1 0 0 0 0,-1 0 0 0 0,1 0 0 0 0,-1 0 0 0 0,1 0 0 0 0,-1 0 0 0 0,1 1 0 0 0,-1-1 0 0 0,1 0 0 0 0,-1 0 0 0 0,1 0 0 0 0,-1 0 0 0 0,1 1 0 0 0,-1-1 0 0 0,0 0 0 0 0,1 1-2 0 0,2 0 8 0 0,0 0-8 0 0,-3-1 0 0 0,1 0 0 0 0,-1 0 0 0 0,1 0 0 0 0,0 0 0 0 0,-1 0 0 0 0,1 0 0 0 0,-1 0 0 0 0,1 0 0 0 0,-1 1 0 0 0,1-1 0 0 0,-1 0 0 0 0,1 0 0 0 0,-1 1 0 0 0,1-1 0 0 0,-1 0 0 0 0,1 1 0 0 0,-1-1 0 0 0,1 1 0 0 0,-1-1 0 0 0,0 1 0 0 0,6 6 0 0 0,-5-6 1 0 0,1 0 7 0 0,-1 0 0 0 0,0 0 0 0 0,0 1 1 0 0,0-1-1 0 0,1 0 0 0 0,-1 1 0 0 0,-1-1 0 0 0,1 1 0 0 0,0-1 1 0 0,0 1-1 0 0,0 0 0 0 0,-1-1 0 0 0,1 1 0 0 0,-1 0 0 0 0,1-1 1 0 0,-1 1-9 0 0,4 21 369 0 0,-3-22-316 0 0,0-1-52 0 0,-1 1-1 0 0,0-1 0 0 0,0 0 1 0 0,1 0-1 0 0,-1 0 0 0 0,0 1 1 0 0,0-1-1 0 0,1 0 0 0 0,-1 0 1 0 0,0 0-1 0 0,0 1 0 0 0,0-1 1 0 0,0 0-1 0 0,1 1 0 0 0,-1-1 1 0 0,0 0-1 0 0,0 0 0 0 0,0 1 1 0 0,0-1-1 0 0,0 0 0 0 0,0 1 1 0 0,0-1-1 0 0,0 0 0 0 0,0 0 1 0 0,0 1-1 0 0,0-1 0 0 0,0 0 1 0 0,0 1-1 0 0,0-1 0 0 0,0 0 1 0 0,0 1-1 0 0,0-1 0 0 0,0 0 1 0 0,0 1-1 0 0,0-1 0 0 0,0 0 1 0 0,0 0 1 0 0,0 0-1 0 0,-1 0 0 0 0,1 0 1 0 0,0 1-1 0 0,0-1 0 0 0,0 0 1 0 0,0 0-1 0 0,0 0 0 0 0,0 0 0 0 0,0 0 1 0 0,0 0-1 0 0,0 1 0 0 0,0-1 1 0 0,0 0-1 0 0,0 0 0 0 0,0 0 1 0 0,0 0-1 0 0,0 0 0 0 0,0 0 0 0 0,0 1 1 0 0,0-1-1 0 0,0 0 0 0 0,0 0 1 0 0,1 0-1 0 0,-1 0 0 0 0,0 0 1 0 0,0 0-1 0 0,0 0 0 0 0,0 0 1 0 0,0 1-1 0 0,0-1 0 0 0,0 0 0 0 0,0 0 1 0 0,0 0-1 0 0,0 0 0 0 0,1 0 1 0 0,-1 0-1 0 0,0 0 0 0 0,0 0 1 0 0,0 0-1 0 0,0 0-1 0 0,3 1 11 0 0,-1 5-9 0 0,4 11 60 0 0,12 19-52 0 0,-12-6 230 0 0,-2-15-70 0 0,-3-9-121 0 0,1 15 138 0 0,-2-20-184 0 0,0-1 0 0 0,0 1 1 0 0,0 0-1 0 0,0-1 0 0 0,0 1 1 0 0,0 0-1 0 0,0-1 1 0 0,1 1-1 0 0,-1 0 0 0 0,0-1 1 0 0,0 1-1 0 0,1-1 1 0 0,-1 1-1 0 0,0 0 0 0 0,1-1 1 0 0,-1 1-1 0 0,1-1 1 0 0,-1 1-1 0 0,1-1 0 0 0,-1 1 1 0 0,1-1-1 0 0,-1 0 1 0 0,1 1-4 0 0,0 3 10 0 0,6 18 60 0 0,-5-18-60 0 0,0 0-1 0 0,-1 0 1 0 0,0 0-1 0 0,0 0 1 0 0,0 0-1 0 0,0 1-9 0 0,-1-4 1 0 0,3 11-1 0 0,1 1 0 0 0,15 17-336 0 0,-8 5-1059 0 0,-6-26 790 0 0</inkml:trace>
  <inkml:trace contextRef="#ctx0" brushRef="#br0" timeOffset="2">16 1240 4776 0 0,'0'0'135'0'0,"-5"9"1002"0"0,0-3 3381 0 0,4-5-4455 0 0,-3 7 356 0 0,4-7-408 0 0,0 0 1 0 0,0 1-1 0 0,0-1 1 0 0,1 0-1 0 0,-1 0 0 0 0,0 1 1 0 0,1-1-1 0 0,-1 0 1 0 0,1 0-1 0 0,-1 0 1 0 0,1 1-12 0 0,2 4 18 0 0,-3-5 7 0 0,6 14 1084 0 0,-6-14-1078 0 0,1-1 0 0 0,-1 1 0 0 0,1-1 0 0 0,-1 1 0 0 0,1-1 0 0 0,-1 1 0 0 0,1-1 0 0 0,-1 1 0 0 0,1-1 0 0 0,-1 0 0 0 0,1 1 0 0 0,0-1 0 0 0,-1 0 0 0 0,1 1 0 0 0,0-1 0 0 0,-1 0 0 0 0,1 0 0 0 0,0 0 0 0 0,-1 0 0 0 0,1 1 0 0 0,0-1 0 0 0,-1 0 0 0 0,1 0 0 0 0,0 0 0 0 0,-1-1 0 0 0,1 1 0 0 0,0 0 0 0 0,-1 0 0 0 0,1 0 0 0 0,0-1-31 0 0,8-2 0 0 0,7 0-9 0 0,-14 3 12 0 0,-1 0 0 0 0,1 0 0 0 0,0-1 1 0 0,-1 1-1 0 0,1-1 0 0 0,0 1 0 0 0,-1-1 0 0 0,1 0 0 0 0,-1 1 0 0 0,1-1 1 0 0,-1 0-1 0 0,1 0 0 0 0,-1 0 0 0 0,0 0 0 0 0,1 0 0 0 0,-1-1 0 0 0,0 1 1 0 0,1-1-4 0 0,-1 1 241 0 0,1 1 55 0 0,20 0 533 0 0,-20 0-613 0 0,4 0 167 0 0,20 2-508 0 0,-21-1 145 0 0,0-1 0 0 0,0 1 0 0 0,0-1 0 0 0,1 0 0 0 0,-1 0 0 0 0,0-1 0 0 0,0 0 0 0 0,4 0-20 0 0,-8 0 0 0 0,1 1 0 0 0,0-1 0 0 0,0 1 0 0 0,0 0 0 0 0,0 0 0 0 0,-1 0 0 0 0,1 0 0 0 0,0 0 0 0 0,0 0 0 0 0,0 1 0 0 0,1-1 0 0 0,0 0 0 0 0,0 1 0 0 0,0-1 0 0 0,0 0 0 0 0,0-1 0 0 0,0 1 0 0 0,-1 0 0 0 0,1-1 0 0 0,0 0 0 0 0,0 0 0 0 0,1 0 0 0 0,-4 1 3 0 0,1 0 1 0 0,0 0 0 0 0,-1-1 0 0 0,1 1-1 0 0,-1 0 1 0 0,1 0 0 0 0,0 0-1 0 0,-1 0 1 0 0,1 0 0 0 0,-1 0 0 0 0,1 1-1 0 0,-1-1 1 0 0,1 0 0 0 0,0 0 0 0 0,-1 0-1 0 0,1 0 1 0 0,0 1-4 0 0,4 0 63 0 0,34-8 113 0 0,-34 7-320 0 0,7-3 87 0 0,-7 2 36 0 0,5-3 26 0 0,-7 3-2 0 0,-1 0 0 0 0,0 0 0 0 0,1 0-1 0 0,-1 1 1 0 0,1-1 0 0 0,-1 1 0 0 0,1-1 0 0 0,-1 1 0 0 0,1 0 0 0 0,-1 0 0 0 0,1 0 0 0 0,-1 0 0 0 0,1 0 0 0 0,-1 1 0 0 0,1-1 0 0 0,-1 1 0 0 0,1 0 0 0 0,-1 0 0 0 0,0 0 0 0 0,1 0-3 0 0,-1-1 124 0 0,-1 1 1 0 0,1-1 0 0 0,-1 1 0 0 0,1-1 0 0 0,0 0-1 0 0,-1 0 1 0 0,1 0 0 0 0,-1 0 0 0 0,1 0 0 0 0,0 0-1 0 0,-1 0 1 0 0,1 0 0 0 0,1-1-125 0 0,7 0 189 0 0,-5 3-350 0 0,-5-1 157 0 0,0-1-1 0 0,0 0 1 0 0,0 0-1 0 0,0 0 1 0 0,0 0-1 0 0,0 0 1 0 0,0 0-1 0 0,0 1 1 0 0,1-1-1 0 0,-1 0 1 0 0,0 0-1 0 0,0 0 1 0 0,0 0-1 0 0,0 0 1 0 0,0 0-1 0 0,1 0 1 0 0,-1 0-1 0 0,0 0 1 0 0,0 0-1 0 0,0 1 1 0 0,0-1-1 0 0,1 0 1 0 0,-1 0-1 0 0,0 0 1 0 0,0 0-1 0 0,0 0 1 0 0,0 0-1 0 0,1 0 1 0 0,-1 0-1 0 0,0 0 1 0 0,0-1-1 0 0,0 1 1 0 0,0 0-1 0 0,0 0 1 0 0,1 0-1 0 0,-1 0 1 0 0,0 0-1 0 0,0 0 1 0 0,0 0-1 0 0,0 0 5 0 0,4-2-16 0 0,-2 2 15 0 0,-1-1 1 0 0,0 1-1 0 0,1-1 0 0 0,0 1 1 0 0,-1 0-1 0 0,1 0 1 0 0,-1-1-1 0 0,1 1 1 0 0,-1 0-1 0 0,1 1 0 0 0,1-1 1 0 0,59-5 450 0 0,-61 5-449 0 0,0 1 1 0 0,0-1-1 0 0,0 0 0 0 0,0 0 1 0 0,0 0-1 0 0,1 0 1 0 0,-1-1-1 0 0,0 1 0 0 0,0 0 1 0 0,0 0-1 0 0,0-1 1 0 0,0 1-1 0 0,0 0 1 0 0,0-1-1 0 0,0 1 0 0 0,0-1-1 0 0,4 0-16 0 0,24 4-116 0 0,-26-2 150 0 0,1 0 0 0 0,-1 0 0 0 0,1-1 1 0 0,0 0-1 0 0,-1 1 0 0 0,1-1 1 0 0,0-1-1 0 0,-1 1 0 0 0,4-1-18 0 0,18-4-96 0 0,-21 4 95 0 0,1 0-1 0 0,-1 1 1 0 0,0-1-1 0 0,1 1 0 0 0,-1 0 1 0 0,1 0-1 0 0,3 1 2 0 0,40 1 139 0 0,-15-7 753 0 0,18 0-1641 0 0,-48 5 857 0 0,5 0-117 0 0,0 0 1 0 0,-1 1-1 0 0,1-1 1 0 0,-1 1-1 0 0,2 1 9 0 0,32 3 698 0 0,-35-4-701 0 0,0 1 1 0 0,0-1 0 0 0,0-1-1 0 0,0 1 1 0 0,0-1-1 0 0,0 0 1 0 0,0 0 0 0 0,0-1-1 0 0,0 1 1 0 0,6-3 2 0 0,14-1-778 0 0,-25 3 776 0 0,1 0-1 0 0,0 1 0 0 0,-1 0 0 0 0,1-1 0 0 0,-1 1 0 0 0,1 0 0 0 0,0 0 0 0 0,-1 0 0 0 0,1 0 0 0 0,0 0 0 0 0,-1 0 0 0 0,1 0 0 0 0,0 1 3 0 0,7 0 364 0 0,23-3 1034 0 0,-25 1-1408 0 0,1 0 0 0 0,-1 0 0 0 0,0 1 0 0 0,0 0 0 0 0,1 1 0 0 0,-1 0 0 0 0,6 1 10 0 0,-8-1 11 0 0,-1-1 0 0 0,1 1 0 0 0,-1-1 1 0 0,1 0-1 0 0,0 0 0 0 0,-1-1 0 0 0,1 0 0 0 0,0 0 1 0 0,-1 0-1 0 0,1 0-11 0 0,-4 1 7 0 0,0 0 0 0 0,0-1 1 0 0,1 1-1 0 0,-1 0 0 0 0,0 0 1 0 0,0 1-1 0 0,0-1 0 0 0,0 0 0 0 0,0 0 1 0 0,0 0-1 0 0,0 1 0 0 0,0-1 1 0 0,1 1-8 0 0,-1-1 4 0 0,0 0 0 0 0,0 1 0 0 0,0-1 0 0 0,0 0 0 0 0,0 0 0 0 0,0 0 0 0 0,0 1 0 0 0,0-1-1 0 0,0 0 1 0 0,0 0 0 0 0,0-1 0 0 0,0 1 0 0 0,0 0-4 0 0,15-4 0 0 0,-15 4 0 0 0,0 0 0 0 0,0 0 0 0 0,0 0 0 0 0,1 0 0 0 0,-1 0 0 0 0,0 0 0 0 0,0 0 0 0 0,0-1 0 0 0,0 1 0 0 0,0 0 0 0 0,0-1 0 0 0,2 0 0 0 0,3 0 0 0 0,65 1 302 0 0,-71-1-293 0 0,1 1-1 0 0,0 0 1 0 0,0 0 0 0 0,0 1 0 0 0,0-1-1 0 0,0 0 1 0 0,0 0 0 0 0,0 0 0 0 0,0 1 0 0 0,0-1-1 0 0,0 0 1 0 0,0 1 0 0 0,-1-1 0 0 0,1 1-9 0 0,7-1-54 0 0,47-7 189 0 0,-49 6-117 0 0,0 0 1 0 0,0 0 0 0 0,0 1-1 0 0,0 0 1 0 0,6 1-19 0 0,4 0-7 0 0,3-1 46 0 0,-6 1-16 0 0,-1-1-1 0 0,0-1 0 0 0,0 0 0 0 0,7-2-22 0 0,-9 1-64 0 0,1 0 0 0 0,-1 1 0 0 0,1 1 0 0 0,7 0 64 0 0,35-10 340 0 0,-33 6-661 0 0,-18 3 287 0 0,1 0 0 0 0,0 0 0 0 0,-1 0 1 0 0,1 1-1 0 0,-1-1 0 0 0,1 1 0 0 0,1 0 34 0 0,3-2 194 0 0,-6 1-163 0 0,0 1 1 0 0,0-1-1 0 0,1 1 0 0 0,-1-1 1 0 0,0 1-1 0 0,0 0 1 0 0,0-1-1 0 0,0 1 1 0 0,1 0-1 0 0,-1 0 1 0 0,0 0-1 0 0,0 0 1 0 0,0 0-1 0 0,1 0 1 0 0,-1 1-1 0 0,0-1 1 0 0,0 0-1 0 0,0 0 1 0 0,1 1-32 0 0,2 0 9 0 0,1 0 1 0 0,-1 0-1 0 0,1-1 1 0 0,-1 1-1 0 0,1-1 1 0 0,-1 0-1 0 0,1 0 1 0 0,-1-1-1 0 0,1 0 0 0 0,-1 1 1 0 0,1-1-1 0 0,-1-1-9 0 0,28-2 87 0 0,15-4 523 0 0,-42 7-648 0 0,0 1-1 0 0,-1-1 1 0 0,1 0-1 0 0,-1 0 1 0 0,4-2 38 0 0,-2 1-104 0 0,5 0 79 0 0,-8 3 27 0 0,-1-1-3 0 0,18-1 57 0 0,-16 0-49 0 0,0 0 0 0 0,-1 1 0 0 0,1 0 0 0 0,0 0-1 0 0,0 0 1 0 0,0 0 0 0 0,0 1 0 0 0,0 0 0 0 0,1 0-7 0 0,-1-1 4 0 0,-1 1 0 0 0,1-1 0 0 0,0 1 0 0 0,-1-1-1 0 0,1 0 1 0 0,0 0 0 0 0,-1-1 0 0 0,3 0-4 0 0,-2 1 5 0 0,0-1 0 0 0,-1 1 0 0 0,1 0-1 0 0,0 0 1 0 0,-1 0 0 0 0,1 0 0 0 0,0 0 0 0 0,-1 1-1 0 0,2 0-4 0 0,6 2 16 0 0,1-1 0 0 0,-1 0 0 0 0,0-1 0 0 0,9 0-16 0 0,31 3 124 0 0,-14 0-29 0 0,55 0 254 0 0,-75 0-245 0 0,-9-4-104 0 0,-5 0-26 0 0,0-1-1 0 0,0 1 0 0 0,0 0 0 0 0,1-1 1 0 0,-1 2-1 0 0,0-1 0 0 0,0 0 0 0 0,0 1 1 0 0,0-1-1 0 0,1 1 27 0 0,-1 0-9 0 0,0 0 1 0 0,0-1 0 0 0,0 1-1 0 0,0-1 1 0 0,0 0-1 0 0,0 0 1 0 0,0 0 0 0 0,0-1-1 0 0,0 1 1 0 0,1-1-1 0 0,-1 1 9 0 0,0-1 0 0 0,1 0 0 0 0,-1 1 0 0 0,1-1 0 0 0,-1 1 0 0 0,1 0 0 0 0,2 0 0 0 0,-3 0 0 0 0,0 0 0 0 0,0 0 0 0 0,1 0 0 0 0,-1 0 0 0 0,0-1 0 0 0,2 0 0 0 0,-1 0 0 0 0,0 0 0 0 0,0 1 0 0 0,0-1 0 0 0,0 1 0 0 0,0 0 0 0 0,2 0 0 0 0,17-2 0 0 0,-20 2 0 0 0,-1-1-1 0 0,1 1 0 0 0,0 0 0 0 0,0 0 1 0 0,0 0-1 0 0,0 0 0 0 0,0 0 0 0 0,0 1 1 0 0,0-1-1 0 0,-1 1 0 0 0,1 0 1 0 0,12 1 176 0 0,-2 3 435 0 0,-11-5-604 0 0,-1 0 0 0 0,1 0-1 0 0,0 0 1 0 0,-1 1 0 0 0,1-1 0 0 0,-1 1-1 0 0,0-1 1 0 0,1 1 0 0 0,-1-1 0 0 0,1 1-1 0 0,-1 0 1 0 0,0-1 0 0 0,1 1 0 0 0,-1 0-1 0 0,1 1-6 0 0,5 2 11 0 0,14-3 42 0 0,-20-1-53 0 0,0 0 0 0 0,0 0 0 0 0,1 0 0 0 0,-1 0 0 0 0,0 0 0 0 0,0 0 0 0 0,0 0 0 0 0,1 0 0 0 0,-1 1 0 0 0,0-1 0 0 0,0 0 0 0 0,0 1 0 0 0,2 0 0 0 0,2 1 0 0 0,-4-3 0 0 0,0 1 0 0 0,0 0 0 0 0,1 0 0 0 0,-1 0 0 0 0,0 1 0 0 0,0-1 0 0 0,0 0 0 0 0,0 0 0 0 0,0 0 0 0 0,0 1 0 0 0,0-1 0 0 0,0 1 0 0 0,1-1 0 0 0,5 2 0 0 0,44 8 118 0 0,24-10-108 0 0,-33-5 1 0 0,-15 1 20 0 0,-20 2-27 0 0,0 1 1 0 0,0 0-1 0 0,0 0 1 0 0,0 1-1 0 0,4 0-4 0 0,24-4 22 0 0,-29 2-17 0 0,0 1 0 0 0,1 1 1 0 0,-1-1-1 0 0,0 1 0 0 0,0 0 1 0 0,1 1-1 0 0,-1-1 0 0 0,0 1-5 0 0,4 1 76 0 0,0 0 0 0 0,1-1 0 0 0,3 0-76 0 0,-12-1 55 0 0,-1 0-1 0 0,1 0 0 0 0,0 0 0 0 0,0 1 1 0 0,-1-1-1 0 0,1 1 0 0 0,0-1 0 0 0,-1 1 1 0 0,2 0-55 0 0,12 4-183 0 0,36 0-135 0 0,-39-5 340 0 0,-10 1-4 0 0,1-1-1 0 0,0 0 1 0 0,0 0-1 0 0,0 0 1 0 0,-1 0-1 0 0,1 0 1 0 0,0 0-1 0 0,0-1 1 0 0,-1 1-1 0 0,1-1 1 0 0,0 0-1 0 0,-1 0 1 0 0,2 0-18 0 0,-4 0 21 0 0,1 1 0 0 0,0 0 1 0 0,0-1-1 0 0,0 1 1 0 0,0 0-1 0 0,1 0 0 0 0,-1 0 1 0 0,0 0-1 0 0,0 0 1 0 0,0 0-1 0 0,0 0 0 0 0,0 0 1 0 0,0 0-22 0 0,6 0-48 0 0,7-2 56 0 0,0 0-1 0 0,1 1 0 0 0,-1 1 1 0 0,6 1-8 0 0,5-1-240 0 0,17-9 546 0 0,-17 0-306 0 0,15 4 0 0 0,-28 4 0 0 0,0-1 0 0 0,0 0 0 0 0,3-2 0 0 0,12-3 0 0 0,-26 6 0 0 0,1 1 0 0 0,-1-1 0 0 0,0 1 0 0 0,1-1 0 0 0,-1 1 0 0 0,0 0 0 0 0,1 0 0 0 0,-1 0 0 0 0,0 0 0 0 0,1 0 0 0 0,-1 0 0 0 0,1 0 0 0 0,-1 0 0 0 0,0 0 0 0 0,1 1 0 0 0,2 0 0 0 0,32-1 0 0 0,-33 1 19 0 0,9-4 23 0 0,-2 1-39 0 0,15 1 51 0 0,-24 1 14 0 0,-1 0 18 0 0,0 0-2 0 0,2 0-26 0 0,4 0-37 0 0,-5 0-18 0 0,-1 0-1 0 0,1 0 1 0 0,-1 0 0 0 0,0 0 0 0 0,1 0 0 0 0,-1 1-1 0 0,1-1 1 0 0,-1 0 0 0 0,1 0 0 0 0,-1 0-1 0 0,0 0 1 0 0,1 1 0 0 0,-1-1 0 0 0,0 0-1 0 0,1 0 1 0 0,-1 1 0 0 0,1-1 0 0 0,-1 0-1 0 0,0 1 1 0 0,0-1 0 0 0,1 0 0 0 0,-1 1 0 0 0,0-1-1 0 0,0 0 1 0 0,1 1 0 0 0,-1-1 0 0 0,0 1-1 0 0,0-1 1 0 0,0 0 0 0 0,0 1 0 0 0,0-1-1 0 0,1 1 1 0 0,-1-1 0 0 0,0 1 0 0 0,0-1-1 0 0,0 1 1 0 0,0-1 0 0 0,0 1-3 0 0,2 8 12 0 0,5 18-1926 0 0,-7-25 1394 0 0,0 0 0 0 0,1 0 0 0 0,-1 0 0 0 0,1 0 0 0 0,-1 0 0 0 0,1 0 1 0 0,0 0-1 0 0,0 0 0 0 0,0 0 0 0 0,0 0 0 0 0,0-1 0 0 0,0 1 0 0 0,0 0 0 0 0,1 0 520 0 0,-1-1-6430 0 0</inkml:trace>
  <inkml:trace contextRef="#ctx0" brushRef="#br0" timeOffset="3">3578 971 8232 0 0,'0'0'182'0'0,"0"0"29"0"0,0 0 14 0 0,-5-6 491 0 0,-15-16 2660 0 0,19 21-3252 0 0,0 1-1 0 0,0-1 0 0 0,0 1 1 0 0,0-1-1 0 0,0 1 1 0 0,0-1-1 0 0,0 1 0 0 0,0-1 1 0 0,0 1-1 0 0,-1 0 1 0 0,1 0-1 0 0,0 0 0 0 0,0-1 1 0 0,0 1-1 0 0,-1 1 1 0 0,1-1-1 0 0,0 0 0 0 0,0 0 1 0 0,-1 0-124 0 0,-2 0 25 0 0,-5 1-25 0 0,-5 3 31 0 0,11-2 68 0 0,2 0 39 0 0,-1-1 146 0 0,-4 4 260 0 0,5-3-523 0 0,0-1 1 0 0,0 1 0 0 0,0-1 0 0 0,0 1 0 0 0,1-1 0 0 0,-1 1 0 0 0,0 0 0 0 0,1-1 0 0 0,-1 1 0 0 0,1 0 0 0 0,-1 0 0 0 0,1 1-22 0 0,0 0 24 0 0,0-1 1 0 0,0 1 0 0 0,1 0-1 0 0,-1 0 1 0 0,1 0 0 0 0,-1-1-1 0 0,1 1 1 0 0,0 0 0 0 0,0-1-1 0 0,0 1 1 0 0,1 1-25 0 0,25 29 280 0 0,-18-23-170 0 0,-8-10-106 0 0,-1 1 1 0 0,1 0 0 0 0,0 0-1 0 0,0 0 1 0 0,-1 0 0 0 0,1 0 0 0 0,0 0-1 0 0,-1 0 1 0 0,1 0 0 0 0,-1 0-1 0 0,1 1-4 0 0,13 11 0 0 0,-5-6 0 0 0,-2 0 18 0 0,5 6 36 0 0,1-1-1 0 0,0 0 1 0 0,1-1-1 0 0,11 7-53 0 0,5-1 55 0 0,-29-15-176 0 0,0-2 62 0 0,12 3 0 0 0,-7-2 59 0 0,-1 0 0 0 0,1 2 0 0 0,2 2 0 0 0,1 0 0 0 0,-8-4 0 0 0,1-1 0 0 0,-1 1 0 0 0,0 0 0 0 0,0 0 0 0 0,0 0 0 0 0,1-1 0 0 0,-1 1 0 0 0,0 0 0 0 0,0 0 0 0 0,0 0 0 0 0,-1 1 0 0 0,1-1 0 0 0,0 0 0 0 0,0 0 0 0 0,-1 0 0 0 0,1 1 0 0 0,0-1 0 0 0,-1 0 0 0 0,1 1 0 0 0,-1-1 0 0 0,0-1 5 0 0,1 0 0 0 0,-1 1-1 0 0,0-1 1 0 0,1 0-1 0 0,-1 1 1 0 0,0-1-1 0 0,1 0 1 0 0,-1 1-1 0 0,0-1 1 0 0,1 0 0 0 0,-1 1-1 0 0,1-1 1 0 0,-1 0-1 0 0,0 0 1 0 0,1 0-1 0 0,-1 0 1 0 0,1 1-1 0 0,-1-1 1 0 0,1 0 0 0 0,-1 0-5 0 0,8 4 375 0 0,7 6-755 0 0,-13-8 509 0 0,0-1-1 0 0,-1 1 1 0 0,1 0 0 0 0,-1 0-1 0 0,1 0 1 0 0,-1 0-1 0 0,0 0 1 0 0,1 1-129 0 0,7 10 264 0 0,-8-12-74 0 0,-1-1 8 0 0,1 1-31 0 0,3 3-134 0 0,-3-3-33 0 0,0 0 0 0 0,0 0 0 0 0,0-1-1 0 0,-1 1 1 0 0,1 0 0 0 0,0 0 0 0 0,-1 0-1 0 0,1 0 1 0 0,0 0 0 0 0,-1 1 0 0 0,0-1-1 0 0,1 0 1 0 0,-1 0 0 0 0,1 0 0 0 0,-1 0-1 0 0,0 1 1 0 0,-14 14 1468 0 0,13-15-1025 0 0,-1 0-294 0 0,-11 7-131 0 0,2-4-20 0 0,11-3 2 0 0,-1-1 0 0 0,0 1 0 0 0,0-1 0 0 0,1 0 0 0 0,-1 1 0 0 0,0-1 0 0 0,0 0 0 0 0,0 0 0 0 0,1 0 0 0 0,-1 0 0 0 0,0 1 0 0 0,0-1 0 0 0,0 0 0 0 0,0 0 0 0 0,1-1 0 0 0,-1 1 0 0 0,0 0 0 0 0,0 0 0 0 0,0 0 0 0 0,1-1 0 0 0,-1 1 0 0 0,-2-1 0 0 0,1 1-5 0 0,-1 0-1 0 0,1 1 1 0 0,-1-1-1 0 0,1 0 0 0 0,0 1 1 0 0,-1-1-1 0 0,1 1 1 0 0,0 0-1 0 0,0 0 1 0 0,0 0-1 0 0,-1 0 6 0 0,-25 11-165 0 0,-54 19 367 0 0,67-25-176 0 0,1 1-1 0 0,0 1 0 0 0,0 0 1 0 0,1 1-1 0 0,-9 7-25 0 0,-5 7 275 0 0,11-8-468 0 0,7-11-8171 0 0,9-4 2624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8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31 748 7224 0 0,'0'0'165'0'0,"0"0"22"0"0,0 0 7 0 0,1-2-23 0 0,1-2-143 0 0,1-1 0 0 0,-1 1 1 0 0,1-1-1 0 0,0 1 0 0 0,1 0 0 0 0,-1 0 0 0 0,0 1 0 0 0,1-1 0 0 0,3-2-28 0 0,7-5 103 0 0,4-1-8 0 0,-10 7-8 0 0,1 1 1 0 0,-1-1 0 0 0,-1 0 0 0 0,1-1-1 0 0,2-3-87 0 0,-1 2 198 0 0,0 0 1 0 0,0 1-1 0 0,2-1-198 0 0,-8 5 34 0 0,1 0 0 0 0,0 1 1 0 0,-1-1-1 0 0,1 1 0 0 0,0 0 0 0 0,0 0 1 0 0,0 0-1 0 0,0 0 0 0 0,0 1 1 0 0,4 0-35 0 0,9-1 108 0 0,-14 1-82 0 0,1-1 0 0 0,0 1 0 0 0,0 0 0 0 0,0 0 0 0 0,0 0 0 0 0,0 1 0 0 0,0 0 0 0 0,0-1 0 0 0,0 1 0 0 0,0 1 0 0 0,0-1 0 0 0,-1 0 0 0 0,1 1 0 0 0,1 1-26 0 0,2 1 107 0 0,0 2 0 0 0,0-1 0 0 0,-1 1 0 0 0,4 3-107 0 0,1 2 150 0 0,-8-9-94 0 0,-1 1 1 0 0,1-1 0 0 0,0 1-1 0 0,0 0 1 0 0,-1 0 0 0 0,0 0-1 0 0,0 0 1 0 0,0 0 0 0 0,2 4-57 0 0,-1 0 85 0 0,-2-5-62 0 0,0-1 1 0 0,-1 1-1 0 0,1 0 1 0 0,0-1-1 0 0,-1 1 1 0 0,0 0-1 0 0,1-1 1 0 0,-1 1-1 0 0,0 0 1 0 0,0 0-24 0 0,5 63 696 0 0,-5-57-678 0 0,-1-1 1 0 0,0 1-1 0 0,-1-1 1 0 0,1 0-1 0 0,-1 1 1 0 0,-1-1 0 0 0,1 0-1 0 0,-1 0 1 0 0,0 0-1 0 0,-1-1 1 0 0,0 1-1 0 0,0-1 1 0 0,-1 1-19 0 0,-7 15 113 0 0,10-19-90 0 0,1 0 1 0 0,-1 1 0 0 0,0-1-1 0 0,0 0 1 0 0,0 0 0 0 0,-1 1-24 0 0,-38 38 176 0 0,29-27-100 0 0,-1 1-19 0 0,-19 9 45 0 0,-30 24 116 0 0,38-27-111 0 0,23-21-11 0 0,1-1 0 0 0,-3 5 0 0 0,2-5-103 0 0,1 1-1 0 0,0-1 1 0 0,0 0 0 0 0,0 1 0 0 0,0-1 0 0 0,-1 0 0 0 0,1 1 0 0 0,0-1 0 0 0,0 0 0 0 0,0 1 0 0 0,0-1 0 0 0,0 0 0 0 0,0 1 0 0 0,0-1 0 0 0,0 1 0 0 0,0-1 0 0 0,0 0 0 0 0,0 1 0 0 0,0-1 0 0 0,0 0 0 0 0,0 1 0 0 0,1-1 0 0 0,-1 0 0 0 0,0 1 0 0 0,0-1 0 0 0,0 0-1 0 0,0 1 1 0 0,1-1 0 0 0,-1 0 0 0 0,0 0 0 0 0,0 1 0 0 0,1-1 0 0 0,-1 0 0 0 0,0 0 0 0 0,0 1 0 0 0,1-1 0 0 0,-1 0 0 0 0,0 0 0 0 0,1 0 0 0 0,-1 1 0 0 0,0-1 0 0 0,1 0 0 0 0,-1 0 0 0 0,0 0 0 0 0,1 0 0 0 0,-1 0 0 0 0,0 0 0 0 0,1 0 0 0 0,-1 0 7 0 0,24-2-583 0 0,-10 0 399 0 0,22-3 141 0 0,-28 3 33 0 0,0 1-1 0 0,0 0 0 0 0,6 0 11 0 0,26-1-34 0 0,-27 1 27 0 0,0 0 0 0 0,0 1 0 0 0,0 1 0 0 0,0 0 0 0 0,0 0 7 0 0,12 1 0 0 0,-20-2 0 0 0,0 0 0 0 0,0 1 0 0 0,0-1 0 0 0,0 1 0 0 0,4 1 0 0 0,20 4 0 0 0,-24-5 0 0 0,0 0 0 0 0,0 0 0 0 0,0 0 0 0 0,0 1 0 0 0,4 1 0 0 0,1 6 53 0 0,-9-9-43 0 0,-1 1 0 0 0,0-1-1 0 0,1 0 1 0 0,-1 1 0 0 0,0-1 0 0 0,1 1 0 0 0,-1-1 0 0 0,0 1 0 0 0,0-1-1 0 0,1 1 1 0 0,-1-1 0 0 0,0 1 0 0 0,0-1 0 0 0,0 1 0 0 0,0-1-1 0 0,0 1 1 0 0,0-1 0 0 0,1 1 0 0 0,-1-1 0 0 0,0 1 0 0 0,-1-1-1 0 0,1 1 1 0 0,0-1 0 0 0,0 1 0 0 0,0-1 0 0 0,0 1 0 0 0,0-1-1 0 0,0 1 1 0 0,-1-1 0 0 0,1 1 0 0 0,0-1 0 0 0,0 1-10 0 0,-9 11 375 0 0,9-11-413 0 0,-35 29 725 0 0,27-21-572 0 0,3-3-16 0 0,-1 0-1 0 0,0 0 1 0 0,0-1-1 0 0,0 0 1 0 0,-4 2-99 0 0,3-2 73 0 0,0 0 0 0 0,1 1 0 0 0,-1-1 1 0 0,-1 3-74 0 0,2-1 70 0 0,-1-2 1 0 0,1 1 0 0 0,-1-1 0 0 0,-3 2-71 0 0,-36 26 320 0 0,29-24-328 0 0,-1-1 0 0 0,0-1 0 0 0,0 0 0 0 0,-15 2 8 0 0,5-1-401 0 0,-2-3 0 0 0,1 0 1 0 0,0-2-1 0 0,-13 0 401 0 0,17-3-461 0 0,3 0-3 0 0</inkml:trace>
  <inkml:trace contextRef="#ctx0" brushRef="#br0" timeOffset="845.094">714 392 9184 0 0,'0'0'208'0'0,"0"0"33"0"0,0 0 14 0 0,1-1-42 0 0,7-6-130 0 0,-7 6-70 0 0,0 0-1 0 0,0 1 1 0 0,0-1 0 0 0,0 0-1 0 0,0 0 1 0 0,0 0-1 0 0,0 1 1 0 0,0-1 0 0 0,0 0-1 0 0,0-2-12 0 0,-1 3 1 0 0,9-12 67 0 0,1 10-13 0 0,-2 3-49 0 0,2-4-4 0 0,-9 2-3 0 0,0 1 0 0 0,1-1 0 0 0,-1 1 0 0 0,1 0 1 0 0,-1-1-1 0 0,1 1 0 0 0,-1 0 0 0 0,1 0 0 0 0,0 0 0 0 0,-1 0 0 0 0,1 0 0 0 0,-1 0 0 0 0,1 0 0 0 0,-1 1 1 0 0,1-1-1 0 0,0 1 1 0 0,3 1 0 0 0,-1 0 1 0 0,1 1-1 0 0,-1-1 1 0 0,1 1-1 0 0,-1 0 1 0 0,0 0-1 0 0,0 1 1 0 0,0 0-1 0 0,-1-1 1 0 0,0 1 0 0 0,1 0-1 0 0,1 4 0 0 0,12 12 6 0 0,-10-11 53 0 0,0 0 0 0 0,-1 0 0 0 0,0 1 0 0 0,1 3-59 0 0,11 18 156 0 0,-9-14 122 0 0,0 0 0 0 0,-1 1 1 0 0,-1 0-1 0 0,0 2-278 0 0,3 9 399 0 0,-3-9 89 0 0,-2-1 1 0 0,3 16-489 0 0,4 18 639 0 0,-6-27-285 0 0,-1 0 1 0 0,-1 0-1 0 0,-2 7-354 0 0,1-12 209 0 0,-2 10-67 0 0,-1-1 0 0 0,-2 1 1 0 0,-3 21-143 0 0,3-31-129 0 0,-2 5 172 0 0,-1-1 0 0 0,-1 1 0 0 0,-1-1 0 0 0,-1 0 0 0 0,-9 18-43 0 0,-18 32 225 0 0,-10 11-225 0 0,22-42-66 0 0,4-11-28 0 0,-1 0 0 0 0,-2-2 0 0 0,-1 0 0 0 0,-22 21 94 0 0,40-47-156 0 0,1-1 0 0 0,-1 1 1 0 0,-1-1-1 0 0,1-1 0 0 0,-1 1 1 0 0,1-1-1 0 0,-1 0 1 0 0,0 0-1 0 0,0-1 0 0 0,0 1 1 0 0,0-2-1 0 0,-1 1 0 0 0,1 0 1 0 0,-1-1-1 0 0,1-1 1 0 0,-1 1-1 0 0,1-1 0 0 0,-1 0 156 0 0,-13 0-686 0 0</inkml:trace>
  <inkml:trace contextRef="#ctx0" brushRef="#br0" timeOffset="1702.803">1299 1 8840 0 0,'0'0'197'0'0,"0"0"24"0"0,0 0 19 0 0,2 0-29 0 0,-1 0-203 0 0,-1 0-1 0 0,1 0 1 0 0,-1 0-1 0 0,1 0 1 0 0,-1 0-1 0 0,1 1 1 0 0,-1-1-1 0 0,0 0 1 0 0,1 0 0 0 0,-1 0-1 0 0,1 1 1 0 0,-1-1-1 0 0,1 0 1 0 0,-1 1-1 0 0,0-1 1 0 0,1 0-1 0 0,-1 1 1 0 0,1-1 0 0 0,-1 0-1 0 0,0 1 1 0 0,1-1-1 0 0,-1 1 1 0 0,0-1-1 0 0,0 0 1 0 0,1 1-1 0 0,-1 0-7 0 0,5 4 175 0 0,1-3 0 0 0,1 0 0 0 0,-1 0 0 0 0,1-1 0 0 0,0 0 0 0 0,0 0 0 0 0,0-1 0 0 0,0 1 0 0 0,-1-2 0 0 0,1 1 0 0 0,0-1 0 0 0,0 0 1 0 0,0 0-1 0 0,0-1-175 0 0,2 1 189 0 0,0 0 0 0 0,1 0 1 0 0,-1 1-1 0 0,1 0 1 0 0,3 1-190 0 0,15 1 553 0 0,-25-3-553 0 0,0 0-1 0 0,11 3 14 0 0,-13-1 25 0 0,0-1 0 0 0,1 0 1 0 0,-1 1-1 0 0,0-1 0 0 0,1 1 0 0 0,-1-1 1 0 0,0 1-1 0 0,0 0 0 0 0,0-1 1 0 0,0 1-1 0 0,0 0 0 0 0,0 0 1 0 0,0 0-1 0 0,0 0 0 0 0,0 0 1 0 0,0 0-39 0 0,4 4 120 0 0,-4-4-101 0 0,-1 1 1 0 0,0-1-1 0 0,1 0 0 0 0,-1 0 1 0 0,0 0-1 0 0,0 0 0 0 0,0 0 1 0 0,0 0-1 0 0,0 0 0 0 0,0 0 1 0 0,0 0-1 0 0,0 0 0 0 0,-1 1-19 0 0,1 3 58 0 0,0 1-9 0 0,0-4-35 0 0,1-1 0 0 0,-1 1 0 0 0,0 0 0 0 0,0 0 0 0 0,0-1 0 0 0,-1 1 0 0 0,1 0 0 0 0,0 0 0 0 0,-1-1 0 0 0,1 1 0 0 0,-1 0 0 0 0,1-1 0 0 0,-1 1 0 0 0,0-1 1 0 0,0 1-1 0 0,0 0-14 0 0,-18 27 218 0 0,15-22-184 0 0,0-1-1 0 0,0 1 0 0 0,0-1 1 0 0,-1-1-1 0 0,0 1 0 0 0,-1 0-33 0 0,-8 8 54 0 0,1 0 0 0 0,-3 5-54 0 0,2-4 5 0 0,0 0 0 0 0,-1 0-5 0 0,-21 21 0 0 0,20-20 0 0 0,-1 0 0 0 0,-6 3 0 0 0,-7 9 0 0 0,24-21 16 0 0,-5 8 160 0 0,11-14-182 0 0,-1-1 1 0 0,1 1 0 0 0,0 0 0 0 0,-1-1 0 0 0,1 1-1 0 0,-1 0 1 0 0,1 0 0 0 0,0-1 0 0 0,0 1-1 0 0,-1 0 1 0 0,1 0 0 0 0,0-1 0 0 0,0 1 0 0 0,0 0-1 0 0,0 0 1 0 0,0 0 0 0 0,0-1 0 0 0,0 1 0 0 0,0 0-1 0 0,0 0 1 0 0,0 0 0 0 0,1-1 0 0 0,-1 1 0 0 0,0 0-1 0 0,0 0 1 0 0,1-1 0 0 0,-1 1 0 0 0,1 0 0 0 0,-1 0-1 0 0,1-1 1 0 0,-1 1 0 0 0,1-1 0 0 0,-1 1 0 0 0,1 0-1 0 0,-1-1 1 0 0,1 1 0 0 0,-1-1 0 0 0,1 1 0 0 0,0-1-1 0 0,0 0 6 0 0,2 4 77 0 0,-1-3-66 0 0,0-1 1 0 0,-1 1-1 0 0,1 0 1 0 0,0-1 0 0 0,0 0-1 0 0,0 1 1 0 0,-1-1-1 0 0,1 0 1 0 0,0 0 0 0 0,1 0-12 0 0,15 0-59 0 0,-8 1 92 0 0,-1-1 0 0 0,1 0 0 0 0,-1-1 0 0 0,1 0 1 0 0,-1 0-1 0 0,1-1 0 0 0,-1 0 0 0 0,0-1 1 0 0,2-1-34 0 0,25-5 403 0 0,-23 5-106 0 0,-1 1 0 0 0,13-2-297 0 0,22-6 386 0 0,-42 9-327 0 0,0 1 0 0 0,0 0-1 0 0,0 0 1 0 0,0 0 0 0 0,1 1-59 0 0,15-3 242 0 0,19-2 93 0 0,73-26 152 0 0,-103 27-507 0 0,1 0 1 0 0,0 1-1 0 0,0 0 1 0 0,1 1-1 0 0,-1 0 0 0 0,1 1 20 0 0,-11 1-92 0 0,0 0 0 0 0,0 0 0 0 0,0 0 0 0 0,0 0 0 0 0,0 0 0 0 0,0 0 0 0 0,0 0-1 0 0,0 1 1 0 0,0-1 0 0 0,0 0 0 0 0,-1 0 0 0 0,1 1 0 0 0,0-1 0 0 0,0 1 0 0 0,0-1-1 0 0,0 1 1 0 0,0-1 0 0 0,-1 1 0 0 0,1 0 0 0 0,0-1 0 0 0,0 1 0 0 0,-1 0 0 0 0,1-1-1 0 0,-1 1 1 0 0,1 0 0 0 0,0 0 0 0 0,-1 0 0 0 0,0 0 0 0 0,1-1 0 0 0,-1 1 0 0 0,1 0 0 0 0,-1 0-1 0 0,0 0 1 0 0,0 0 0 0 0,0 0 0 0 0,1 0 0 0 0,-1 0 0 0 0,0 0 0 0 0,0 0 0 0 0,0 0-1 0 0,0 0 1 0 0,-1 0 0 0 0,1 1 92 0 0,0 11-870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8496 0 0,'-3'1'68'0'0,"-1"-1"0"0"0,1 1 0 0 0,-1-1 0 0 0,1 1 0 0 0,-1-1 0 0 0,1 0 0 0 0,-1 0 0 0 0,1-1 0 0 0,-2 1-68 0 0,-30-2 268 0 0,-10 6 878 0 0,43-4-1044 0 0,0 1-6 0 0,1 1 9 0 0,0-2-46 0 0,0 1 0 0 0,0 0 0 0 0,1-1 0 0 0,-1 1 0 0 0,0-1 0 0 0,0 1 0 0 0,0-1 0 0 0,0 1-1 0 0,1-1 1 0 0,-1 1 0 0 0,0-1 0 0 0,0 0 0 0 0,0 0 0 0 0,0 1 0 0 0,0-1 0 0 0,0 0 0 0 0,0 0 0 0 0,0 0-1 0 0,0 0 1 0 0,0 0 0 0 0,0 0-59 0 0,0 0 4 0 0,0 1 0 0 0,0-1-1 0 0,0 1 1 0 0,0-1 0 0 0,0 1-1 0 0,0 0 1 0 0,0-1 0 0 0,0 1-1 0 0,0 0 1 0 0,1 0 0 0 0,-1 0-1 0 0,0-1 1 0 0,1 1 0 0 0,-1 0-1 0 0,0 0 1 0 0,1 0 0 0 0,-1 0-1 0 0,1 0 1 0 0,-1 1-4 0 0,-1 2 14 0 0,-1 5-17 0 0,-1 0 0 0 0,1 0-1 0 0,0 0 1 0 0,1 0 0 0 0,0 0-1 0 0,0 9 4 0 0,-4 55 64 0 0,1-26 314 0 0,1 6-378 0 0,2-11 937 0 0,-8 35-937 0 0,8-60 301 0 0,0-1 0 0 0,1 12-301 0 0,0-11 228 0 0,0 1 1 0 0,-3 9-229 0 0,-1 27 261 0 0,1-8-46 0 0,-3 29 245 0 0,-2 13-80 0 0,5-48-317 0 0,2 1 0 0 0,1-1 1 0 0,2 8-64 0 0,1 17 68 0 0,-2-35-41 0 0,2 0 0 0 0,1 1-27 0 0,6 7 0 0 0,-4-16-169 0 0,0 0 1 0 0,2 0-1 0 0,0 0 1 0 0,8 14 168 0 0,-3-5-1262 0 0,9 32 1262 0 0,-14-42-316 0 0,-4-13 53 0 0,-1-1 0 0 0,0 1 1 0 0,1 6 262 0 0,-1-4-268 0 0,0 0 0 0 0,1-1 0 0 0,0 0 1 0 0,0 1-1 0 0,1-1 268 0 0,9 26-845 0 0,-12-31 669 0 0,0 1 0 0 0,1-1 0 0 0,-1 0 0 0 0,1 1 0 0 0,0-1 0 0 0,1 0 0 0 0,-1 0 0 0 0,0 0 0 0 0,1-1 0 0 0,0 1 0 0 0,0-1 0 0 0,2 2 176 0 0,6 1-560 0 0</inkml:trace>
  <inkml:trace contextRef="#ctx0" brushRef="#br0" timeOffset="936.219">583 566 8984 0 0,'0'0'200'0'0,"0"0"33"0"0,0 0 15 0 0,0 0 4 0 0,0 0-9 0 0,0 0-3 0 0,0 0 0 0 0,0 0 6 0 0,0 0 29 0 0,0 0 12 0 0,0 15 745 0 0,2-6-781 0 0,-1 0 0 0 0,2 0 0 0 0,-1 0 0 0 0,1-1 0 0 0,0 1 0 0 0,1-1 1 0 0,0 0-1 0 0,4 5-251 0 0,9 23 655 0 0,2 6 725 0 0,23 34-1380 0 0,-32-58 114 0 0,22 33 199 0 0,-25-38-229 0 0,1-1-1 0 0,1 1 0 0 0,0-1 0 0 0,0-1 0 0 0,2 1-83 0 0,22 29 424 0 0,-26-33-370 0 0,0 0 0 0 0,0 0 0 0 0,8 5-54 0 0,17 18-10 0 0,-13-14 10 0 0,-17-15 0 0 0,1-1 0 0 0,0 2 0 0 0,-1-1 0 0 0,1 0 0 0 0,-1 1 0 0 0,0-1 0 0 0,0 1 0 0 0,0-1 0 0 0,2 3 0 0 0,-3 0 0 0 0,5-3 0 0 0,-4-1 0 0 0,-1 0 0 0 0,1-1 0 0 0,0 1 0 0 0,-1 0 0 0 0,1 0 0 0 0,-1 0 0 0 0,0 0 0 0 0,1 0 0 0 0,-1 0 0 0 0,0 0 0 0 0,1 0 0 0 0,-1 0 0 0 0,0 1 0 0 0,0-1 0 0 0,0 0 0 0 0,0 1 0 0 0,0 0 0 0 0,10 12 0 0 0,-9-12-67 0 0,0 1-1 0 0,0-1 0 0 0,-1 1 0 0 0,1-1 0 0 0,-1 1 0 0 0,0 0 0 0 0,0 0 0 0 0,0 0 0 0 0,0 0 0 0 0,0 0 1 0 0,0 2 67 0 0,-1-2-157 0 0,1 1 1 0 0,0 0-1 0 0,1 0 1 0 0,-1-1 0 0 0,1 1-1 0 0,1 2 157 0 0,6 12-658 0 0,-8-17 380 0 0,-1-1-223 0 0,0 0-98 0 0,0 0-531 0 0,0 0-2170 0 0,0 0-932 0 0</inkml:trace>
  <inkml:trace contextRef="#ctx0" brushRef="#br0" timeOffset="1467.511">516 1337 8496 0 0,'0'0'190'0'0,"0"0"28"0"0,0-8 212 0 0,0 5-411 0 0,0-1 0 0 0,0 1-1 0 0,1 0 1 0 0,-1-1-1 0 0,1 1 1 0 0,0 0 0 0 0,-1 0-1 0 0,1-1 1 0 0,1 1-1 0 0,-1 0 1 0 0,0 0-1 0 0,1 0-18 0 0,4-11 187 0 0,-2 3 39 0 0,1 1 1 0 0,0-1 0 0 0,1 1-1 0 0,4-6-226 0 0,11-21 614 0 0,26-49 166 0 0,-40 76-670 0 0,1-1 1 0 0,0 2-1 0 0,0-1 1 0 0,3-1-111 0 0,-1 0 112 0 0,0 0 0 0 0,-1 0 0 0 0,1-3-112 0 0,12-15 167 0 0,-13 19-68 0 0,-1 0-1 0 0,4-9-98 0 0,0 2 8 0 0,1-1 0 0 0,1 2-1 0 0,6-6-7 0 0,-5 5-1 0 0,44-42 1 0 0,8-10 488 0 0,-54 55-444 0 0,1 1 0 0 0,0 0 0 0 0,1 1 0 0 0,7-4-44 0 0,-17 13-122 0 0,1 0 1 0 0,0 0-1 0 0,-1 1 0 0 0,1-1 1 0 0,0 1-1 0 0,0 0 1 0 0,4 0 121 0 0,-4 0-443 0 0,-6 2-3085 0 0,0 0 3523 0 0,0 0-3896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55.6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923 52 4232 0 0,'0'0'91'0'0,"0"0"11"0"0,0 0 12 0 0,-4-4 11 0 0,3 2-25 0 0,0 1 0 0 0,0-1 1 0 0,0 1-1 0 0,-1-1 0 0 0,1 1 0 0 0,0 0 1 0 0,0 0-1 0 0,-1 0 0 0 0,1 0 0 0 0,-1 0 1 0 0,1 0-1 0 0,-2-1-100 0 0,-7-4 949 0 0,8 4-762 0 0,0 0 1 0 0,-1 1-1 0 0,0-1 1 0 0,1 1-1 0 0,-1-1 1 0 0,0 1-1 0 0,0 0 1 0 0,0 0-188 0 0,1 1 104 0 0,-1-1 1 0 0,1 0-1 0 0,0 0 1 0 0,0 0 0 0 0,-1-1-1 0 0,1 1 1 0 0,-1-1-105 0 0,1 1 58 0 0,1 1 0 0 0,-1 0 0 0 0,0-1 0 0 0,1 1-1 0 0,-1 0 1 0 0,0 0 0 0 0,1 0 0 0 0,-1 0 0 0 0,0 0 0 0 0,0 0 0 0 0,1 0 0 0 0,-1 1-58 0 0,-3-1 159 0 0,-2 0-78 0 0,0 1-1 0 0,1-1 0 0 0,-1 1 0 0 0,0 1 0 0 0,0-1 0 0 0,0 1 0 0 0,1 0 0 0 0,-1 1 1 0 0,1 0-1 0 0,-3 1-80 0 0,-29 16 662 0 0,23-12-469 0 0,0 0 0 0 0,-7 5-193 0 0,6-1 25 0 0,-35 24 414 0 0,-23 23-439 0 0,73-58 0 0 0,-17 13 40 0 0,1 2 1 0 0,1 0-1 0 0,0 1 1 0 0,1 1-1 0 0,-11 16-40 0 0,4 4 18 0 0,1 0 0 0 0,1 2 0 0 0,-5 20-18 0 0,-30 76-19 0 0,8 24 30 0 0,43-138-11 0 0,4-17 0 0 0,0 0 0 0 0,-1-1 0 0 0,0 1 0 0 0,0 0 0 0 0,-2 3 0 0 0,1-2 2 0 0,1-1 1 0 0,0 1 0 0 0,0 0-1 0 0,0 0 1 0 0,0-1 0 0 0,1 1-1 0 0,0 0 1 0 0,1 0 0 0 0,-1 0-1 0 0,1-1 1 0 0,0 2-3 0 0,0 1 6 0 0,1 0-1 0 0,0-1 1 0 0,1 1 0 0 0,-1-1-1 0 0,1 0 1 0 0,1 0 0 0 0,-1 0-1 0 0,1 1-5 0 0,-2-7 6 0 0,-1 1-1 0 0,0-1 1 0 0,1 1 0 0 0,-1-1-1 0 0,1 0 1 0 0,0 0 0 0 0,-1 0-1 0 0,1 1 1 0 0,0-1-1 0 0,0 0-5 0 0,0 0 1 0 0,1 0 1 0 0,-1 1-1 0 0,0-1 0 0 0,1 1 0 0 0,-1 0 0 0 0,0 0 0 0 0,1 1-1 0 0,-1 0 15 0 0,1-1-1 0 0,-1 1 1 0 0,1-1-1 0 0,-1 0 1 0 0,1 0-1 0 0,0 0 1 0 0,0 0-1 0 0,-1 0 1 0 0,1 0-1 0 0,1-1 1 0 0,-1 0-1 0 0,0 1 1 0 0,0-1-1 0 0,0 0 1 0 0,1-1-15 0 0,3 1 2 0 0,0 0 0 0 0,0-1 0 0 0,1 0 1 0 0,-1 0-1 0 0,0-1 0 0 0,6-1-2 0 0,11 0-135 0 0,-15 1 22 0 0,-1 0-1 0 0,0 0 0 0 0,1-1 1 0 0,5-1 113 0 0,36-15-1240 0 0,-23 10 516 0 0</inkml:trace>
  <inkml:trace contextRef="#ctx0" brushRef="#br0" timeOffset="1001.67">883 504 1544 0 0,'0'0'104'0'0,"0"0"168"0"0,0 0 72 0 0,0 0 9 0 0,0 0 3 0 0,0 0-10 0 0,0 0-9 0 0,0 0-1 0 0,0 0-1 0 0,0 0-6 0 0,-2-1-1 0 0,-4-1 446 0 0,0-1 1 0 0,0 1 0 0 0,-1 1-1 0 0,1-1 1 0 0,-2 1-775 0 0,5 0 67 0 0,1 1 0 0 0,-1 0 1 0 0,1 0-1 0 0,-1 0 0 0 0,1 0 1 0 0,-1 0-1 0 0,0 1 0 0 0,1-1 1 0 0,0 1-1 0 0,-1-1 0 0 0,1 1 0 0 0,-1 0 1 0 0,1 0-1 0 0,0 0 0 0 0,-2 1-67 0 0,-9 7 159 0 0,7-6-83 0 0,1 0 1 0 0,0 1-1 0 0,0-1 1 0 0,0 1 0 0 0,-2 3-77 0 0,-10 12 232 0 0,11-14-111 0 0,1 1-1 0 0,-1 0 1 0 0,1 0-1 0 0,-3 6-120 0 0,-1 5 321 0 0,4-10-223 0 0,1 0-1 0 0,0 0 1 0 0,1 0 0 0 0,0 0 0 0 0,0 1 0 0 0,0-1 0 0 0,0 8-98 0 0,-13 41 233 0 0,-3 127 257 0 0,15-139-241 0 0,2-6 543 0 0,1 9-792 0 0,1-10 249 0 0,-2 9-249 0 0,-4 23 11 0 0,4-38-8 0 0,2-25 17 0 0,0-1 0 0 0,0 1 0 0 0,-1-1 0 0 0,0 1 0 0 0,0-1 0 0 0,0 1 0 0 0,0-1 0 0 0,-1 0 0 0 0,0 0 0 0 0,0 1 1 0 0,-1-1-21 0 0,-10 20 202 0 0,11-20-113 0 0,0 0 0 0 0,0-1-1 0 0,-1 1 1 0 0,0 0 0 0 0,0-1 0 0 0,0 1 0 0 0,0-1-1 0 0,-1 0 1 0 0,0 0 0 0 0,0-1 0 0 0,0 1 0 0 0,-2 1-89 0 0,-7 2 110 0 0,-10 10 77 0 0,17-13-116 0 0,0-1 0 0 0,0 0 0 0 0,0 0 0 0 0,-1 0 0 0 0,1-1 0 0 0,-1 1 0 0 0,-5 0-71 0 0,-9 3 138 0 0,-8 6 94 0 0,22-8-184 0 0,-1-1 1 0 0,1 0 0 0 0,-1 0 0 0 0,0-1 0 0 0,1 0 0 0 0,-1 0 0 0 0,0-1 0 0 0,0 0-1 0 0,-1 0-48 0 0,-5-1 67 0 0,0-1-1 0 0,1 0 0 0 0,-1-1 0 0 0,0 0 0 0 0,1-1 1 0 0,0-1-1 0 0,-1 0 0 0 0,2 0 0 0 0,-1-2 0 0 0,0 1 0 0 0,-6-5-66 0 0,-2 0 1 0 0,17 8-4 0 0,0 1 0 0 0,1-1 0 0 0,-1 0 0 0 0,1 1-1 0 0,0-1 1 0 0,-1-1 0 0 0,-1-1 3 0 0,-20-18-809 0 0,-8-13 809 0 0,26 28-586 0 0,0-1 1 0 0,1-1-1 0 0,0 1 1 0 0,0-1-1 0 0,1 0 1 0 0,-2-6 585 0 0,1-8-3474 0 0,2 13 1692 0 0</inkml:trace>
  <inkml:trace contextRef="#ctx0" brushRef="#br0" timeOffset="2076.239">1097 445 6128 0 0,'0'0'133'0'0,"0"0"23"0"0,0 0 13 0 0,0 0 50 0 0,0 0 158 0 0,0 0 67 0 0,0 0 18 0 0,0 0-25 0 0,0 0-112 0 0,0 0-49 0 0,0 0-10 0 0,0 2-14 0 0,0 4-123 0 0,-1 0 0 0 0,0 0 0 0 0,-1 0-1 0 0,1 0 1 0 0,-1 1-129 0 0,0-1 128 0 0,0 0 0 0 0,0 0 0 0 0,1 1 0 0 0,0-1 0 0 0,1 1-128 0 0,-5 57 1058 0 0,0 28-524 0 0,1 8-70 0 0,-2-49 176 0 0,6-51-633 0 0,0 1 0 0 0,0-1 0 0 0,0 1 1 0 0,0-1-1 0 0,0 1 0 0 0,0-1 0 0 0,0 1 1 0 0,0-1-1 0 0,0 1 0 0 0,0 0 0 0 0,0-1 1 0 0,0 1-1 0 0,0-1 0 0 0,0 1 0 0 0,0-1 1 0 0,-1 1-1 0 0,1-1 0 0 0,0 1 0 0 0,0-1 1 0 0,-1 1-1 0 0,1-1 0 0 0,0 1 0 0 0,-1-1-7 0 0,1 1 1 0 0,0-1-1 0 0,-1 1 1 0 0,1-1-1 0 0,0 1 0 0 0,-1-1 1 0 0,1 0-1 0 0,0 1 1 0 0,0-1-1 0 0,0 1 0 0 0,-1-1 1 0 0,1 1-1 0 0,0 0 1 0 0,0-1-1 0 0,0 1 0 0 0,0-1 1 0 0,0 1-1 0 0,0-1 1 0 0,0 1-1 0 0,0-1 0 0 0,0 1 1 0 0,0-1-1 0 0,1 1 1 0 0,-1 0-1 0 0,0 0 80 0 0,0-1 14 0 0,0 0-4 0 0,-2 1-17 0 0,-5 2-48 0 0,5-2 29 0 0,2-1 10 0 0,0 0 0 0 0,-1-2 0 0 0,-3-5-11 0 0,4 6-52 0 0,-1 0-1 0 0,0 0 1 0 0,1 0 0 0 0,-1 0 0 0 0,1 1-1 0 0,-1-1 1 0 0,1 0 0 0 0,0 0 0 0 0,-1 0-1 0 0,1 0 1 0 0,0 0 0 0 0,0 0 0 0 0,0 0-1 0 0,0 0 1 0 0,-1 0 0 0 0,1 0 0 0 0,1-1-1 0 0,-1-2-2 0 0,-14-66 66 0 0,14 67-64 0 0,-1 0 0 0 0,1 0 0 0 0,0 0 0 0 0,1 0 0 0 0,-1 0 0 0 0,0 0 0 0 0,1-1 0 0 0,2-17 0 0 0,-3 15 0 0 0,1-1 0 0 0,0 1 0 0 0,0-1 0 0 0,1-1 0 0 0,4-25 0 0 0,-6 30 0 0 0,0-1 0 0 0,0 0 0 0 0,0 0 0 0 0,0 0 0 0 0,1 0 0 0 0,0 0 0 0 0,0 0 0 0 0,0 1 0 0 0,0-1 0 0 0,0 0 0 0 0,1 0 0 0 0,0 1 0 0 0,1-3 0 0 0,5-12 0 0 0,3-5 0 0 0,-8 18 0 0 0,1-3 0 0 0,-2-1 0 0 0,1 4 10 0 0,-3 5-8 0 0,0 0-1 0 0,0 0 1 0 0,0 0-1 0 0,1 0 1 0 0,-1 0-1 0 0,0 0 1 0 0,0 0-1 0 0,0 0 1 0 0,0-1-1 0 0,0 1 1 0 0,0 0-1 0 0,0 0 1 0 0,0 0-1 0 0,0 0 1 0 0,0 0-1 0 0,1-1 1 0 0,-1 1-1 0 0,0 0 1 0 0,0 0-1 0 0,0 0 1 0 0,0 0-1 0 0,0-1 1 0 0,0 1-1 0 0,0 0 1 0 0,0 0-1 0 0,0 0 1 0 0,0 0-1 0 0,0 0 1 0 0,-1-1-1 0 0,1 1 1 0 0,0 0-1 0 0,0 0 1 0 0,0 0-1 0 0,0 0 1 0 0,0-1-2 0 0,0 1 2 0 0,0 0 1 0 0,0 0 0 0 0,0 0 0 0 0,0-1 0 0 0,-1 1 0 0 0,1 0 0 0 0,0 0 0 0 0,0-1 0 0 0,0 1-1 0 0,0 0 1 0 0,0 0 0 0 0,0-1 0 0 0,0 1 0 0 0,0 0 0 0 0,0 0 0 0 0,0-1 0 0 0,0 1 0 0 0,1 0 0 0 0,-1 0-1 0 0,0 0 1 0 0,0-1 0 0 0,0 1 0 0 0,0 0 0 0 0,0 0 0 0 0,0-1 0 0 0,0 1 0 0 0,1 0 0 0 0,-1 0-3 0 0,9-16-30 0 0,-7 14 73 0 0,6-2-32 0 0,-5 3-9 0 0,-1 0 1 0 0,0 0 0 0 0,0 0 0 0 0,0 1-1 0 0,1-1 1 0 0,-1 1 0 0 0,0-1 0 0 0,1 1-1 0 0,-1 0 1 0 0,0 0 0 0 0,1 0 0 0 0,-1 0-1 0 0,0 0 1 0 0,1 0 0 0 0,-1 1 0 0 0,0-1-1 0 0,0 1 1 0 0,3 0-3 0 0,11 2 15 0 0,57-3-15 0 0,-28 5-64 0 0,39-10-15 0 0,-79 5-135 0 0,2 0 26 0 0,-1 0 1 0 0,0 0-1 0 0,0 1 1 0 0,1 0-1 0 0,5 1 188 0 0,-10-1-540 0 0,1 0-1 0 0,0 0 0 0 0,0 1 0 0 0,0-1 1 0 0,-1 1-1 0 0,1-1 0 0 0,-1 1 0 0 0,1 0 0 0 0,-1 1 541 0 0,4 5-3718 0 0</inkml:trace>
  <inkml:trace contextRef="#ctx0" brushRef="#br0" timeOffset="3123.968">1960 481 4032 0 0,'0'0'116'0'0,"-1"-1"-7"0"0,1 1-92 0 0,-1 0 0 0 0,1 0-1 0 0,-1-1 1 0 0,1 1 0 0 0,-1 0-1 0 0,1 0 1 0 0,0-1 0 0 0,-1 1-1 0 0,1 0 1 0 0,-1-1 0 0 0,1 1-1 0 0,0-1 1 0 0,-1 1 0 0 0,1 0 0 0 0,0-1-1 0 0,0 1 1 0 0,-1-1 0 0 0,1 1-1 0 0,0-1 1 0 0,0 1 0 0 0,0-1-1 0 0,0 1 1 0 0,-1-1-17 0 0,1 0 114 0 0,-1-1 406 0 0,0 0 21 0 0,0 0-423 0 0,0-2 173 0 0,-1 1 0 0 0,1-1 0 0 0,0 1 0 0 0,-1-1 0 0 0,2 0 0 0 0,-1-1-291 0 0,1 5 20 0 0,0 0-1 0 0,0-1 1 0 0,0 1 0 0 0,0 0-1 0 0,-1 0 1 0 0,1-1 0 0 0,0 1 0 0 0,0 0-1 0 0,0 0 1 0 0,0-1 0 0 0,0 1 0 0 0,0 0-1 0 0,0 0 1 0 0,0-1 0 0 0,-1 1 0 0 0,1 0-1 0 0,0 0 1 0 0,0-1 0 0 0,0 1 0 0 0,-1 0-1 0 0,1 0 1 0 0,0 0 0 0 0,0 0 0 0 0,0-1-1 0 0,-1 1 1 0 0,1 0 0 0 0,0 0-1 0 0,0 0 1 0 0,-1 0 0 0 0,1 0 0 0 0,0 0-20 0 0,-7-6 1116 0 0,-5-10-434 0 0,11 15-452 0 0,1 1-8 0 0,0 0-8 0 0,-7-4 166 0 0,5 3-309 0 0,-1-1 0 0 0,0 1 1 0 0,1 0-1 0 0,-1 0 1 0 0,0 0-1 0 0,1 0 1 0 0,-1 0-1 0 0,0 0 0 0 0,0 1 1 0 0,0 0-1 0 0,0-1 1 0 0,0 1-1 0 0,1 0 0 0 0,-1 0 1 0 0,0 1-1 0 0,-3 0-71 0 0,1 0 60 0 0,0 1 0 0 0,0-1-1 0 0,0 1 1 0 0,1 1 0 0 0,-1-1 0 0 0,0 1-1 0 0,1 0 1 0 0,0 0 0 0 0,0 0 0 0 0,-1 1-60 0 0,-22 28 112 0 0,1-1-259 0 0,-11 16 172 0 0,31-38 178 0 0,-19 26 576 0 0,-14 25-779 0 0,31-45 0 0 0,2-6 0 0 0,0 1 0 0 0,1 0 0 0 0,0 1 0 0 0,1-1 0 0 0,0 1 0 0 0,0 0 0 0 0,1 2 0 0 0,1-4 0 0 0,1 1 0 0 0,0-1 0 0 0,0 0 0 0 0,1 0 0 0 0,1 1 0 0 0,-1-1 0 0 0,1 0 0 0 0,1 0 0 0 0,0 0 0 0 0,2 4 0 0 0,1-5 0 0 0,3-4 0 0 0,4 3 0 0 0,-11-5 0 0 0,0 0 0 0 0,11 2 0 0 0,-8-3 0 0 0,2 2 0 0 0,0-2 0 0 0,0 1 0 0 0,1-1 0 0 0,-1 0 0 0 0,1 0 0 0 0,-5-1 0 0 0,0 0 0 0 0,1-1 0 0 0,-1 1 0 0 0,0 0 0 0 0,0-1 0 0 0,0 1 0 0 0,0-1 0 0 0,0 1 0 0 0,1-1 0 0 0,-1 0 0 0 0,0 0 0 0 0,-1 0 0 0 0,1 0 0 0 0,0-1 0 0 0,0 1 0 0 0,1-1 0 0 0,-2 1 0 0 0,0 0 0 0 0,0 0 0 0 0,0 1 0 0 0,0-1 0 0 0,0 1 0 0 0,1-1 0 0 0,-1 1 0 0 0,0 0 0 0 0,0-1 0 0 0,1 1 0 0 0,-1 0 0 0 0,1 0 0 0 0,-1-1 0 0 0,1 1 0 0 0,-1 0 0 0 0,1 0 0 0 0,-1-1 0 0 0,1 1 0 0 0,-1-1 0 0 0,1 0 0 0 0,-1 1 0 0 0,1-1 0 0 0,-1 0 0 0 0,0 0 0 0 0,0 0 0 0 0,1 0 0 0 0,25-18 137 0 0,-21 15-115 0 0,0 0 1 0 0,0 0-1 0 0,0 0 1 0 0,-1-1-1 0 0,0 0 1 0 0,0 0-23 0 0,18-21 0 0 0,-2 0 0 0 0,-1-2 0 0 0,-1 0 0 0 0,13-28 0 0 0,-24 36 34 0 0,0 1 0 0 0,-1-3-34 0 0,-1 5-7 0 0,0 0 0 0 0,1 1 1 0 0,6-10 6 0 0,-12 25-22 0 0,-1 0 0 0 0,1-1 0 0 0,0 1 0 0 0,-1-1 0 0 0,1 1 0 0 0,-1-1 0 0 0,1 1 0 0 0,-1-1 0 0 0,0 1 0 0 0,1-1 0 0 0,-1 0 0 0 0,0 1 0 0 0,0-1 22 0 0,-16 23 22 0 0,-4 26 138 0 0,4-7-86 0 0,12-30-40 0 0,0-1 1 0 0,0 1-1 0 0,1 0 0 0 0,0 0 0 0 0,-1 9-34 0 0,0 1 51 0 0,2 1 1 0 0,0-1 0 0 0,1 12-52 0 0,2-26 9 0 0,-1 1 1 0 0,1-1 0 0 0,0 0 0 0 0,0 1-1 0 0,1-1 1 0 0,0 0 0 0 0,0 0 0 0 0,1 0 0 0 0,0 1-10 0 0,-2-4 17 0 0,0-2-6 0 0,0 1-1 0 0,-1-1 0 0 0,1 1 0 0 0,0-1 0 0 0,0 1 0 0 0,0-1 1 0 0,0 0-1 0 0,1 0 0 0 0,-1 1 0 0 0,0-1 0 0 0,1 0 0 0 0,-1 0 0 0 0,0 0 1 0 0,2 0-11 0 0,0 1 2 0 0,1 0 0 0 0,-1 0 0 0 0,0 1 1 0 0,0-1-1 0 0,-1 1 0 0 0,1 0 1 0 0,2 2-3 0 0,-2-2 2 0 0,0 0 0 0 0,0 0 0 0 0,0 0 0 0 0,0 0 0 0 0,4 2-2 0 0,-2-3-117 0 0,-1 0 0 0 0,1-1 0 0 0,-1 1 0 0 0,1-1 0 0 0,0 0 0 0 0,-1-1 0 0 0,1 1 1 0 0,0-1-1 0 0,0 0 0 0 0,-1 0 0 0 0,1 0 0 0 0,0 0 117 0 0,10-1-1549 0 0,-4 1-2789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0.77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362 325 5584 0 0,'0'0'165'0'0,"0"0"79"0"0,0 0 247 0 0,0-7 467 0 0,-2 4 2284 0 0,-1 1-2923 0 0,-1-1 1 0 0,1 1 0 0 0,0-1 0 0 0,-1 0 0 0 0,1 0-1 0 0,1 0 1 0 0,-4-3-320 0 0,-3-4 622 0 0,6 8-556 0 0,0 1 1 0 0,0 0 0 0 0,0 0 0 0 0,0 0 0 0 0,-1 0 0 0 0,1 0 0 0 0,0 0 0 0 0,-1 1 0 0 0,1 0 0 0 0,-1-1 0 0 0,-1 2-67 0 0,0-4 143 0 0,5 3-139 0 0,0 0-1 0 0,0 0 0 0 0,0 0 0 0 0,0-1 0 0 0,0 1 0 0 0,0 0 0 0 0,0 0 0 0 0,0 0 0 0 0,0 0 0 0 0,0 0 0 0 0,0 0 0 0 0,0 0 1 0 0,-1 0-1 0 0,1 0 0 0 0,0 0 0 0 0,0-1 0 0 0,0 1 0 0 0,0 0 0 0 0,0 0 0 0 0,0 0 0 0 0,0 0 0 0 0,0 0 0 0 0,0 0 0 0 0,-1 0 1 0 0,1 0-1 0 0,0 0 0 0 0,0 0 0 0 0,0 0 0 0 0,0 0 0 0 0,0 0 0 0 0,0 0 0 0 0,0 0 0 0 0,-1 0 0 0 0,1 0 0 0 0,0 0 0 0 0,0 0 1 0 0,0 0-1 0 0,0 0 0 0 0,0 0 0 0 0,0 0 0 0 0,0 0 0 0 0,0 1 0 0 0,-1-1 0 0 0,1 0 0 0 0,0 0-3 0 0,-16 5 87 0 0,11-4-46 0 0,0 1 1 0 0,1-1-1 0 0,-1 1 0 0 0,0 0 1 0 0,-1 1-42 0 0,-10 5 133 0 0,12-6-123 0 0,-1 0-1 0 0,1 0 1 0 0,1 0 0 0 0,-1 0 0 0 0,0 1 0 0 0,0 0-10 0 0,-16 15 61 0 0,7-8-47 0 0,1 1 0 0 0,1 0 0 0 0,0 0 0 0 0,-9 14-14 0 0,-13 20 64 0 0,24-32-136 0 0,-1 2 40 0 0,0 1 1 0 0,-6 13 31 0 0,13-22 24 0 0,1-4-18 0 0,0 1 1 0 0,1-1-1 0 0,-1 1 1 0 0,1-1-1 0 0,0 1 0 0 0,0 0 1 0 0,0-1-1 0 0,1 1 1 0 0,-1 3-7 0 0,0 5-53 0 0,0-11 41 0 0,1 0 1 0 0,0 0 0 0 0,0 0 0 0 0,0 0 0 0 0,0 0-1 0 0,0 0 1 0 0,0 1 0 0 0,0-1 0 0 0,0 0-1 0 0,0 0 1 0 0,0 0 0 0 0,1 0 0 0 0,-1 1 11 0 0,1 2 4 0 0,0 1 0 0 0,-1-1 0 0 0,1 1 0 0 0,-1 0-1 0 0,0 1-3 0 0,0 0 23 0 0,0-1 1 0 0,0 0-1 0 0,1 0 0 0 0,0 1 0 0 0,1 2-23 0 0,-1-6 0 0 0,-1-1 0 0 0,1-1 0 0 0,-1 1 0 0 0,1 0 0 0 0,-1-1 0 0 0,0 1 0 0 0,0 0 0 0 0,1-1 0 0 0,-1 1 0 0 0,0 0 0 0 0,0 0 0 0 0,0-1 0 0 0,0 1 0 0 0,0 0 0 0 0,0-1 0 0 0,0 1 0 0 0,0 0 0 0 0,0 0 0 0 0,0-1 0 0 0,0 1 0 0 0,-1 0 0 0 0,2 2 2 0 0,-1 0 0 0 0,1 0 0 0 0,-1 1 0 0 0,1-1 0 0 0,0 0 1 0 0,0 0-1 0 0,1-1 0 0 0,-1 2-2 0 0,1-2-28 0 0,-1 1 1 0 0,0 0-1 0 0,0 0 1 0 0,0 0-1 0 0,0 0 1 0 0,-1 1-1 0 0,1-1 1 0 0,-1 0 27 0 0,0-1 10 0 0,0 0-1 0 0,0 0 1 0 0,1 0-1 0 0,-1 0 1 0 0,1 0 0 0 0,-1 0-1 0 0,1 0 1 0 0,0 0 0 0 0,-1-1-1 0 0,1 1 1 0 0,0 0 0 0 0,0-1-1 0 0,0 1 1 0 0,1 0 0 0 0,-1-1-1 0 0,0 1 1 0 0,1-1 0 0 0,-1 0-1 0 0,1 1 1 0 0,-1-1 0 0 0,1 1-10 0 0,-1-2 0 0 0,-1 0 0 0 0,0 1 0 0 0,0-1 0 0 0,1 0 0 0 0,-1 1 0 0 0,0-1-1 0 0,1 1 1 0 0,-1-1 0 0 0,0 0 0 0 0,1 0 0 0 0,-1 1 0 0 0,0-1 0 0 0,1 0 0 0 0,-1 0 0 0 0,1 1 0 0 0,-1-1 0 0 0,1 0 0 0 0,-1 0 0 0 0,0 0 0 0 0,1 0 0 0 0,-1 1 0 0 0,1-1 0 0 0,-1 0 0 0 0,1 0 0 0 0,-1 0 0 0 0,1 0 0 0 0,-1 0 0 0 0,1 0 0 0 0,-1 0 0 0 0,14-2 11 0 0,-12 3 12 0 0,12-3 8 0 0,-10 1-23 0 0,-1-1 0 0 0,1 0 0 0 0,-1 0 0 0 0,0 0 0 0 0,1-1 0 0 0,-1 1 0 0 0,0-1 0 0 0,1-1-8 0 0,2-2 0 0 0,-4 5 0 0 0,1 0 0 0 0,-1-1 0 0 0,0 1 0 0 0,1-1 0 0 0,-1 0 0 0 0,0 1 0 0 0,0-1 0 0 0,0 0 0 0 0,-1 0 0 0 0,1-1 0 0 0,0 1 0 0 0,-1 0 0 0 0,1-1 0 0 0,5-7 0 0 0,16-17 188 0 0,0-2 0 0 0,-2 0 1 0 0,5-11-189 0 0,-7 7-490 0 0,2-10 490 0 0,-9 20-41 0 0,47-105-124 0 0,-33 55 112 0 0,-25 70 53 0 0,1-1 0 0 0,-2 1 0 0 0,1-1 0 0 0,0 1 0 0 0,-1-1 0 0 0,1 0 0 0 0,-1-1 0 0 0,0 1-1 0 0,0 1-1 0 0,1-1 0 0 0,-1 1 1 0 0,1 0-1 0 0,0-1 1 0 0,0 1-1 0 0,1-2 2 0 0,3-7-26 0 0,0-1 1 0 0,0 1-1 0 0,-2-1 0 0 0,1 0 1 0 0,0-6 25 0 0,-3 13-14 0 0,0 0 1 0 0,1 1-1 0 0,0 0 1 0 0,0-1-1 0 0,2-1 14 0 0,7-22-60 0 0,-9 22-15 0 0,1-1-1 0 0,-1 1 1 0 0,2 0 0 0 0,1-3 75 0 0,5-14-288 0 0,-8 22 228 0 0,1-1 37 0 0,-2 2-30 0 0,-1 1-11 0 0,0 2 57 0 0,0-1 0 0 0,-1 1 0 0 0,1 0 1 0 0,1-1-1 0 0,-1 1 0 0 0,0-1 0 0 0,0 1 0 0 0,0-1 1 0 0,1 1-1 0 0,0 1 7 0 0,2 12 4 0 0,-5 11 64 0 0,-1-1 0 0 0,-1 1 1 0 0,-3 9-69 0 0,-4 3 11 0 0,8-29-8 0 0,0 1-1 0 0,0-1 1 0 0,1 0-1 0 0,0 4-2 0 0,-1 5 44 0 0,-1 1 1 0 0,-1 3-45 0 0,-4 14 29 0 0,4-14-29 0 0,-6 42 10 0 0,1-28 68 0 0,8-28-51 0 0,-1 0 1 0 0,2 0-1 0 0,-2 6-27 0 0,-1 16 57 0 0,0-1 93 0 0,2 1 1 0 0,0 0-151 0 0,2-17 77 0 0,0-4-16 0 0,0 1-1 0 0,0-1 1 0 0,1 0 0 0 0,2 9-61 0 0,10 36 732 0 0,-10-43-705 0 0,-3-8-27 0 0,1 1 0 0 0,0-1 0 0 0,0 0 0 0 0,0 0 0 0 0,1 0 0 0 0,-1 0 0 0 0,1 0 0 0 0,0 0 0 0 0,-1-1 1 0 0,3 3-1 0 0,14 12-4 0 0,-18-16 17 0 0,1-1-1 0 0,0 1 0 0 0,0 0 1 0 0,0-1-1 0 0,0 1 0 0 0,0-1 1 0 0,0 0-1 0 0,0 1 0 0 0,0-1 1 0 0,0 1-1 0 0,1-1 0 0 0,-1 0 1 0 0,0 0-1 0 0,0 0 0 0 0,0 0 1 0 0,0 0-1 0 0,0 0 1 0 0,0 0-1 0 0,1 0 0 0 0,-1 0 1 0 0,1-1-13 0 0,-1 1 3 0 0,1-1 0 0 0,-1 1 0 0 0,0 0 0 0 0,1 0 0 0 0,-1-1 0 0 0,1 1 0 0 0,-1 0 0 0 0,1 0 1 0 0,-1 1-1 0 0,2-1-3 0 0,-1 0-20 0 0,0 1 0 0 0,0-1 0 0 0,0 0-1 0 0,0 0 1 0 0,0 0 0 0 0,0-1 0 0 0,0 1 0 0 0,-1 0 0 0 0,1-1 0 0 0,0 1 0 0 0,0-1 0 0 0,0 0 20 0 0,68-25-2000 0 0,-59 21 1330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3.6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1 609 4320 0 0,'0'0'99'0'0,"0"0"11"0"0,0 0 9 0 0,0 0 82 0 0,0 0 343 0 0,0 0 155 0 0,0 0 33 0 0,0 0-55 0 0,0 0-246 0 0,0 0-110 0 0,0 0-22 0 0,1-1-5 0 0,5-14 222 0 0,-3 9-294 0 0,-1 0 1 0 0,1 1-1 0 0,0 0 0 0 0,0 0 0 0 0,0 0 1 0 0,3-3-223 0 0,8-11 716 0 0,4-2-312 0 0,-13 15-289 0 0,1 0 0 0 0,-1-1 0 0 0,-1 1 0 0 0,1-1 0 0 0,1-2-115 0 0,8-14 209 0 0,8-9-75 0 0,19-24-87 0 0,52-56 36 0 0,-68 81-83 0 0,-14 16 0 0 0,1 2 0 0 0,10-10 0 0 0,-20 20-1 0 0,7-8 55 0 0,0 6-43 0 0,-3 0-11 0 0,-5 4 0 0 0,0 0 0 0 0,0 0 0 0 0,0 1 0 0 0,0-1 0 0 0,0 0 0 0 0,0 0 0 0 0,0 0 0 0 0,-1 0 0 0 0,1-1 0 0 0,0 1 0 0 0,-1 0 0 0 0,1 0 0 0 0,0-1 0 0 0,3-4 0 0 0,5-2 0 0 0,-1 0 0 0 0,0 0 0 0 0,0-1 0 0 0,-1 1 0 0 0,3-6 0 0 0,-9 13 0 0 0,10-10 0 0 0,-8 7 0 0 0,-3 9 0 0 0,-9 23 12 0 0,-1-9 78 0 0,9-16-80 0 0,-1-1-1 0 0,1 1 1 0 0,0 0 0 0 0,-1-1-1 0 0,1 1 1 0 0,1 0 0 0 0,-1 0-1 0 0,0-1 1 0 0,0 4-10 0 0,1 1 10 0 0,-1 0-1 0 0,0 0 1 0 0,-1-1 0 0 0,0 1 0 0 0,0 0-1 0 0,0 0-9 0 0,-7 28 174 0 0,6-21-65 0 0,-1 1-1 0 0,0-1 1 0 0,0 0 0 0 0,-2 1-109 0 0,-11 23 53 0 0,7-7-42 0 0,-11 23-194 0 0,11-26 150 0 0,0 0 178 0 0,8-19-228 0 0,-1 0 0 0 0,0 0 1 0 0,0-1-1 0 0,-1 1 0 0 0,-3 4 83 0 0,2-4-143 0 0,1 0 0 0 0,0 0 0 0 0,-2 6 143 0 0,-3 5-2137 0 0,9-20 1476 0 0</inkml:trace>
  <inkml:trace contextRef="#ctx0" brushRef="#br0" timeOffset="631.141">950 79 6968 0 0,'0'0'157'0'0,"0"0"23"0"0,0 0 11 0 0,0 0 43 0 0,0 0 181 0 0,0 0 81 0 0,0 0 15 0 0,0 0-21 0 0,0 0-87 0 0,0 0-34 0 0,0 0-7 0 0,0 2-9 0 0,-6 23 546 0 0,2-10-523 0 0,-7 26 644 0 0,8-29-819 0 0,0 1 1 0 0,-1-1-1 0 0,-1 1 1 0 0,-4 6-202 0 0,3-4 165 0 0,0 0 0 0 0,-3 13-165 0 0,1-1 134 0 0,-5 32 81 0 0,-3 6-204 0 0,15-41 429 0 0,0-5-1685 0 0,-1-8-4966 0 0,2-11 5283 0 0</inkml:trace>
  <inkml:trace contextRef="#ctx0" brushRef="#br0" timeOffset="1107.033">632 367 4976 0 0,'0'0'108'0'0,"0"0"17"0"0,0 0 13 0 0,0 0 73 0 0,0 0 268 0 0,0 0 117 0 0,0 0 20 0 0,0 0-9 0 0,0 0-66 0 0,0 0-28 0 0,0 0-7 0 0,0 0-44 0 0,0 0-174 0 0,0 0-80 0 0,0 0-14 0 0,0 0 14 0 0,0 0 68 0 0,0 0 32 0 0,12-10 754 0 0,-11 8-998 0 0,1 0-1 0 0,0 1 1 0 0,-1 0-1 0 0,1-1 1 0 0,0 1-1 0 0,0 0 1 0 0,0 0-1 0 0,0 0 1 0 0,0 0-1 0 0,0 1 1 0 0,2-1-64 0 0,9-5 469 0 0,-11 5-404 0 0,0 0-1 0 0,0 0 1 0 0,1 1 0 0 0,-1-1 0 0 0,0 0 0 0 0,0 1 0 0 0,0 0 0 0 0,0-1-1 0 0,1 1 1 0 0,-1 0-65 0 0,11-1 117 0 0,-1 0 0 0 0,0-1 0 0 0,0 0 0 0 0,4-3-117 0 0,26-4 219 0 0,-35 8-162 0 0,0-1 0 0 0,-1 0 1 0 0,1-1-1 0 0,-1 1 0 0 0,3-2-57 0 0,21-9 146 0 0,73-14 281 0 0,-95 24-425 0 0,-6 2 6 0 0,1 0 0 0 0,-1 0-1 0 0,0 1 1 0 0,0-1 0 0 0,1 0 0 0 0,-1 1-1 0 0,0 0 1 0 0,0 0 0 0 0,1-1 0 0 0,1 2-8 0 0,0-2-93 0 0,1 1 1 0 0,-1 0-1 0 0,0-1 1 0 0,0 0-1 0 0,1 0 1 0 0,-1 0-1 0 0,0 0 1 0 0,2-2 92 0 0,-4 2-252 0 0,6 1-3366 0 0,-7 0-572 0 0</inkml:trace>
  <inkml:trace contextRef="#ctx0" brushRef="#br0" timeOffset="2536.936">1427 56 4808 0 0,'0'0'101'0'0,"0"0"22"0"0,0 0 8 0 0,0 0 71 0 0,0 0 259 0 0,0 0 109 0 0,0 0 26 0 0,0 0-7 0 0,0-1-45 0 0,-1-1-462 0 0,0 1 169 0 0,0-1 1 0 0,0 1-1 0 0,0 0 0 0 0,1-1 0 0 0,-1 1 0 0 0,0-1 0 0 0,1 1 1 0 0,-1-1-1 0 0,1 1 0 0 0,0-1 0 0 0,0 1 0 0 0,-1-2-251 0 0,2 2 48 0 0,-1-1-1 0 0,0 1 1 0 0,1 0 0 0 0,0-1-1 0 0,-1 1 1 0 0,1 0-1 0 0,0 0 1 0 0,-1 0 0 0 0,1 0-1 0 0,0-1 1 0 0,0 1 0 0 0,0 0-1 0 0,0 1 1 0 0,0-1-1 0 0,0 0 1 0 0,0 0 0 0 0,0 0-1 0 0,1 1 1 0 0,-1-1-1 0 0,0 0 1 0 0,0 1-48 0 0,20-9 104 0 0,-6 8-20 0 0,-4 1-48 0 0,25 5 119 0 0,-34-5-142 0 0,0 0 0 0 0,0 1 0 0 0,0-1 1 0 0,0 1-1 0 0,0-1 0 0 0,0 1 0 0 0,0 0 1 0 0,-1-1-1 0 0,1 1 0 0 0,0 0 1 0 0,0 0-1 0 0,-1 0 0 0 0,1 1 0 0 0,-1-1 1 0 0,1 0-1 0 0,-1 0 0 0 0,1 1-13 0 0,8 6 79 0 0,-6-5-62 0 0,-2-2-3 0 0,0 0 0 0 0,0 0 1 0 0,-1 0-1 0 0,1 1 0 0 0,0-1 1 0 0,-1 1-1 0 0,1-1 0 0 0,0 1 1 0 0,-1 0-1 0 0,0 0 0 0 0,1 0 1 0 0,-1-1-1 0 0,0 1 1 0 0,0 0-1 0 0,0 0 0 0 0,0 1 1 0 0,-1-1-1 0 0,1 0 0 0 0,-1 0 1 0 0,1 1-15 0 0,-1-2 6 0 0,0 0 1 0 0,1-1 0 0 0,-1 1 0 0 0,0 0 0 0 0,1 0 0 0 0,-1-1-1 0 0,1 1 1 0 0,-1 0 0 0 0,1-1 0 0 0,-1 1 0 0 0,1 0 0 0 0,0-1-1 0 0,-1 1 1 0 0,1-1 0 0 0,0 1 0 0 0,-1-1 0 0 0,1 1-7 0 0,6 7 63 0 0,-6-6-33 0 0,0 1 0 0 0,-1 0 0 0 0,1-1 0 0 0,-1 1 0 0 0,0 0 0 0 0,1 0 0 0 0,-2 2-30 0 0,2 7 51 0 0,0-10-35 0 0,-1 0 1 0 0,0 0-1 0 0,0 1 0 0 0,0-1 1 0 0,0 0-1 0 0,0 0 0 0 0,0 0 1 0 0,-1 1-1 0 0,1-1 0 0 0,0 0 0 0 0,-1 0 1 0 0,0 0-1 0 0,0 0 0 0 0,0 0 1 0 0,0 0-1 0 0,0 0 0 0 0,0 0 0 0 0,0 0 1 0 0,0-1-1 0 0,-1 1 0 0 0,1 0 1 0 0,-1-1-1 0 0,1 1 0 0 0,-1-1 1 0 0,-1 1-17 0 0,0 1 23 0 0,0 0 0 0 0,1 0 0 0 0,-1 0 0 0 0,1 0 0 0 0,-1 0 0 0 0,1 0 0 0 0,0 1-23 0 0,-10 15 31 0 0,1-6 13 0 0,-3-2-24 0 0,-27 25 204 0 0,39-34-224 0 0,0 0 0 0 0,0 1 0 0 0,0 0 0 0 0,1-1 0 0 0,0 1 0 0 0,-1 0 0 0 0,1 0 0 0 0,0-1 0 0 0,0 3 0 0 0,-1 4 0 0 0,3-7 0 0 0,0 0 0 0 0,-3 7 0 0 0,2-8-8 0 0,-1 0 0 0 0,1 0 0 0 0,0 0 0 0 0,-1 0 0 0 0,1 0 0 0 0,0 0 0 0 0,0 0 0 0 0,0-1 0 0 0,0 1 0 0 0,0 0 0 0 0,0 0 0 0 0,0 0 0 0 0,0 0 0 0 0,0 0 0 0 0,0 0 0 0 0,1 0 0 0 0,-1 0 0 0 0,0 0 0 0 0,1 0 0 0 0,-1 0 0 0 0,1 0 0 0 0,-1 0 0 0 0,1 0 0 0 0,-1 0 0 0 0,1-1 0 0 0,-1 1 0 0 0,1 0 0 0 0,0-1 0 0 0,0 1 0 0 0,0 0 8 0 0,1 6-49 0 0,-2-6 49 0 0,0 0-1 0 0,0 0 0 0 0,0-1 0 0 0,0 1 1 0 0,0 0-1 0 0,1 0 0 0 0,-1 0 1 0 0,0 0-1 0 0,1-1 0 0 0,-1 1 0 0 0,0 0 1 0 0,1 0-1 0 0,-1-1 0 0 0,1 1 0 0 0,-1 0 1 0 0,1-1-1 0 0,0 1 0 0 0,0 0 1 0 0,0 0 43 0 0,10 9-86 0 0,-9-7 31 0 0,0 0 0 0 0,0 0 1 0 0,-1 1-1 0 0,1-1 0 0 0,-1 1 0 0 0,0-1 0 0 0,0 1 0 0 0,0 2 12 0 0,0-5-3 0 0,0 1 3 0 0,0-1 0 0 0,-1 1 0 0 0,1 0 0 0 0,0-1 0 0 0,0 1 0 0 0,-1 0 0 0 0,1 0 0 0 0,-1 0 0 0 0,0-1 0 0 0,1 1 0 0 0,-1 0 0 0 0,0 0 0 0 0,0 0 0 0 0,0 0 0 0 0,-1 0 0 0 0,1 0 0 0 0,-1 4 0 0 0,-3 8 0 0 0,-5 5 199 0 0,1-4-89 0 0,5-10-24 0 0,-1 0-1 0 0,1 1 1 0 0,-1-1-1 0 0,-1 0 1 0 0,1-1 0 0 0,-1 1-1 0 0,0-1 1 0 0,0 0 0 0 0,0 0-1 0 0,0-1 1 0 0,-3 2-86 0 0,-2 1 170 0 0,0-1 0 0 0,0-1 0 0 0,0 1 0 0 0,-1-1 0 0 0,1-1 0 0 0,-5 1-170 0 0,-6 2 165 0 0,15-5-112 0 0,1 1 0 0 0,-1-1 0 0 0,0 0 0 0 0,1 0 0 0 0,-1 0 0 0 0,-1-1-53 0 0,-2 0 8 0 0,7 1 0 0 0,-1-1 0 0 0,1 0 0 0 0,0 0 0 0 0,0 0 0 0 0,0-1 0 0 0,-1 1 0 0 0,1 0 0 0 0,0-1 0 0 0,0 0-8 0 0,-1 0-3 0 0,1 0 0 0 0,-1-1 0 0 0,1 1-1 0 0,-1-1 1 0 0,1 0 0 0 0,0 0 0 0 0,0 0 0 0 0,0 0-1 0 0,0 0 1 0 0,-2-2 3 0 0,1 0-299 0 0,-1-1 1 0 0,1 1-1 0 0,-1-1 0 0 0,1 1 0 0 0,1-1 0 0 0,-1 0 1 0 0,1 0-1 0 0,0-1 0 0 0,0 1 0 0 0,0-2 299 0 0,-2-2-718 0 0</inkml:trace>
  <inkml:trace contextRef="#ctx0" brushRef="#br0" timeOffset="3198.697">2023 175 6768 0 0,'0'0'149'0'0,"0"0"23"0"0,0 0 12 0 0,-9 2 64 0 0,-1 9 273 0 0,9-9-422 0 0,1-1 0 0 0,-1 1 0 0 0,-1-1 0 0 0,1 0 0 0 0,0 1 0 0 0,0-1 0 0 0,0 0 0 0 0,-1 0 0 0 0,0 1-99 0 0,0 0 174 0 0,-1 0-1 0 0,1 0 1 0 0,0 1 0 0 0,0-1-1 0 0,0 1 1 0 0,0-1 0 0 0,0 1-1 0 0,1 0 1 0 0,-1 1-174 0 0,-14 31 1240 0 0,13-25-1024 0 0,1 1 1 0 0,0-1-1 0 0,1 0 0 0 0,0 1 1 0 0,0 1-217 0 0,-2 28 614 0 0,0-23-274 0 0,1 1 0 0 0,0 10-340 0 0,-8 27 146 0 0,8-44-105 0 0,1-10-34 0 0,0 0 1 0 0,1 1 0 0 0,-1-1 0 0 0,1 0-1 0 0,0 1 1 0 0,0-1 0 0 0,-1 1-1 0 0,1-1 1 0 0,0 1 0 0 0,0 0-8 0 0,0-1 64 0 0,0-1 1 0 0,0 0-22 0 0,0 0-117 0 0,0 0-51 0 0,0 0-16 0 0,0 0-3 0 0,-4 7-336 0 0,3-4-3640 0 0,1 1 3160 0 0</inkml:trace>
  <inkml:trace contextRef="#ctx0" brushRef="#br0" timeOffset="3658.609">1824 416 6704 0 0,'0'0'149'0'0,"0"0"23"0"0,0 0 12 0 0,1 1-25 0 0,2 0 58 0 0,0 0 1 0 0,0 0 0 0 0,-1-1-1 0 0,1 1 1 0 0,0-1 0 0 0,0 0-1 0 0,0 0 1 0 0,0 0 0 0 0,0 0-1 0 0,-1 0 1 0 0,1 0 0 0 0,0-1-1 0 0,0 1 1 0 0,0-1-1 0 0,2-1-217 0 0,4-1 664 0 0,0-1 0 0 0,0 0 0 0 0,0 0 0 0 0,3-3-664 0 0,5 0 530 0 0,-14 6-502 0 0,-1 0-1 0 0,1 0 1 0 0,-1 0 0 0 0,1 0 0 0 0,-1 0-1 0 0,0 0 1 0 0,0-1 0 0 0,2 0-28 0 0,-2 0 8 0 0,1 0 0 0 0,-1 1 1 0 0,1 0-1 0 0,0-1 1 0 0,-1 1-1 0 0,1 0 0 0 0,0 0 1 0 0,0 1-1 0 0,-1-1 1 0 0,2 0-9 0 0,17-6-4 0 0,-12 3 31 0 0,1-1 0 0 0,-1 1 0 0 0,8-1-27 0 0,16-8-184 0 0,-14 5 50 0 0,-13 6-27 0 0,-1 0-1 0 0,1-1 0 0 0,-1 1 1 0 0,0-1-1 0 0,1-1 0 0 0,-1 1 1 0 0,0-2 161 0 0,3 0-404 0 0,0 0 0 0 0,1 0 0 0 0,-1 1 0 0 0,1 0 0 0 0,0 0 0 0 0,0 1 0 0 0,0 0 0 0 0,0 1 0 0 0,4-1 404 0 0,14-4-1891 0 0,-12 2-870 0 0</inkml:trace>
  <inkml:trace contextRef="#ctx0" brushRef="#br0" timeOffset="4535.043">2506 84 6072 0 0,'0'-1'46'0'0,"1"-1"-1"0"0,-1 1 1 0 0,1 0 0 0 0,-1 0-1 0 0,1 0 1 0 0,0 0 0 0 0,-1 0 0 0 0,1 0-1 0 0,0 0 1 0 0,0 0 0 0 0,0 0-1 0 0,0 0 1 0 0,0 0 0 0 0,0 0 0 0 0,0 0-46 0 0,6-5 20 0 0,-6 6 2 0 0,-1 0-1 0 0,0 0 0 0 0,0 0 1 0 0,1-1-1 0 0,-1 1 0 0 0,0 0 0 0 0,1 0 1 0 0,-1 0-1 0 0,0 0 0 0 0,0 0 0 0 0,1 0 1 0 0,-1 0-1 0 0,0-1 0 0 0,1 1 0 0 0,-1 0 1 0 0,0 0-1 0 0,1 0 0 0 0,-1 0 0 0 0,0 0 1 0 0,1 1-1 0 0,-1-1 0 0 0,0 0 0 0 0,0 0 1 0 0,1 0-1 0 0,-1 0 0 0 0,0 0 1 0 0,1 0-1 0 0,-1 0 0 0 0,0 1 0 0 0,0-1 1 0 0,1 0-1 0 0,-1 0 0 0 0,0 0 0 0 0,0 1 1 0 0,1-1-1 0 0,-1 0-21 0 0,0 0 72 0 0,0 1 0 0 0,1-1 0 0 0,-1 0 0 0 0,0 0 0 0 0,0 0-1 0 0,1 1 1 0 0,-1-1 0 0 0,0 0 0 0 0,1 0 0 0 0,-1 0 0 0 0,1 0 0 0 0,-1 0 0 0 0,0 0 0 0 0,1 0 0 0 0,-1 1 0 0 0,0-1 0 0 0,1 0 0 0 0,-1 0 0 0 0,0 0 0 0 0,1 0-1 0 0,-1-1 1 0 0,1 1-72 0 0,25-8 1507 0 0,-25 7-1445 0 0,0 1 0 0 0,0 0 0 0 0,1-1 0 0 0,-1 1 0 0 0,0 0 0 0 0,1 0 1 0 0,-1 0-1 0 0,0 0 0 0 0,1 0 0 0 0,-1 0 0 0 0,0 1 0 0 0,0-1 1 0 0,1 0-1 0 0,-1 1 0 0 0,0-1 0 0 0,0 1 0 0 0,1-1 0 0 0,-1 1 0 0 0,0-1 1 0 0,1 2-63 0 0,-2-2 12 0 0,0 0-1 0 0,1 0 1 0 0,-1 0 0 0 0,0 1 0 0 0,0-1 0 0 0,1 0 0 0 0,-1 0 0 0 0,0 0 0 0 0,0 0 0 0 0,1 0 0 0 0,-1 0 0 0 0,0 1 0 0 0,0-1 0 0 0,1 0 0 0 0,-1 0 0 0 0,0 0-1 0 0,1 0 1 0 0,-1 0 0 0 0,0 0 0 0 0,0 0 0 0 0,1 0 0 0 0,-1 0 0 0 0,0-1 0 0 0,1 1 0 0 0,-1 0-12 0 0,8-1 346 0 0,-6 2-335 0 0,-1 0 0 0 0,0 0 1 0 0,0 1-1 0 0,-1-1 1 0 0,1 0-1 0 0,0 0 0 0 0,0 0 1 0 0,0 0-1 0 0,-1 1 0 0 0,1-1 1 0 0,0 2-12 0 0,0-1 55 0 0,1 1-31 0 0,-1 0 1 0 0,0-1-1 0 0,0 1 1 0 0,0 0-1 0 0,0 0 1 0 0,0 0-1 0 0,-1-1 1 0 0,1 1-1 0 0,-1 0 1 0 0,0 0-1 0 0,0 0 1 0 0,0 0-1 0 0,0 0 0 0 0,0 0 1 0 0,-1 0-1 0 0,1 0 1 0 0,-1 0-1 0 0,0 0 1 0 0,1-1-1 0 0,-2 1-24 0 0,-2 10 47 0 0,-2 0 1 0 0,0-1-1 0 0,-7 10-47 0 0,6-9 71 0 0,-27 37 407 0 0,1 10-478 0 0,-6 4 0 0 0,14-28 0 0 0,23-28-30 0 0,2-7-127 0 0,0-1-75 0 0,0 0-21 0 0,0 0 57 0 0,0 0 238 0 0,2 0 56 0 0,12 1-28 0 0,-13-1-74 0 0,0 0 0 0 0,1 0 1 0 0,-1 0-1 0 0,0 0 0 0 0,0 0 0 0 0,1 0 0 0 0,-1 0 1 0 0,0 0-1 0 0,1-1 0 0 0,-1 1 0 0 0,0 0 1 0 0,0-1-1 0 0,0 1 0 0 0,1-1 0 0 0,-1 0 0 0 0,0 1 1 0 0,0-1-1 0 0,0 0 0 0 0,0 0 0 0 0,0 1 1 0 0,0-1-1 0 0,0 0 0 0 0,0 0 0 0 0,-1 0 0 0 0,1 0 1 0 0,0-1 3 0 0,0 1-107 0 0,1 1 26 0 0,10-8 86 0 0,-10 7 98 0 0,-2 1 3 0 0,0 0 1 0 0,0 0 37 0 0,0 0 15 0 0,0 0 1 0 0,0 0-39 0 0,0 2-142 0 0,11 26 7 0 0,-11-27 15 0 0,1 1-1 0 0,0 0 0 0 0,-1-1 0 0 0,1 1 0 0 0,-1 0 0 0 0,1 0 0 0 0,-1-1 0 0 0,0 1 0 0 0,0 0 1 0 0,0 2-1 0 0,1 6 0 0 0,3 8 0 0 0,-4-16 0 0 0,0 13 0 0 0,-1-8 1 0 0,2 14 230 0 0,0-18-165 0 0,2 6-42 0 0,-3-7 48 0 0,0-2 88 0 0,0 0 31 0 0,5 1-117 0 0,-1-2-1 0 0,0 1 1 0 0,0 0 0 0 0,0-1-1 0 0,0 1 1 0 0,0-1 0 0 0,0 0 0 0 0,0-1-1 0 0,0 1 1 0 0,-1-1 0 0 0,1 1-1 0 0,0-1 1 0 0,-1 0 0 0 0,1-1-1 0 0,-1 1 1 0 0,0 0 0 0 0,0-1 0 0 0,2-2-74 0 0,12-9-9 0 0,-9 7-59 0 0,0 0 0 0 0,0-1 0 0 0,-1 1 0 0 0,0-2-1 0 0,0 1 1 0 0,2-5 68 0 0,-5 7-149 0 0,0 1 0 0 0,0-1 0 0 0,1 1 0 0 0,4-5 149 0 0,-4 5-483 0 0,-1 0 0 0 0,1 0 0 0 0,-1-1 0 0 0,3-4 483 0 0,-1-4-4702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11.6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534 9 4448 0 0,'0'0'132'0'0,"0"0"79"0"0,0 0 267 0 0,0 0 118 0 0,-11-4 1043 0 0,3 2-1234 0 0,7 1-298 0 0,-1 1 1 0 0,1 0-1 0 0,-1-1 1 0 0,1 1 0 0 0,-1 0-1 0 0,1 0 1 0 0,-1 0-1 0 0,1 0 1 0 0,-2 0-108 0 0,-9 2 316 0 0,8-1-180 0 0,0 0-1 0 0,0 0 1 0 0,0 0-1 0 0,0 0 1 0 0,0 1 0 0 0,0 0-1 0 0,-1 0-135 0 0,-21 7 1106 0 0,3 2-185 0 0,19-10-888 0 0,0 0 1 0 0,1 1-1 0 0,-1-1 0 0 0,1 1 1 0 0,-1 0-1 0 0,1 0 0 0 0,-2 2-33 0 0,-3 2 71 0 0,0-1 0 0 0,-1 0-1 0 0,1 0 1 0 0,-1-1 0 0 0,-2 1-71 0 0,3-2 70 0 0,1 1-22 0 0,1 0 0 0 0,-1 0 0 0 0,1 1-1 0 0,0-1 1 0 0,0 1 0 0 0,-1 2-48 0 0,-24 19 327 0 0,12-13-106 0 0,-13 8-26 0 0,25-17-164 0 0,0 0 0 0 0,0 1 1 0 0,1 0-1 0 0,0 1 0 0 0,0-1 0 0 0,0 1 1 0 0,-2 4-32 0 0,-17 15 223 0 0,14-16-166 0 0,1 0-1 0 0,-1 1 0 0 0,2 0 1 0 0,0 1-1 0 0,0 0 0 0 0,1 0 1 0 0,0 1-1 0 0,-4 10-56 0 0,8-17 38 0 0,1 1 1 0 0,1 0 0 0 0,-1 0-1 0 0,1 0 1 0 0,0 1-1 0 0,1-1 1 0 0,-1 0-1 0 0,1 1 1 0 0,1-1 0 0 0,-1 1-1 0 0,1-1 1 0 0,0 1-1 0 0,0 0-38 0 0,0-3 10 0 0,0-1 0 0 0,0 0 0 0 0,0 1 0 0 0,1-1-1 0 0,-1 0 1 0 0,1 1 0 0 0,0-1 0 0 0,0 0 0 0 0,0 0 0 0 0,0 0 0 0 0,1 1-1 0 0,-1-1 1 0 0,1 0-10 0 0,4 6 54 0 0,-6-6-51 0 0,0-1 7 0 0,20 46 153 0 0,-9-24 11 0 0,-11-24-166 0 0,1 1 1 0 0,-1 0-1 0 0,1 0 0 0 0,-1 0 1 0 0,1-1-1 0 0,-1 1 0 0 0,1 0 0 0 0,0-1 1 0 0,-1 1-1 0 0,1 0 0 0 0,0-1 0 0 0,0 1 1 0 0,-1-1-1 0 0,1 1-8 0 0,0-1 1 0 0,0 1 0 0 0,0-1 0 0 0,-1 1 0 0 0,1-1 0 0 0,0 1 0 0 0,-1 0 0 0 0,1-1 0 0 0,0 1 0 0 0,-1 0 0 0 0,1 0 0 0 0,-1-1 0 0 0,1 1 1 0 0,-1 1-2 0 0,1-1 2 0 0,-1 0 1 0 0,0 0 0 0 0,1 1-1 0 0,-1-1 1 0 0,1 0 0 0 0,-1 0-1 0 0,1 0 1 0 0,-1 0 0 0 0,1 0-1 0 0,0 0 1 0 0,0 0 0 0 0,0 0-1 0 0,-1 0 1 0 0,1 0 0 0 0,0 0-1 0 0,0 0 1 0 0,0 0 0 0 0,0-1-1 0 0,0 1 1 0 0,1 0-3 0 0,1 1 17 0 0,0 0 1 0 0,-1 1-1 0 0,1 0 0 0 0,0-1 1 0 0,-1 1-1 0 0,2 2-17 0 0,7 8 45 0 0,-9-11-33 0 0,0-1 1 0 0,0 0-1 0 0,0 1 0 0 0,1-1 1 0 0,-1 0-1 0 0,0 0 0 0 0,1-1 0 0 0,1 2-12 0 0,14 5 30 0 0,-15-6-16 0 0,-1 1 1 0 0,1-1-1 0 0,-1 0 0 0 0,1 0 1 0 0,-1 0-1 0 0,1 0 0 0 0,0 0 0 0 0,-1-1 1 0 0,1 1-1 0 0,0-1 0 0 0,0 0 0 0 0,0 1 1 0 0,-1-2-1 0 0,1 1 0 0 0,3 0-14 0 0,16-1 60 0 0,-4-1-54 0 0,5-4 63 0 0,-14 5-5 0 0,-6 1-10 0 0,-2 0-52 0 0,0 0 1 0 0,0 0-1 0 0,0 0 1 0 0,0 0-1 0 0,0 0 1 0 0,0 0-1 0 0,0 0 1 0 0,0 0-1 0 0,0 0 1 0 0,0-1-1 0 0,0 1 0 0 0,0 0 1 0 0,0-1-1 0 0,0 1 1 0 0,0-1-1 0 0,-1 1 1 0 0,1-1-1 0 0,0 1 1 0 0,0-1-1 0 0,0 1 1 0 0,0-2-3 0 0,1 0 24 0 0,5-4 116 0 0,-7 6-135 0 0,0 0 1 0 0,1-1-1 0 0,-1 1 1 0 0,0 0-1 0 0,0 0 0 0 0,0-1 1 0 0,1 1-1 0 0,-1 0 1 0 0,0 0-1 0 0,1-1 1 0 0,-1 1-1 0 0,0 0 0 0 0,0 0 1 0 0,1 0-1 0 0,-1 0 1 0 0,0-1-1 0 0,1 1 0 0 0,-1 0 1 0 0,0 0-1 0 0,1 0 1 0 0,-1 0-1 0 0,0 0 0 0 0,1 0 1 0 0,-1 0-1 0 0,1 0 1 0 0,-1 0-1 0 0,0 0 1 0 0,1 0-1 0 0,-1 0 0 0 0,0 0 1 0 0,1 0-6 0 0,0 0 8 0 0,0 0 0 0 0,0 0 0 0 0,-1 0 0 0 0,1-1 0 0 0,0 1 0 0 0,0 0 0 0 0,0-1 0 0 0,0 1 0 0 0,0-1 0 0 0,-1 1 0 0 0,1-1 0 0 0,0 1 0 0 0,0-1 0 0 0,-1 1 0 0 0,1-1 0 0 0,0 0 0 0 0,-1 1 0 0 0,1-1 0 0 0,0 0 0 0 0,-1 0 0 0 0,1 1 0 0 0,-1-1 0 0 0,1-1-8 0 0,2-3 32 0 0,2 1-25 0 0,0 0-7 0 0,0-1 1 0 0,0 1 0 0 0,-1-1 0 0 0,0 0-1 0 0,3-4 0 0 0,-5 6 3 0 0,0 1-1 0 0,0-1 1 0 0,0 0-1 0 0,1 1 0 0 0,-1 0 1 0 0,2-2-3 0 0,15-15 103 0 0,-3-11-93 0 0,-13 26 10 0 0,-2 3 82 0 0,-1 1 24 0 0,0 0 2 0 0,-1-2-21 0 0,-2-17-7 0 0,2 18-73 0 0,0-1-1 0 0,0 1 1 0 0,0 0-1 0 0,1-1 1 0 0,-1 1-1 0 0,0 0 1 0 0,0 0-1 0 0,-1 0 1 0 0,1 0-1 0 0,0 0 1 0 0,-1-1-27 0 0,0 1 21 0 0,1-3 13 0 0,1 4-24 0 0,-1-1 0 0 0,1 1 0 0 0,0-1 0 0 0,0 0 0 0 0,-1 1 0 0 0,1-1 0 0 0,0 1 0 0 0,-1-1 0 0 0,1 1 0 0 0,0-1-1 0 0,-1 1 1 0 0,1-1 0 0 0,-1 1 0 0 0,1 0 0 0 0,-1-1 0 0 0,1 1 0 0 0,-1-1 0 0 0,1 1 0 0 0,-1 0 0 0 0,1 0 0 0 0,-1-1 0 0 0,0 1-1 0 0,1 0 1 0 0,-1 0-10 0 0,-12-9 32 0 0,11 7-6 0 0,0 0-1 0 0,0 1 1 0 0,-1-1 0 0 0,1 1-1 0 0,-1 0 1 0 0,1 0 0 0 0,0 0-1 0 0,-1 0 1 0 0,0 0-1 0 0,-1 0-25 0 0,-26-8 176 0 0,14 3-197 0 0,14 5 16 0 0,0 0-1 0 0,0 0 1 0 0,0 0 0 0 0,0 1 0 0 0,0-1 0 0 0,0 0 0 0 0,0 1 0 0 0,0 0 0 0 0,0-1 0 0 0,-1 1 0 0 0,1 0 0 0 0,0 0-1 0 0,-2 0 6 0 0,-12 4-148 0 0,1 1-1 0 0,-1 0 0 0 0,1 1 0 0 0,0 1 0 0 0,-11 6 149 0 0,20-9-193 0 0,0 1-1 0 0,0 0 1 0 0,0 0-1 0 0,1 0 1 0 0,-5 6 193 0 0,3-4-298 0 0,0 0-1 0 0,0-1 1 0 0,-4 3 298 0 0,-12 7-803 0 0,-3 2-495 0 0,7-4-2513 0 0,0 3-710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9.7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95 4000 0 0,'0'0'91'0'0,"0"0"11"0"0,0 0 9 0 0,0 0 54 0 0,0 0 225 0 0,0 0 98 0 0,0 0 21 0 0,0 0 11 0 0,0 0 34 0 0,0 0 20 0 0,0 0 2 0 0,2-1-7 0 0,7-3 237 0 0,1 1-1 0 0,-1 0 1 0 0,1 0-1 0 0,0 1 1 0 0,-1 0-1 0 0,1 0 1 0 0,10 1-806 0 0,5-4 368 0 0,-15 4-256 0 0,0-1 0 0 0,0 0 0 0 0,0 0 0 0 0,0-1 0 0 0,-1-1 0 0 0,1 1 0 0 0,-1-1 0 0 0,5-3-112 0 0,57-20 586 0 0,-65 23-550 0 0,-6 4-36 0 0,1-1 1 0 0,0 0-1 0 0,0 1 0 0 0,-1-1 0 0 0,1 1 0 0 0,0 0 0 0 0,0-1 0 0 0,0 1 0 0 0,0 0 0 0 0,-1-1 0 0 0,1 1 0 0 0,0 0 0 0 0,0 0 0 0 0,0 0 0 0 0,0 0 0 0 0,0 0 0 0 0,0 0 0 0 0,0 0 0 0 0,0 0 0 0 0,0 0 1 0 0,0 0-1 0 0,3-2-80 0 0,-3 0 79 0 0,9 1-104 0 0,-8 1-100 0 0,4 9-927 0 0,-1 0-793 0 0,-1-6 1416 0 0,-4-1-2969 0 0,0 2-295 0 0</inkml:trace>
  <inkml:trace contextRef="#ctx0" brushRef="#br0" timeOffset="566.658">67 265 6912 0 0,'0'0'157'0'0,"0"0"23"0"0,0 0 11 0 0,1-2-31 0 0,20-24 2854 0 0,-21 24-2786 0 0,1 1-1 0 0,0-1 1 0 0,0 1-1 0 0,0 0 0 0 0,0-1 1 0 0,0 1-1 0 0,0 0 0 0 0,1 0 1 0 0,-1-1-1 0 0,0 1 1 0 0,1 0-1 0 0,-1 0 0 0 0,0 1 1 0 0,1-1-1 0 0,-1 0 1 0 0,1 0-1 0 0,0 1 0 0 0,-1-1 1 0 0,1 1-1 0 0,1-1-227 0 0,-3 1 35 0 0,0 0 0 0 0,1 0 0 0 0,-1 0-1 0 0,1-1 1 0 0,-1 1 0 0 0,0 0 0 0 0,1 0 0 0 0,-1 0-1 0 0,0 0 1 0 0,0-1 0 0 0,1 1 0 0 0,-1 0 0 0 0,0 0-1 0 0,1-1 1 0 0,-1 1 0 0 0,0 0 0 0 0,0 0 0 0 0,0-1-1 0 0,1 1 1 0 0,-1 0 0 0 0,0-1 0 0 0,0 1-35 0 0,5-4 547 0 0,-4 4-537 0 0,-1 0-1 0 0,0 0 0 0 0,0 0 0 0 0,0 0 0 0 0,0 0 0 0 0,0 0 0 0 0,1 0 0 0 0,-1 0 0 0 0,0 0 1 0 0,0 0-1 0 0,0 0 0 0 0,0 0 0 0 0,1 0 0 0 0,-1 0 0 0 0,0 0 0 0 0,0 0 0 0 0,0 0 0 0 0,0 0 0 0 0,0-1 1 0 0,0 1-1 0 0,1 0 0 0 0,-1 0 0 0 0,0 0 0 0 0,0 0 0 0 0,0 0 0 0 0,0 0 0 0 0,0 0 0 0 0,0 0 0 0 0,0 0 1 0 0,1-1-1 0 0,-1 1 0 0 0,0 0 0 0 0,0 0 0 0 0,0 0 0 0 0,0 0 0 0 0,0 0 0 0 0,0-1 0 0 0,0 1 1 0 0,0 0-1 0 0,0 0 0 0 0,0 0 0 0 0,0 0-9 0 0,3-5 89 0 0,11-2 145 0 0,-9 6-233 0 0,-1 0 1 0 0,0 0-1 0 0,0 0 1 0 0,1 1-1 0 0,-1 0 1 0 0,0 0-1 0 0,2 0-1 0 0,-5 0 0 0 0,0 0 0 0 0,0 0 0 0 0,0 0 0 0 0,0 0 0 0 0,0 0 0 0 0,0 0 0 0 0,0 0 0 0 0,0 0 0 0 0,0 0 0 0 0,0 0 0 0 0,0-1 0 0 0,0 1 0 0 0,0 0 0 0 0,0-1 0 0 0,0 1 0 0 0,0-1 0 0 0,0 1 0 0 0,-1-1 0 0 0,1 1 0 0 0,0-1 0 0 0,0 0 0 0 0,3-2 0 0 0,38-6 64 0 0,-36 7-65 0 0,-2 1 0 0 0,-1 0-1 0 0,0 0 0 0 0,1 1 1 0 0,-1-1-1 0 0,1 1 0 0 0,-1 0 1 0 0,1 0-1 0 0,2 1 2 0 0,7-4-219 0 0,-11 2 160 0 0,15 5-1122 0 0,4 0-3816 0 0,-12-4 3180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1:10.750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997 488 5264 0 0,'0'0'116'0'0,"0"0"17"0"0,0 0 12 0 0,0 0 98 0 0,0 0 360 0 0,0 0 154 0 0,0 0 38 0 0,0 0-39 0 0,0 0-186 0 0,0 0-80 0 0,0 0-12 0 0,0 0-24 0 0,0 0-85 0 0,5 6 298 0 0,-2-2-495 0 0,-1 1 1 0 0,0-1 0 0 0,0 1-1 0 0,0 0 1 0 0,-1-1 0 0 0,0 1-1 0 0,0 0 1 0 0,0 0 0 0 0,0 0-1 0 0,-1 1-172 0 0,1 15 814 0 0,-2 20-814 0 0,1-10 128 0 0,0 177 273 0 0,4-131 338 0 0,-3-75-526 0 0,3 2-154 0 0,-3-4 17 0 0,-1 0-2 0 0,4-20 136 0 0,1-28 16 0 0,1-30-159 0 0,-2 29-62 0 0,-2 0 0 0 0,-2-17-5 0 0,0 21 0 0 0,0 42 0 0 0,-4-16-22 0 0,3 17-86 0 0,1 2 0 0 0,2 1 87 0 0,0 0-1 0 0,0 0 1 0 0,0 0 0 0 0,-1 1 0 0 0,1-1 0 0 0,0 0-1 0 0,-1 1 1 0 0,2 1 21 0 0,4 3 1 0 0,-2-1-1 0 0,0-1 0 0 0,0 2 0 0 0,-1-1 0 0 0,0 1 0 0 0,0-1 0 0 0,0 1 0 0 0,-3-4 0 0 0,5 3 0 0 0,2-5 0 0 0,6-6-4 0 0,-13 5-7 0 0,0 0 0 0 0,0 0 0 0 0,0 1 1 0 0,1-1-1 0 0,-1 0 0 0 0,1 1 0 0 0,-1-1 0 0 0,0 1 1 0 0,1 0-1 0 0,-1-1 0 0 0,1 1 0 0 0,-1 0 1 0 0,1 0 10 0 0,2 0-104 0 0,0-1 1 0 0,0 1-1 0 0,0-1 1 0 0,1 0 0 0 0,-2 0-1 0 0,1 0 1 0 0,0-1 0 0 0,2 0 103 0 0,17-10-4868 0 0,-8 6 411 0 0</inkml:trace>
  <inkml:trace contextRef="#ctx0" brushRef="#br0" timeOffset="-1731.733">43 55 3944 0 0,'0'0'83'0'0,"0"0"11"0"0,0 0 13 0 0,0 0 89 0 0,0 0 307 0 0,0 0-385 0 0,0-1 0 0 0,-1 1 0 0 0,1 0 1 0 0,0-1-1 0 0,0 1 0 0 0,-1 0 0 0 0,1 0 1 0 0,0-1-1 0 0,-1 1 0 0 0,1 0 1 0 0,-1 0-1 0 0,1 0 0 0 0,0-1 0 0 0,-1 1 1 0 0,1 0-1 0 0,0 0 0 0 0,-1 0 1 0 0,1 0-1 0 0,-1 0 0 0 0,1 0 0 0 0,-1 0-118 0 0,0 1 123 0 0,-1 0-1 0 0,0 1 0 0 0,0-1 1 0 0,1 0-1 0 0,-1 1 0 0 0,1-1 1 0 0,-1 1-1 0 0,1 0 0 0 0,-1-1 1 0 0,1 1-1 0 0,0 0 0 0 0,0 0 1 0 0,0 0-1 0 0,0 0 0 0 0,0 0 1 0 0,1 0-1 0 0,-1 1-122 0 0,-2 6 254 0 0,1 0 0 0 0,0 1 0 0 0,1 5-254 0 0,-1-2 300 0 0,1 0-133 0 0,1-1 0 0 0,0 1 1 0 0,1 0-1 0 0,0-1 0 0 0,1 1 0 0 0,0-1 1 0 0,2 2-168 0 0,-1 2 247 0 0,0 1 0 0 0,-1 0 0 0 0,0 13-247 0 0,-2 194 1128 0 0,2-196-840 0 0,3 20-288 0 0,0 3 128 0 0,6 20 64 0 0,-2-9 48 0 0,7 15-70 0 0,-13-64-127 0 0,1-1 0 0 0,0 0-1 0 0,1 0 1 0 0,5 11-43 0 0,-5-18 1093 0 0,-1-7-1071 0 0,2-5-22 0 0,-6 7 0 0 0,0 0 0 0 0,0-1 0 0 0,1 1 0 0 0,-1-1 0 0 0,0 1 0 0 0,0 0 0 0 0,1-1 0 0 0,-1 1 0 0 0,0 0 0 0 0,1-1 0 0 0,-1 1 0 0 0,0 0 0 0 0,1-1 0 0 0,-1 1 0 0 0,1 0 0 0 0,-1 0 0 0 0,0 0 0 0 0,1-1 0 0 0,-1 1 0 0 0,1 0 0 0 0,-1 0 0 0 0,1 0 0 0 0,-1 0 0 0 0,1 0 0 0 0,5-11 0 0 0,7 0 0 0 0,-1-10 73 0 0,-2 0 0 0 0,0-1 0 0 0,-1 0 0 0 0,-1 0 0 0 0,0-6-73 0 0,13-35 282 0 0,-16 52-262 0 0,14-40 199 0 0,0-7-219 0 0,31-93 137 0 0,-24 68-97 0 0,-4 12-5 0 0,11-57-35 0 0,-30 108-75 0 0,-1 10-137 0 0,-1 1-1 0 0,1-1 1 0 0,1 1-1 0 0,0-1 1 0 0,0 1-1 0 0,1 0 1 0 0,2-5 212 0 0,0-1-898 0 0,-7 11-2854 0 0,1 4 2266 0 0</inkml:trace>
  <inkml:trace contextRef="#ctx0" brushRef="#br0" timeOffset="-802.757">525 953 3904 0 0,'0'0'111'0'0,"0"2"2"0"0,0 0-119 0 0,0 0-1 0 0,0 0 1 0 0,0 0 0 0 0,0 0 0 0 0,-1 0-1 0 0,1 0 1 0 0,-1 0 0 0 0,1 0-1 0 0,-1 0 7 0 0,-1 8 1245 0 0,2-9-609 0 0,0 0-653 0 0,0-1 189 0 0,0 0 1 0 0,0 1-1 0 0,0-1 1 0 0,0 1-1 0 0,0-1 1 0 0,0 1-1 0 0,0-1 1 0 0,0 1-1 0 0,0-1 1 0 0,0 0-1 0 0,0 1 1 0 0,0-1-1 0 0,0 1 1 0 0,0-1-1 0 0,0 1 1 0 0,1-1-1 0 0,-1 1 1 0 0,0-1-1 0 0,0 0 1 0 0,1 1-1 0 0,-1-1 1 0 0,0 0-1 0 0,0 1 1 0 0,1-1-1 0 0,-1 0 1 0 0,0 1-1 0 0,1-1 1 0 0,-1 0-1 0 0,0 1 1 0 0,1-1-1 0 0,-1 0 1 0 0,1 0-1 0 0,-1 0 1 0 0,1 1-173 0 0,1-2 76 0 0,0 1 0 0 0,0 0-1 0 0,1-1 1 0 0,-1 1 0 0 0,0-1 0 0 0,0 0 0 0 0,0 0 0 0 0,0 0 0 0 0,0 0 0 0 0,0 0 0 0 0,0 0 0 0 0,0 0 0 0 0,-1-1 0 0 0,1 1 0 0 0,0-1 0 0 0,-1 1 0 0 0,1-1 0 0 0,-1 0 0 0 0,0 1 0 0 0,2-3-76 0 0,3-6 277 0 0,0 0 1 0 0,0-1 0 0 0,2-6-278 0 0,6-11 32 0 0,-4 10 19 0 0,0-1 1 0 0,-2 0 0 0 0,2-8-52 0 0,3-4 58 0 0,-2-1-19 0 0,5-10-3 0 0,-7 23-29 0 0,-5 13 0 0 0,0-1-1 0 0,-1 0 0 0 0,0 0 0 0 0,0 0 1 0 0,0 0-1 0 0,-1-1 0 0 0,0 1 0 0 0,-1-1 1 0 0,1-4-7 0 0,1-14-1 0 0,-2 21 9 0 0,-1 1 0 0 0,1 0 0 0 0,-1-1 0 0 0,0 1 0 0 0,0 0 0 0 0,0-1 0 0 0,0 1 1 0 0,-1-4-9 0 0,-3-1 0 0 0,-2 1 0 0 0,5 7 4 0 0,1 0 1 0 0,-1 0 0 0 0,1 0 0 0 0,-1 1 0 0 0,1-1 0 0 0,-1 0 0 0 0,1 0 0 0 0,-1 1 0 0 0,0-1 0 0 0,0 1 0 0 0,1-1-1 0 0,-1 1 1 0 0,0-1 0 0 0,0 1 0 0 0,0-1 0 0 0,1 1 0 0 0,-1-1 0 0 0,0 1 0 0 0,0 0 0 0 0,-1 0-5 0 0,-4-2 94 0 0,3 1-85 0 0,1 0 1 0 0,0 1 0 0 0,-1 0 0 0 0,1-1 0 0 0,0 1 0 0 0,0 0-1 0 0,-1 0 1 0 0,1 0 0 0 0,0 1 0 0 0,-1-1 0 0 0,1 1 0 0 0,0-1 0 0 0,-2 1-10 0 0,-1 2 10 0 0,0-1 1 0 0,0 1 0 0 0,1 0-1 0 0,0 0 1 0 0,-1 0 0 0 0,1 1-1 0 0,0 0 1 0 0,0-1 0 0 0,1 1-1 0 0,-1 1 1 0 0,1-1 0 0 0,0 0-1 0 0,0 1 1 0 0,1 0 0 0 0,-1 0-1 0 0,1-1 1 0 0,0 1 0 0 0,0 2-11 0 0,-38 77-194 0 0,38-79 224 0 0,0-1 0 0 0,1 1 0 0 0,0 0 0 0 0,0 0 0 0 0,-1 3-30 0 0,-5 23 209 0 0,-9 29-190 0 0,13-50-28 0 0,0 0 0 0 0,1 0 0 0 0,0 1 0 0 0,1-1 0 0 0,0 1 0 0 0,1-1 0 0 0,0 1 0 0 0,1 4 9 0 0,-1 10-8 0 0,2-14 5 0 0,-1-9 5 0 0,0 1-1 0 0,-1 0 1 0 0,1 0 0 0 0,-1-1-1 0 0,0 1 1 0 0,0 0 0 0 0,0 0-1 0 0,0 0-1 0 0,0 23 319 0 0,0-24-176 0 0,1-1-23 0 0,-1-1-141 0 0,1 2 3 0 0,0 0-1 0 0,0 0 1 0 0,0 0-1 0 0,0 0 1 0 0,1 0 0 0 0,-1 0-1 0 0,1-1 1 0 0,-1 1 0 0 0,1-1-1 0 0,-1 1 1 0 0,1-1 0 0 0,0 1-1 0 0,0-1 1 0 0,-1 0 0 0 0,2 1 18 0 0,24 3 124 0 0,-24-4-86 0 0,16 0 112 0 0,-10-1-394 0 0,1-1 0 0 0,-1 0 1 0 0,0 0-1 0 0,1-1 0 0 0,-1 0 1 0 0,0-1-1 0 0,8-4 244 0 0,0 3-909 0 0,5-2-3052 0 0,-10-2-31 0 0</inkml:trace>
  <inkml:trace contextRef="#ctx0" brushRef="#br0" timeOffset="2580.538">1526 804 1872 0 0,'0'0'152'0'0,"0"0"169"0"0,0 0 79 0 0,0 0 15 0 0,2-1 22 0 0,0 0-248 0 0,0-1 0 0 0,1 0 0 0 0,-1 1 1 0 0,0-1-1 0 0,0 0 0 0 0,0 0 0 0 0,0-1 0 0 0,0 1 0 0 0,0 0 0 0 0,-1-1 0 0 0,1 1 0 0 0,-1-1 0 0 0,0 1 0 0 0,1-2-189 0 0,16-44 1860 0 0,-15 38-1686 0 0,40-136 1450 0 0,-24 89-1567 0 0,54-173 128 0 0,-53 144-345 0 0,0-18 160 0 0,-16 83-16 0 0,-2 13 4 0 0,0 1 0 0 0,-1 0 0 0 0,-1-1 0 0 0,1-2 12 0 0,-1-16 13 0 0,0 24 51 0 0,0 2-24 0 0,0 0-104 0 0,0 0-5 0 0,-6 1 5 0 0,4 0 64 0 0,-1 1 0 0 0,0-1 0 0 0,1 1 0 0 0,0-1 0 0 0,-1 1 0 0 0,1 0 0 0 0,0 0 0 0 0,0 0 0 0 0,0 0 0 0 0,0 0 0 0 0,-1 2 0 0 0,-19 28 0 0 0,7 0 29 0 0,4-5 26 0 0,-22 46 135 0 0,4 2-1 0 0,0 11-189 0 0,17-52 70 0 0,0 7 121 0 0,2 1-1 0 0,2 0 1 0 0,2 0 0 0 0,1 10-191 0 0,0-20 43 0 0,3-17-29 0 0,0 1 1 0 0,1 8-15 0 0,-4 57 194 0 0,-1 11 214 0 0,6-5-693 0 0,0-82 314 0 0,1-1 0 0 0,-1 1 0 0 0,1-1 0 0 0,0 1 0 0 0,0-1 0 0 0,1 0 0 0 0,0 1 1 0 0,-1-1-1 0 0,1 0 0 0 0,2 2-29 0 0,-3-6 14 0 0,-1 1 1 0 0,1-1 0 0 0,0 1-1 0 0,0-1 1 0 0,0 1-1 0 0,0-1 1 0 0,0 0 0 0 0,0 0-1 0 0,0 1 1 0 0,0-1 0 0 0,0 0-1 0 0,0 0 1 0 0,0 0 0 0 0,0 0-1 0 0,0 0 1 0 0,0 0-1 0 0,0-1-14 0 0,18-2-109 0 0,-19 3 106 0 0,7-2-564 0 0,-2-1 0 0 0,1 0 0 0 0,0 0 0 0 0,0 0 0 0 0,-1-1 0 0 0,3-2 567 0 0,-4 4-1232 0 0,7-4-1934 0 0</inkml:trace>
  <inkml:trace contextRef="#ctx0" brushRef="#br0" timeOffset="4088.996">2157 498 5840 0 0,'0'0'132'0'0,"0"0"17"0"0,0 0 11 0 0,-6-5 89 0 0,-19-9 2345 0 0,23 13-2357 0 0,1 0-142 0 0,0-1 0 0 0,0 1 1 0 0,0 0-1 0 0,0 0 0 0 0,0 1 0 0 0,-1-1 0 0 0,1 0 0 0 0,0 0 0 0 0,-1 0 0 0 0,1 1 1 0 0,-1-1-1 0 0,1 1 0 0 0,0-1 0 0 0,-1 1-95 0 0,-1-1 32 0 0,-1 1 0 0 0,1-1 0 0 0,0 1 0 0 0,0 0 0 0 0,-1 0 0 0 0,1 0 0 0 0,0 0 0 0 0,-1 0 0 0 0,1 1 0 0 0,0 0 0 0 0,0-1 0 0 0,0 1 0 0 0,-1 0-1 0 0,1 1 1 0 0,0-1 0 0 0,0 1 0 0 0,0-1 0 0 0,-2 2-32 0 0,0 1 60 0 0,0 0 0 0 0,0 0 0 0 0,1 0 0 0 0,-1 0 0 0 0,1 1 0 0 0,0 0 0 0 0,0-1 0 0 0,0 2 0 0 0,-1 1-60 0 0,-14 24-3 0 0,10-18 9 0 0,0 1 0 0 0,1 0 1 0 0,-1 6-7 0 0,-6 12 99 0 0,8-19-9 0 0,1 1 1 0 0,-4 14-91 0 0,6-13 5 0 0,0-3 13 0 0,0-1 0 0 0,2 1 0 0 0,-1 0 0 0 0,1 0 1 0 0,1 5-19 0 0,-4 69 224 0 0,10-35-164 0 0,-5-50-54 0 0,0 0 1 0 0,0 0 0 0 0,0 0-1 0 0,0 0 1 0 0,0 0 0 0 0,0 0-1 0 0,1 0 1 0 0,-1 0 0 0 0,0 0 0 0 0,1 0-1 0 0,-1 0 1 0 0,0 0 0 0 0,1 1-7 0 0,16 14 69 0 0,-15-15-57 0 0,1 0 0 0 0,-1 0 0 0 0,0 0 0 0 0,0-1 0 0 0,1 1 0 0 0,-1-1 0 0 0,0 0 0 0 0,1 0 0 0 0,-1 0 0 0 0,1 0 0 0 0,0 0-12 0 0,-1 0 4 0 0,1 0 1 0 0,1 0 1 0 0,0 0-1 0 0,0-1 1 0 0,0 0 0 0 0,0 0-1 0 0,0 0 1 0 0,-1 0-1 0 0,1 0 1 0 0,0-1 0 0 0,-1 1-1 0 0,1-1 1 0 0,-1 0-1 0 0,0 0 1 0 0,1 0 0 0 0,-1-1-1 0 0,0 1 1 0 0,-1-1-1 0 0,1 0 1 0 0,0 0 0 0 0,2-2-6 0 0,6-11-10 0 0,1 1 1 0 0,2 0 9 0 0,19-26 17 0 0,-29 36 7 0 0,3-3-28 0 0,-1-1-1 0 0,-1 0 0 0 0,1 0 0 0 0,-1 0 0 0 0,3-10 5 0 0,-3 7-19 0 0,0 1 0 0 0,0-1-1 0 0,2 1 20 0 0,13-30-28 0 0,-16 31 20 0 0,1-4-59 0 0,1 0 1 0 0,0 0 0 0 0,8-11 66 0 0,-7 8-91 0 0,-6 14 82 0 0,0 1-1 0 0,-1 0 1 0 0,1 0 0 0 0,0 0 0 0 0,0 0-1 0 0,1 0 1 0 0,-1 0 0 0 0,1-1 9 0 0,5-5-59 0 0,-2 0-10 0 0,-5 8 62 0 0,0-1 0 0 0,0 1 0 0 0,0 0-1 0 0,0-1 1 0 0,1 1 0 0 0,-1 0 0 0 0,0-1-1 0 0,0 1 1 0 0,0 0 0 0 0,1-1 0 0 0,-1 1-1 0 0,0 0 1 0 0,1-1 0 0 0,-1 1 0 0 0,0 0-1 0 0,1 0 1 0 0,-1-1 0 0 0,0 1-1 0 0,1 0 1 0 0,-1 0 0 0 0,0 0 0 0 0,1 0-1 0 0,-1-1 1 0 0,0 1 0 0 0,1 0 0 0 0,-1 0 7 0 0,1 0 0 0 0,-1 1 0 0 0,1-1 0 0 0,-1 0 0 0 0,1 1 0 0 0,-1-1 1 0 0,1 0-1 0 0,-1 1 0 0 0,1-1 0 0 0,-1 1 0 0 0,0-1 0 0 0,1 1 0 0 0,-1-1 1 0 0,0 1-1 0 0,1-1 0 0 0,-1 1 0 0 0,0-1 0 0 0,0 1 0 0 0,0-1 1 0 0,1 1-1 0 0,-1-1 0 0 0,0 1 0 0 0,0-1 0 0 0,0 1 0 0 0,0 0 1 0 0,0-1-1 0 0,2 15 124 0 0,-7 16 121 0 0,5-24-203 0 0,-1 0 0 0 0,0 0 0 0 0,-1 0-1 0 0,1 0 1 0 0,-2 1-42 0 0,1-1 47 0 0,0-1 0 0 0,1 1-1 0 0,0-1 1 0 0,0 1 0 0 0,1 1-47 0 0,-1 5 84 0 0,-1 0-1 0 0,0 0 1 0 0,0 0 0 0 0,-3 5-84 0 0,-4 26 369 0 0,3-13-238 0 0,3-16-68 0 0,0 0 0 0 0,1 1 0 0 0,1 7-63 0 0,-1-3 141 0 0,2-17-144 0 0,-1 1 1 0 0,1 0 0 0 0,0 0 0 0 0,0 0-1 0 0,0 0 1 0 0,1 0 0 0 0,0 3 2 0 0,0 1-3 0 0,-1-5 46 0 0,1 0-22 0 0,2 1 33 0 0,-1-2-1 0 0,6 1-42 0 0,-7-3-11 0 0,-1 0 0 0 0,0 0 0 0 0,1 1 1 0 0,-1-1-1 0 0,1 0 0 0 0,-1 0 0 0 0,0 0 1 0 0,1 0-1 0 0,-1 0 0 0 0,1 0 0 0 0,-1 0 1 0 0,0 0-1 0 0,1 0 0 0 0,-1 0 0 0 0,0 0 1 0 0,1 0-1 0 0,-1 0 0 0 0,1-1 0 0 0,-1 1 1 0 0,0 0-1 0 0,1 0 0 0 0,-1 0 0 0 0,0 0 1 0 0,1-1-1 0 0,-1 1 0 0 0,0 0 0 0 0,1 0 1 0 0,-1-1-1 0 0,0 1 0 0 0,0 0 0 0 0,1-1 1 0 0,-1 1-1 0 0,1-1 6 0 0,3-2 59 0 0,1-1 0 0 0,-1 1 0 0 0,0-1 0 0 0,3-3-65 0 0,8-7 6 0 0,-12 11-6 0 0,1-1 0 0 0,-1 1 1 0 0,0-1-1 0 0,0 0 1 0 0,0 0-1 0 0,0-2 0 0 0,0 2-23 0 0,0-1 1 0 0,0 1-1 0 0,1 0 1 0 0,3-4 22 0 0,3-3-108 0 0,0-1 0 0 0,-1-1 1 0 0,0 1-1 0 0,-1-1 1 0 0,2-7 107 0 0,0 3 34 0 0,21-40-50 0 0,-20 40-122 0 0,-8 13 108 0 0,-1 0 1 0 0,0 1-1 0 0,0-1 0 0 0,0 0 0 0 0,0 0 0 0 0,-1 0 0 0 0,1-1 30 0 0,-1 0 48 0 0,3-2 146 0 0,11-12-129 0 0,-12 13-65 0 0,-1-1 0 0 0,4 1 0 0 0,5-2 3 0 0,-9 5-7 0 0,-2 2-11 0 0,0-1-73 0 0,0 2-50 0 0,0 0-12 0 0,1-1 12 0 0,4-6 82 0 0,-4 6 104 0 0,-1 1 18 0 0,0 0-2 0 0,0 0 0 0 0,-1 1 5 0 0,-1 3-44 0 0,1-1 0 0 0,-1 0-1 0 0,1 1 1 0 0,0-1 0 0 0,1 1 0 0 0,-1-1 0 0 0,1 1 0 0 0,-1-1 0 0 0,1 1-1 0 0,0 0 1 0 0,0-1 0 0 0,1 1-25 0 0,-1 0 15 0 0,0 1 0 0 0,0-1 0 0 0,-1 1 0 0 0,1-1-1 0 0,-1 0 1 0 0,0 0 0 0 0,0 1 0 0 0,0-1 0 0 0,-1 2-15 0 0,0-1 16 0 0,1 1 0 0 0,-1 0 0 0 0,1 0 0 0 0,1 0 0 0 0,-1 0 0 0 0,1 0 1 0 0,0 0-1 0 0,0 0 0 0 0,2 5-16 0 0,-2 12-6 0 0,-6 50 70 0 0,6-43-64 0 0,1-24 0 0 0,-1-5 4 0 0,1 0 0 0 0,-1 0 1 0 0,0 0-1 0 0,1 0 0 0 0,-1 0 1 0 0,1 0-1 0 0,-1 0 1 0 0,1 0-1 0 0,-1-1 0 0 0,1 1 1 0 0,-1 0-1 0 0,1 0 0 0 0,0 0 1 0 0,-1-1-1 0 0,1 1 0 0 0,0 0 1 0 0,0-1-1 0 0,0 1 1 0 0,0-1-5 0 0,3 3 34 0 0,0 0-13 0 0,-2-2-42 0 0,1 0 0 0 0,0 0 0 0 0,0-1 0 0 0,0 1 0 0 0,0-1 0 0 0,0 1 0 0 0,0-1 0 0 0,0 0 0 0 0,1 0 21 0 0,7-3-286 0 0,1 1-3733 0 0,-3-2-241 0 0</inkml:trace>
  <inkml:trace contextRef="#ctx0" brushRef="#br0" timeOffset="4901.018">2834 585 5784 0 0,'0'0'132'0'0,"0"0"17"0"0,0 0 10 0 0,0 0 53 0 0,0 0 217 0 0,0 0 92 0 0,0 0 21 0 0,0 0-26 0 0,0 0-118 0 0,0 0-50 0 0,0 0-10 0 0,0 0-16 0 0,0 0-56 0 0,0 0-30 0 0,0 0-4 0 0,-15 8 1384 0 0,11-3-1624 0 0,3-4 19 0 0,1 0 0 0 0,-1 0 0 0 0,1 0 0 0 0,0 0 0 0 0,-1 0 0 0 0,0-1 0 0 0,1 1 0 0 0,-1 0 0 0 0,0 0 0 0 0,1-1 0 0 0,-1 1 0 0 0,0 0 0 0 0,0-1 0 0 0,1 1 0 0 0,-2-1-11 0 0,1 1 14 0 0,1 0 0 0 0,-1 0 1 0 0,0 0-1 0 0,1 0 0 0 0,-1 0 0 0 0,1 0 0 0 0,-1 0 1 0 0,1 0-1 0 0,-1 0 0 0 0,1 0 0 0 0,-1 0 0 0 0,1 0 1 0 0,0 0-1 0 0,0 1-14 0 0,-4 8 158 0 0,2-5-101 0 0,1 0 1 0 0,-1 0-1 0 0,1 0 0 0 0,0 0 0 0 0,0 2-57 0 0,-5 18 144 0 0,5-19-56 0 0,-1 0 0 0 0,1 0-1 0 0,0 0 1 0 0,0 6-88 0 0,1-6 76 0 0,0 0 1 0 0,-1-1-1 0 0,0 1 0 0 0,-1 4-76 0 0,1-6 5 0 0,0 0 1 0 0,0 0-1 0 0,1 0 0 0 0,0 0 1 0 0,0 0-1 0 0,0 3-5 0 0,0-3 10 0 0,0 0-1 0 0,0-1 0 0 0,0 1 0 0 0,-1 0 0 0 0,1 0 1 0 0,-1 2-10 0 0,0-4 13 0 0,-1 10 72 0 0,3-10-79 0 0,0 1 0 0 0,-1-1 0 0 0,1 0 0 0 0,0 0 0 0 0,1 0 0 0 0,-1 1 0 0 0,0-1 0 0 0,1 0 0 0 0,0 1-6 0 0,-1-1-25 0 0,0-1 1 0 0,0 0-1 0 0,0 1 1 0 0,0-1-1 0 0,0 0 1 0 0,0 0-1 0 0,0 1 1 0 0,1-1 0 0 0,-1 0-1 0 0,0 0 1 0 0,1 0-1 0 0,-1 0 1 0 0,1-1-1 0 0,-1 1 1 0 0,1 0-1 0 0,-1-1 1 0 0,1 1 0 0 0,0-1 24 0 0,2 2-180 0 0,2-2-1658 0 0,-5 0-2416 0 0</inkml:trace>
  <inkml:trace contextRef="#ctx0" brushRef="#br0" timeOffset="5855.224">3024 922 5792 0 0,'5'-12'119'0'0,"-4"8"-79"0"0,1 0 0 0 0,0 0 0 0 0,0 0 0 0 0,0 0 1 0 0,0 1-1 0 0,3-4-40 0 0,-2 3 40 0 0,0-1-1 0 0,0 0 1 0 0,0 0 0 0 0,0 0 0 0 0,-1 0 0 0 0,0 0 0 0 0,1-3-40 0 0,2-4 193 0 0,0-2 223 0 0,15-32 1033 0 0,-3-1 0 0 0,1-9-1449 0 0,8-26 1339 0 0,1-6-474 0 0,-14 39-578 0 0,-4 19-12 0 0,4-23-275 0 0,-11 42 31 0 0,3-19 16 0 0,-1 0 0 0 0,0-31-47 0 0,-4 48 13 0 0,0 0-1 0 0,-1-1 1 0 0,0 1-1 0 0,-1 0 1 0 0,-1-1-1 0 0,0 1 1 0 0,-2-1-13 0 0,2 10 235 0 0,-1 10 34 0 0,0 3-418 0 0,0-2 89 0 0,0 2 1 0 0,1-1-1 0 0,0 0 0 0 0,0 1 1 0 0,1-1-1 0 0,0 1 1 0 0,0 1 59 0 0,-2 21 117 0 0,0 14-117 0 0,0 7 113 0 0,-1 38-102 0 0,1 85 53 0 0,2-56 103 0 0,2-55 50 0 0,-5 36-217 0 0,-16 155 504 0 0,-14 41 208 0 0,27-256-398 0 0,-1-1 0 0 0,-4 8-314 0 0,-3 14 473 0 0,10-38-459 0 0,0 0 0 0 0,-2 0 1 0 0,-9 17-15 0 0,11-26 0 0 0,-1 0 0 0 0,-1-1 0 0 0,0 0 0 0 0,-1 0 0 0 0,-1-1 0 0 0,0-1 0 0 0,0 1 0 0 0,-9 6 0 0 0,-31 21-103 0 0,48-38 62 0 0,1-1 1 0 0,0 1-1 0 0,0-1 0 0 0,-1 0 1 0 0,1 1-1 0 0,0-1 0 0 0,-1 0 1 0 0,1 0-1 0 0,0 0 0 0 0,-1 0 1 0 0,1 0-1 0 0,0 0 1 0 0,-1-1-1 0 0,1 1 0 0 0,-1 0 41 0 0,-19-6-359 0 0,19 3 336 0 0,0 1 1 0 0,-1-1-1 0 0,1 1 0 0 0,0-1 1 0 0,0 0-1 0 0,1 0 1 0 0,-1 1-1 0 0,1-1 1 0 0,-1 0-1 0 0,1-1 1 0 0,0 1-1 0 0,0 0 1 0 0,0 0-1 0 0,0 0 1 0 0,1-1-1 0 0,-1 0 23 0 0,1-1-20 0 0,-1 0-1 0 0,1 0 1 0 0,0 0-1 0 0,0 0 1 0 0,0-1-1 0 0,1 1 1 0 0,0 0-1 0 0,0 0 1 0 0,0 0-1 0 0,1-1 21 0 0,7-24-79 0 0,-7 21 16 0 0,1 1 1 0 0,0-1 0 0 0,2-5 62 0 0,5-6-51 0 0,11-25 38 0 0,3 1 13 0 0,-9 15 0 0 0,-11 20 0 0 0,1-1 0 0 0,1 2 0 0 0,-1-1 0 0 0,7-7 0 0 0,4-4 0 0 0,-11 13 0 0 0,1 0 0 0 0,-1 0 0 0 0,2 0 0 0 0,0 0 0 0 0,80-68 0 0 0,-19 15 0 0 0,22-12 0 0 0,8-5-1958 0 0,-77 60-2404 0 0</inkml:trace>
  <inkml:trace contextRef="#ctx0" brushRef="#br0" timeOffset="6503.353">2517 1018 3024 0 0,'0'0'65'0'0,"0"0"7"0"0,0 0 10 0 0,0 0 47 0 0,0 0 154 0 0,10-5 1174 0 0,12-11 462 0 0,-18 14-1753 0 0,-1-1 0 0 0,1 1 0 0 0,-1-1-1 0 0,0 1 1 0 0,0-1 0 0 0,0 0 0 0 0,3-3-166 0 0,-4 4 30 0 0,-1 0 0 0 0,1 0 0 0 0,0 0 0 0 0,0 0 0 0 0,0 1 0 0 0,0-1 0 0 0,0 1 0 0 0,0 0 0 0 0,1-1 0 0 0,1 1-30 0 0,-2 0 17 0 0,-1 0 0 0 0,1 0 0 0 0,0 0 0 0 0,0 0 0 0 0,-1 0 0 0 0,1-1-1 0 0,0 1 1 0 0,-1 0 0 0 0,1-1 0 0 0,-1 1 0 0 0,0-1 0 0 0,1 1 0 0 0,0-2-17 0 0,2-5 57 0 0,2-1 1 0 0,-1 1-1 0 0,3-2-57 0 0,-6 8 13 0 0,24-33 262 0 0,-17 25-449 0 0,-3 5 56 0 0</inkml:trace>
  <inkml:trace contextRef="#ctx0" brushRef="#br0" timeOffset="12168.435">1633 2103 3800 0 0,'0'0'83'0'0,"0"0"11"0"0,0 0 10 0 0,-1 15 768 0 0,0-14-774 0 0,1 0 0 0 0,-1 1 0 0 0,1-1-1 0 0,-1 0 1 0 0,1 1 0 0 0,-1-1 0 0 0,1 0-1 0 0,0 1 1 0 0,-1-1 0 0 0,1 1 0 0 0,0-1 0 0 0,0 0-1 0 0,0 2-97 0 0,1 25 1268 0 0,-1-12-559 0 0,0 193 3408 0 0,-9-151-3499 0 0,3-15-89 0 0,1 30-114 0 0,5-63-357 0 0,-1 0 1 0 0,-1 0 0 0 0,0 2-59 0 0,0-2 64 0 0,0 1 0 0 0,1-1 0 0 0,0 4-64 0 0,1 108 320 0 0,-9-53-96 0 0,3-24-80 0 0,1 82 781 0 0,5-123-920 0 0,0 0-1 0 0,-1-1 1 0 0,0 1 0 0 0,0 0 0 0 0,0 0 0 0 0,-1 2-5 0 0,1-3-1 0 0,0 1 1 0 0,0 0 0 0 0,1-1-1 0 0,-1 1 1 0 0,1 0 0 0 0,-1 1 0 0 0,-3 109-211 0 0,-1-6 15 0 0,0-42 99 0 0,-1-25 97 0 0,-3 35 25 0 0,8-71 74 0 0,1 0 0 0 0,-1-1 0 0 0,0 1 0 0 0,0 0 1 0 0,-1 2-100 0 0,1-3 52 0 0,0 1 1 0 0,0-1-1 0 0,0 0 1 0 0,0 1 0 0 0,1 2-53 0 0,-1 0-16 0 0,1 0 0 0 0,-1 0 0 0 0,-1-1 0 0 0,0 3 16 0 0,1-2-159 0 0,-1 0 1 0 0,1 0 0 0 0,0 0-1 0 0,1 2 159 0 0,-5 50 850 0 0,6-42-850 0 0,-1-13 0 0 0,1 1 0 0 0,-1 0 0 0 0,0-1 0 0 0,0 1 0 0 0,-1 0 0 0 0,0-1 0 0 0,1 1 0 0 0,-1 0 0 0 0,-1-1 0 0 0,1 1 0 0 0,-3 3 15 0 0,1-1 0 0 0,0 1 1 0 0,0-1-1 0 0,1 1 1 0 0,0 0-1 0 0,1 0 0 0 0,0 0 1 0 0,0 0-1 0 0,0 0-15 0 0,1-3 10 0 0,-1-1 0 0 0,1 1-1 0 0,-1 0 1 0 0,-1-1 0 0 0,1 1-1 0 0,-1 1-9 0 0,0-1 10 0 0,0-1 0 0 0,1 1 0 0 0,0 0 0 0 0,0-1 0 0 0,0 1-1 0 0,1 2-9 0 0,-6 30 0 0 0,1 41 124 0 0,5-68-94 0 0,-1-1-1 0 0,0 1 0 0 0,-1-1 0 0 0,0 1 0 0 0,0-1 0 0 0,-1 0 0 0 0,-1 1-29 0 0,0 27 64 0 0,-6-11-31 0 0,8-22-21 0 0,0 1 0 0 0,1-1 0 0 0,-1 1 0 0 0,1-1 0 0 0,0 1 0 0 0,0 0 0 0 0,0 0-1 0 0,1 1-11 0 0,-1-3 6 0 0,1 1 0 0 0,-1-1 0 0 0,0 1 0 0 0,0-1 0 0 0,0 0 0 0 0,0 0 0 0 0,-1 2-6 0 0,1-1 5 0 0,-1-1 0 0 0,1 1-1 0 0,0-1 1 0 0,0 1 0 0 0,0-1-1 0 0,1 1 1 0 0,-1 2-5 0 0,1-4 6 0 0,-1 1-1 0 0,1-1 1 0 0,-1 0-1 0 0,1 0 1 0 0,-1 0-1 0 0,0 1 1 0 0,0-1-1 0 0,0 0 1 0 0,0 0-1 0 0,-2 1-5 0 0,2 0 6 0 0,0-1-1 0 0,-1 0 1 0 0,1 0 0 0 0,0 1-1 0 0,0-1 1 0 0,0 0 0 0 0,1 1-1 0 0,-1-1 1 0 0,1 1 0 0 0,-1-1-1 0 0,1 2-5 0 0,0-2 0 0 0,-5 12 0 0 0,5-13 0 0 0,-2 3 0 0 0,0 1 0 0 0,0 0 0 0 0,1 0 0 0 0,0 0 0 0 0,0 0 0 0 0,0 0 0 0 0,0 2 0 0 0,1-5 6 0 0,0-1 0 0 0,0 0 0 0 0,0 1-1 0 0,-1-1 1 0 0,1 0 0 0 0,-1 1 0 0 0,1-1-1 0 0,-1 0 1 0 0,1 0 0 0 0,-1 1 0 0 0,0-1-6 0 0,0 1 0 0 0,0-1 1 0 0,1 0 0 0 0,-1 0 0 0 0,1 0 0 0 0,-1 1-1 0 0,1-1 1 0 0,-1 0 0 0 0,1 1 0 0 0,0-1 0 0 0,0 0-1 0 0,-1 1 0 0 0,1 1 0 0 0,0 0 0 0 0,0 0 0 0 0,-1 0 0 0 0,1 0 0 0 0,-1 0 0 0 0,0 0 0 0 0,0 0 0 0 0,-1 2 0 0 0,-1 3 0 0 0,1-2-1 0 0,1 0 0 0 0,-1 0 0 0 0,2-1 0 0 0,-1 1 1 0 0,1 2-1 0 0,-4 19 60 0 0,3-21-57 0 0,0 0 0 0 0,1 0 1 0 0,-1 0-1 0 0,1 0 0 0 0,1 1-2 0 0,-1-2 0 0 0,0 0 0 0 0,0-1 0 0 0,0 1 0 0 0,-1 0 0 0 0,0 0 0 0 0,0-1-1 0 0,-1 4 1 0 0,1-3 0 0 0,0 0 0 0 0,0-1 0 0 0,0 1 0 0 0,1 0 0 0 0,0 1 0 0 0,-5 22 0 0 0,1 14 0 0 0,3-34 0 0 0,1-5 0 0 0,0-1 0 0 0,-1 1 0 0 0,1-1 0 0 0,0 1 0 0 0,-1-1 0 0 0,0 1 0 0 0,0-1 0 0 0,0 2 0 0 0,-4 37 0 0 0,0 0 11 0 0,-1-13 130 0 0,5-24-154 0 0,0-1-1 0 0,0 1 1 0 0,1 0-1 0 0,-1 0 0 0 0,1 0 1 0 0,0 0-1 0 0,0 3 14 0 0,-2 17-1 0 0,-2-8 3 0 0,3-10 0 0 0,-1 1 1 0 0,1 0-1 0 0,1-1 1 0 0,-1 1-1 0 0,1 0 0 0 0,0 0-2 0 0,-6 18-17 0 0,6-17-400 0 0,0 16-3708 0 0,0-24-611 0 0</inkml:trace>
  <inkml:trace contextRef="#ctx0" brushRef="#br0" timeOffset="13944.735">335 3682 3600 0 0,'0'0'76'0'0,"0"0"16"0"0,0 0 5 0 0,0 0 98 0 0,0 0 388 0 0,0 0 169 0 0,0 0 30 0 0,0 0-29 0 0,0 0-155 0 0,0 0-72 0 0,6-6 1012 0 0,-5 3-1368 0 0,5-4 744 0 0,17 0-358 0 0,-11 6-556 0 0,1 0 0 0 0,-1 0 0 0 0,0 1 0 0 0,8 2 0 0 0,9-1 0 0 0,47 3 761 0 0,-7-4 526 0 0,47-8-1287 0 0,-46 2 491 0 0,-41 4-102 0 0,0 0 0 0 0,0-2 0 0 0,-1-2 1 0 0,2-1-390 0 0,-24 6 0 0 0,0 0 0 0 0,1 1 0 0 0,-1-1 0 0 0,0 1 0 0 0,1 1 0 0 0,4 0 0 0 0,8 0 0 0 0,64 3 240 0 0,-28 1 138 0 0,1 0-63 0 0,28 2 799 0 0,-76-6-1128 0 0,0-1-1 0 0,-1 1 0 0 0,1 0 1 0 0,0 1-1 0 0,0 0 15 0 0,0 0 16 0 0,2-1 11 0 0,1 1-1 0 0,0-2 0 0 0,0 0 1 0 0,-1 0-1 0 0,4-1-26 0 0,17 0 80 0 0,39 1 365 0 0,-27-5-301 0 0,-26 6-83 0 0,-12-1 22 0 0,1 1 0 0 0,-1-1 1 0 0,0 0-1 0 0,1 0 0 0 0,-1-1 0 0 0,0 0 0 0 0,1 0 1 0 0,-1 0-1 0 0,1-1-83 0 0,2 1 9 0 0,-1 0 0 0 0,1 1 0 0 0,-1 0-1 0 0,1 0 1 0 0,6 1-9 0 0,-5-1-43 0 0,-7 0 192 0 0,-2 0 13 0 0,5 1-13 0 0,0 1-190 0 0,1 0-16 0 0,19-2-116 0 0,-6 0 184 0 0,8 5 53 0 0,-14-5-15 0 0,-11 2-43 0 0,-1-1-6 0 0,-1-1 0 0 0,0 0 0 0 0,0 1 0 0 0,1-1 0 0 0,-1 0 0 0 0,0 1 0 0 0,1-1 0 0 0,-1 0 0 0 0,0 1 0 0 0,1-1-1 0 0,-1 0 1 0 0,0 1 0 0 0,1-1 0 0 0,-1 0 0 0 0,1 0 0 0 0,-1 0 0 0 0,1 1 0 0 0,-1-1 0 0 0,1 0 0 0 0,-1 0 0 0 0,0 0 0 0 0,1 0 0 0 0,-1 0-1 0 0,1 0 1 0 0,-1 0 0 0 0,76 25 262 0 0,-29-8-166 0 0,-27-11-216 0 0,-6-1 91 0 0,-6-3 211 0 0,26 3 667 0 0,25 0-499 0 0,-44-5-285 0 0,-7 0-24 0 0,0 0 0 0 0,1 0 0 0 0,-1-1-1 0 0,0 0 1 0 0,6-1-41 0 0,-11 1 21 0 0,0 1-1 0 0,0-1 1 0 0,1 1 0 0 0,-1 0-1 0 0,0 0 1 0 0,2 0-21 0 0,-3 0 12 0 0,1 0 1 0 0,-1 0-1 0 0,0 0 0 0 0,1 0 1 0 0,-1-1-1 0 0,0 1 0 0 0,1 0 0 0 0,-1-1 1 0 0,0 0-13 0 0,3 1 66 0 0,-3 1-54 0 0,0 0-1 0 0,0-1 1 0 0,0 0-1 0 0,0 1 1 0 0,0-1-1 0 0,0 0 0 0 0,0 0 1 0 0,0 0-1 0 0,0 0 1 0 0,0 0-1 0 0,1 0 1 0 0,-1-1-1 0 0,0 1 1 0 0,1-1-12 0 0,7-1 134 0 0,19-2 1075 0 0,-28 4-766 0 0,-1 0-316 0 0,0 0-234 0 0,0 0-76 0 0,0 0-10 0 0,0 0 48 0 0,0 0 222 0 0,0 0 98 0 0,0 0 17 0 0,1 0-27 0 0,0 0-224 0 0,0 0 0 0 0,0 0 0 0 0,0 0 0 0 0,0 0 0 0 0,0 0 0 0 0,0 1 0 0 0,0-1 0 0 0,0 0 0 0 0,0 1 0 0 0,0-1 0 0 0,0 1 0 0 0,0-1 0 0 0,0 1 0 0 0,0-1 0 0 0,-1 1-1 0 0,1 0 1 0 0,0-1 0 0 0,0 1 0 0 0,-1 0 0 0 0,1-1 0 0 0,0 1 0 0 0,-1 0 0 0 0,1 0 0 0 0,-1 0 0 0 0,1 0 0 0 0,-1 0 0 0 0,1 0 59 0 0,1 3-245 0 0,1 2-422 0 0,0 0-1 0 0,0 1 1 0 0,0-1-1 0 0,-1 1 1 0 0,0 0-1 0 0,-1-1 1 0 0,1 1-1 0 0,-1 1 668 0 0,5 18-2469 0 0,4-2 423 0 0</inkml:trace>
  <inkml:trace contextRef="#ctx0" brushRef="#br1" timeOffset="16947.941">293 2072 5280 0 0,'0'0'152'0'0,"0"-2"0"0"0,-9-15-120 0 0,3 7 210 0 0,0-1 749 0 0,-1 0-1 0 0,0 1 1 0 0,-2-2-991 0 0,-7-11 4690 0 0,7 28-4358 0 0,7-2-305 0 0,1-1 0 0 0,0 1 1 0 0,0 0-1 0 0,0-1 0 0 0,0 1 0 0 0,1 0 1 0 0,-1 0-1 0 0,1-1 0 0 0,-1 1 1 0 0,1 0-1 0 0,0 0 0 0 0,0 0 1 0 0,1 1-28 0 0,-1 4 75 0 0,1 0 0 0 0,0 1 0 0 0,1-1 1 0 0,0 0-76 0 0,11 36 268 0 0,15 31-268 0 0,-17-43 161 0 0,-7-21-50 0 0,0 0-1 0 0,0 0 1 0 0,4 6-111 0 0,11 11 316 0 0,-14-22-256 0 0,-1 0 0 0 0,0 0 0 0 0,0 1 0 0 0,0-1 0 0 0,2 8-60 0 0,9 18 65 0 0,-12-26-43 0 0,-1-1 0 0 0,1 0 0 0 0,-1 0 0 0 0,0 1 0 0 0,0-1 0 0 0,-1 1 0 0 0,1 1-22 0 0,-1 0 32 0 0,1 0 0 0 0,0 0 1 0 0,0-1-1 0 0,2 4-32 0 0,4 14 64 0 0,23 53 222 0 0,-25-58-272 0 0,0 0-1 0 0,1-1 0 0 0,1 0 1 0 0,5 8-14 0 0,-8-16 4 0 0,0-1-1 0 0,-1 1 1 0 0,0 2-4 0 0,9 20-1 0 0,-1-7 19 0 0,-1 1 0 0 0,-1 0 0 0 0,5 20-18 0 0,5 9 85 0 0,-13-31 51 0 0,2-1 0 0 0,9 19-136 0 0,-16-36 85 0 0,3-1-7 0 0,-4-4-104 0 0,-1-1 0 0 0,1 0 0 0 0,0 1 1 0 0,0-1-1 0 0,0 0 0 0 0,0 0 0 0 0,0 0 0 0 0,0 1 1 0 0,0-1-1 0 0,0 0 0 0 0,0 0 0 0 0,0-1 0 0 0,0 1 0 0 0,0 0 1 0 0,0 0-1 0 0,0 0 0 0 0,0-1 0 0 0,0 1 0 0 0,0 0 1 0 0,0-1-1 0 0,0 1 0 0 0,0-1 0 0 0,0 1 0 0 0,0-1 1 0 0,0 1-1 0 0,-1-1 0 0 0,1 0 0 0 0,0 0 0 0 0,-1 1 0 0 0,1-1 1 0 0,0 0 25 0 0,-1 0-96 0 0,1-4-753 0 0,-1 5 816 0 0,0 0 0 0 0,0-1-1 0 0,0 1 1 0 0,0 0 0 0 0,0 0 0 0 0,0 0-1 0 0,0 0 1 0 0,0 0 0 0 0,-1-1-1 0 0,1 1 1 0 0,0 0 0 0 0,0 0 0 0 0,0 0-1 0 0,0 0 1 0 0,0-1 0 0 0,1 1-1 0 0,-1 0 1 0 0,0 0 0 0 0,0 0 0 0 0,0 0-1 0 0,0 0 1 0 0,0-1 0 0 0,0 1-1 0 0,0 0 1 0 0,0 0 0 0 0,0 0 0 0 0,0 0-1 0 0,0 0 1 0 0,0 0 0 0 0,0-1-1 0 0,1 1 1 0 0,-1 0 0 0 0,0 0 0 0 0,0 0-1 0 0,0 0 1 0 0,0 0 0 0 0,0 0-1 0 0,1 0 1 0 0,-1 0 0 0 0,0 0 0 0 0,0-1 33 0 0,7-2-1106 0 0,-5 3-22 0 0,-2 0-6 0 0</inkml:trace>
  <inkml:trace contextRef="#ctx0" brushRef="#br1" timeOffset="17666.913">376 2879 4608 0 0,'0'0'101'0'0,"0"0"22"0"0,0 0 5 0 0,0 0 51 0 0,0 0 212 0 0,0 0 97 0 0,0 0 22 0 0,0 0 2 0 0,0 0 0 0 0,0 0 0 0 0,0 0 0 0 0,0 0-44 0 0,0 0-186 0 0,0 0-80 0 0,0 0-12 0 0,2 0 5 0 0,0 2-112 0 0,1-1 0 0 0,-1 1-1 0 0,1 0 1 0 0,-1 0 0 0 0,1 0-1 0 0,-1 0 1 0 0,0 0 0 0 0,0 0 0 0 0,0 1-1 0 0,0-1 1 0 0,-1 1 0 0 0,1-1 0 0 0,0 1-1 0 0,-1 0 1 0 0,0 0 0 0 0,0 0 0 0 0,1 0-83 0 0,1 3 125 0 0,1 0-1 0 0,0 0 1 0 0,0-1 0 0 0,0 1 0 0 0,1-1 0 0 0,0 0 0 0 0,2 1-125 0 0,1 2 664 0 0,29 16 30 0 0,-28-16-473 0 0,0-1 0 0 0,0 0 1 0 0,1-1-1 0 0,10 6-221 0 0,-16-10 112 0 0,1-1 1 0 0,-1 1-1 0 0,1-1 1 0 0,-1 0-1 0 0,1 0 1 0 0,0 0-1 0 0,-1 0 1 0 0,4-1-113 0 0,-7 0 91 0 0,16-4 417 0 0,-13 3-469 0 0,-1-1 1 0 0,1 0-1 0 0,-1 1 1 0 0,1-1-1 0 0,-1-1 1 0 0,0 1-1 0 0,0 0 1 0 0,0-1-1 0 0,0 0 1 0 0,0 1-1 0 0,-1-1 1 0 0,1-1-40 0 0,5-6 359 0 0,0-1-1 0 0,6-12-358 0 0,-7 13 85 0 0,2-3-7 0 0,1-5 29 0 0,-8 15-78 0 0,0 1 0 0 0,-1-1 0 0 0,1 0 0 0 0,-1 1 0 0 0,0-1 0 0 0,0 0-1 0 0,1 0-28 0 0,1-6 15 0 0,0 0-1 0 0,1 0 0 0 0,1 1 0 0 0,-1-1 0 0 0,2 0-14 0 0,8-16 12 0 0,-3 5-110 0 0,1 1 0 0 0,2-2 98 0 0,20-33-113 0 0,-19 32-420 0 0,-12 18 374 0 0,0-1 0 0 0,0 1 0 0 0,0-1 0 0 0,-1 0 0 0 0,1 0 159 0 0,-2 3-103 0 0,-1 0 1 0 0,1 1-1 0 0,0-1 1 0 0,0 0-1 0 0,0 1 1 0 0,0-1-1 0 0,1 1 1 0 0,-1 0-1 0 0,0-1 1 0 0,1 1-1 0 0,-1 0 1 0 0,1 0 102 0 0,2-3-982 0 0,3-5-4051 0 0</inkml:trace>
  <inkml:trace contextRef="#ctx0" brushRef="#br1" timeOffset="19402.711">1927 3230 6448 0 0,'0'0'141'0'0,"0"0"23"0"0,0 0 13 0 0,0 0 49 0 0,0 0 152 0 0,0 0 66 0 0,0 0 18 0 0,0 0-6 0 0,0 0-35 0 0,5-13 776 0 0,-1-4-463 0 0,-4 17-694 0 0,1-1 1 0 0,-1 1 0 0 0,1-1 0 0 0,-1 1 0 0 0,1-1 0 0 0,-1 1 0 0 0,1-1-1 0 0,-1 1 1 0 0,1-1 0 0 0,0 1 0 0 0,-1 0 0 0 0,1 0 0 0 0,-1-1-1 0 0,1 1 1 0 0,0 0-41 0 0,0-1 86 0 0,12-12 306 0 0,-9 9-266 0 0,0 0-1 0 0,1 0 0 0 0,-1 0 1 0 0,1 1-1 0 0,1-1-125 0 0,22-15 469 0 0,-20 13-280 0 0,1 0 0 0 0,0 1 0 0 0,1-1 0 0 0,8-2-189 0 0,-14 6 34 0 0,-1 1-1 0 0,1-1 0 0 0,-1 0 1 0 0,0 0-1 0 0,1 0 1 0 0,0-2-34 0 0,-1 1 43 0 0,0 1 1 0 0,0 0 0 0 0,1 0 0 0 0,-1 0-1 0 0,0 0 1 0 0,1 1 0 0 0,1-1-44 0 0,-1 0 84 0 0,1 0 0 0 0,-1-1 0 0 0,0 1 1 0 0,0-1-1 0 0,0 0 0 0 0,0 0 0 0 0,3-3-84 0 0,17-12 547 0 0,-19 14-523 0 0,-1 1-1 0 0,1-1 1 0 0,-1-1 0 0 0,0 1-1 0 0,3-4-23 0 0,0 0 38 0 0,8-15 62 0 0,-13 20-84 0 0,0-1 1 0 0,0 1 0 0 0,0 0-1 0 0,1 0 1 0 0,-1-1 0 0 0,1 1-17 0 0,1-1 38 0 0,0-1-1 0 0,0 0 1 0 0,0-1 0 0 0,0 1-1 0 0,-1-1 1 0 0,0 1 0 0 0,-1-1-1 0 0,1 0 1 0 0,0-4-38 0 0,15-27 215 0 0,34-46 15 0 0,3 7-92 0 0,-45 64-138 0 0,-8 10 0 0 0,-1 0 0 0 0,1 0 0 0 0,-1 0 0 0 0,1 0 0 0 0,-1 0 0 0 0,0 0 0 0 0,1-2 0 0 0,30-40 64 0 0,-14 21 0 0 0,3 0 70 0 0,-5 1-60 0 0,-12 17-63 0 0,-2 3 32 0 0,1-6-33 0 0,-2 1 1 0 0,-1 4 32 0 0,5-1-31 0 0,-2 0-16 0 0,4-6 70 0 0,8-11 142 0 0,-14 21-136 0 0,-1-1-12 0 0,5-4-48 0 0,15-23-228 0 0,-18 24 216 0 0,22-22 0 0 0,-23 24 0 0 0,-2 2 0 0 0,2-2 0 0 0,18-17 0 0 0,-15 15 12 0 0,-3 3 47 0 0,-1 1-42 0 0,0 0-209 0 0,1-1-294 0 0,0 1 318 0 0,-1-1 0 0 0,0 1 0 0 0,1 0 0 0 0,-1-1 0 0 0,0 1 0 0 0,1 0 0 0 0,-1 0 0 0 0,1-1 0 0 0,-1 1 0 0 0,0 0 0 0 0,1 0 0 0 0,-1 0 0 0 0,1 0 0 0 0,-1-1 0 0 0,1 1 0 0 0,-1 0 0 0 0,0 0 0 0 0,1 0 0 0 0,-1 0 0 0 0,1 0 0 0 0,0 0 168 0 0,-1 0-5033 0 0</inkml:trace>
  <inkml:trace contextRef="#ctx0" brushRef="#br1" timeOffset="20339.963">2362 2367 5240 0 0,'0'0'116'0'0,"0"0"17"0"0,0 0 11 0 0,0 0 85 0 0,0 0 333 0 0,0 0 144 0 0,0 0 29 0 0,0 0-26 0 0,0 0-139 0 0,0 0-68 0 0,0 0-12 0 0,0 0-21 0 0,0 0-78 0 0,0 0-37 0 0,0 0-8 0 0,0 0-34 0 0,0 0-135 0 0,0 0-60 0 0,0 0-11 0 0,2 0 4 0 0,17 0 400 0 0,0-1 0 0 0,0 0 0 0 0,10-4-510 0 0,27-4 232 0 0,-29 7-64 0 0,-23 2-151 0 0,1 0 1 0 0,-1 0-1 0 0,1 0 1 0 0,-1-1 0 0 0,4-1-18 0 0,42-4 74 0 0,14-17 236 0 0,-25 6 674 0 0,-17 12-984 0 0,-18 2 16 0 0,0 0 119 0 0,-3 3-127 0 0,0-1 1 0 0,0 1-1 0 0,0 0 1 0 0,0 0-1 0 0,0 0 1 0 0,0 0-1 0 0,0-1 1 0 0,-1 1-1 0 0,1-1 1 0 0,0 1-1 0 0,0 0 1 0 0,0-1-1 0 0,0 0 1 0 0,-1 1-1 0 0,1-1 1 0 0,0 1 0 0 0,0-1-9 0 0,1 0 0 0 0,5-2-2 0 0,15 2 16 0 0,-21 1 46 0 0,-1 0 12 0 0,0 2-16 0 0,-1 0 1 0 0,1 0 0 0 0,0 0 0 0 0,-1 0-1 0 0,0 0 1 0 0,1 0 0 0 0,-1 0 0 0 0,0-1-1 0 0,0 1 1 0 0,0 0 0 0 0,0 0 0 0 0,0-1-1 0 0,-1 1 1 0 0,1 0-57 0 0,-7 9 136 0 0,-4 6 88 0 0,-12 9-48 0 0,1-3 115 0 0,19-20-289 0 0,1 0 1 0 0,-1 1 0 0 0,1-1-1 0 0,0 1 1 0 0,0 0 0 0 0,0 0-1 0 0,1 0 1 0 0,-1 0 0 0 0,1 0-1 0 0,-2 4-2 0 0,3-5 3 0 0,-1 1 0 0 0,1-1-1 0 0,-1 0 1 0 0,0 0-1 0 0,0 0 1 0 0,-1 0-3 0 0,-10 17 64 0 0,11-15-48 0 0,-1 0 0 0 0,0 0 0 0 0,0 0 0 0 0,-1 0 0 0 0,-1 2-16 0 0,4-6 0 0 0,0 1 0 0 0,0-1 0 0 0,0 1 0 0 0,0 0 0 0 0,0-1 0 0 0,0 1 0 0 0,1 0 0 0 0,-1 0 0 0 0,1 0 0 0 0,-1 0 0 0 0,1 1 0 0 0,-6 15 67 0 0,-1-7-14 0 0,4-8-45 0 0,1 0 0 0 0,0 0 0 0 0,0 0 0 0 0,0 1 0 0 0,1-1 0 0 0,-1 0 0 0 0,1 1 0 0 0,0-1 0 0 0,0 1 0 0 0,0-1 0 0 0,0 1 0 0 0,1 0 0 0 0,-1 1-8 0 0,2-4-28 0 0,-1 0 0 0 0,0 1-1 0 0,0-1 1 0 0,0 0-1 0 0,0 0 1 0 0,-1 0 0 0 0,1 0-1 0 0,0 1 1 0 0,0-1-1 0 0,-1 0 1 0 0,1 0 0 0 0,-1 0-1 0 0,1 0 1 0 0,-1 0 28 0 0,0 5-132 0 0,-5 17-1242 0 0,6-1-4156 0 0,0-13 3708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5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5 4832 0 0,'0'0'108'0'0,"0"0"17"0"0,0 0 10 0 0,0 0 49 0 0,-2 0 201 0 0,-15 0 1860 0 0,16 0-1867 0 0,0-1-317 0 0,1 1 1 0 0,0 0-1 0 0,0 0 1 0 0,0 0-1 0 0,0-1 1 0 0,0 1-1 0 0,-1 0 1 0 0,1 0-1 0 0,0-1 0 0 0,0 1 1 0 0,0 0-1 0 0,-1 0 1 0 0,1 0-1 0 0,0 0 1 0 0,0 0-1 0 0,-1-1 1 0 0,1 1-1 0 0,0 0 1 0 0,0 0-1 0 0,-1 0 1 0 0,1 0-1 0 0,0 0 1 0 0,0 0-1 0 0,-1 0 1 0 0,1 0-1 0 0,0 0 1 0 0,-1 0-1 0 0,1 0-61 0 0,-5 2 642 0 0,0 0-392 0 0,0 0 0 0 0,1 0-1 0 0,-1 0 1 0 0,1 1 0 0 0,0 0 0 0 0,0 0 0 0 0,-4 3-250 0 0,8-5 22 0 0,-1 1 0 0 0,1-1 0 0 0,-1 1-1 0 0,1 0 1 0 0,0-1 0 0 0,0 1 0 0 0,0-1 0 0 0,0 1 0 0 0,0 0 0 0 0,0-1 0 0 0,1 2-22 0 0,-1 0 31 0 0,-4 62 961 0 0,4-59-1011 0 0,-1 9 121 0 0,2 1 0 0 0,0-1 1 0 0,1 5-103 0 0,0-11 70 0 0,-1 1 1 0 0,-1 0-1 0 0,0 0 1 0 0,0 0-1 0 0,-1 2-70 0 0,0-2 76 0 0,0 0 0 0 0,1 0 0 0 0,0 0 0 0 0,2 8-76 0 0,-1-10 40 0 0,2 6 75 0 0,-1 1-1 0 0,0 0 1 0 0,-1 1-115 0 0,5 21 80 0 0,-2 54 576 0 0,1-26-656 0 0,1 17 64 0 0,-1-14 176 0 0,0-18-539 0 0,6 27 526 0 0,-11-63-77 0 0,1-1 1 0 0,1 1 0 0 0,2 7-151 0 0,-1-8 24 0 0,-1 0 0 0 0,0 1 0 0 0,-1 7-24 0 0,8 80 262 0 0,-2-70-129 0 0,-3 15-21 0 0,-1-27-113 0 0,-3-17 6 0 0,1 0 1 0 0,-1 0-1 0 0,1 0 1 0 0,-1 0-1 0 0,0 1 1 0 0,0-1-1 0 0,0 0 1 0 0,0 0-1 0 0,0 0 1 0 0,-1 1-6 0 0,1 0-4 0 0,0 0 0 0 0,0 0 1 0 0,0 1-1 0 0,0-1 0 0 0,0 0 0 0 0,1 1 0 0 0,-1-1 1 0 0,2 3 3 0 0,2 21-194 0 0,1 55 450 0 0,-5 32-193 0 0,0-38-20 0 0,0-68-27 0 0,1-1 0 0 0,0 0-1 0 0,1 0 1 0 0,2 6-16 0 0,-2-6-12 0 0,-1 0 1 0 0,1 0-1 0 0,-1 0 0 0 0,0 7 12 0 0,4 44 64 0 0,0-26-64 0 0,-6-29 0 0 0,2-1 0 0 0,4 8 0 0 0,-4 31 0 0 0,-1-39 0 0 0,1 1 0 0 0,-1-1 0 0 0,0 0 0 0 0,0 0 0 0 0,0 1 0 0 0,0-1 0 0 0,-1 0 0 0 0,1 0 0 0 0,0 1 0 0 0,-1-1 0 0 0,0 0 0 0 0,1 0 0 0 0,-1 0 0 0 0,0 0 0 0 0,0 0 0 0 0,0 1-51 0 0,-1 5 186 0 0,4 19-1088 0 0,-2-25 765 0 0,0 1-141 0 0,0 0-3911 0 0,0-3-141 0 0</inkml:trace>
  <inkml:trace contextRef="#ctx0" brushRef="#br0" timeOffset="1027.288">15 1509 4776 0 0,'0'0'135'0'0,"0"0"73"0"0,0 0 201 0 0,0 0 81 0 0,0 0 20 0 0,0 0-68 0 0,0 0-220 0 0,0 0 164 0 0,0 0 102 0 0,0 0 22 0 0,0 0-68 0 0,5 5 166 0 0,-3 0-287 0 0,0 0 0 0 0,0-1 1 0 0,1 1-1 0 0,0-1 0 0 0,1 1-321 0 0,12 26 0 0 0,-12-26 183 0 0,-1 1 1 0 0,1-1 0 0 0,-1 1 0 0 0,0 0 0 0 0,0 0 0 0 0,1 3-184 0 0,-1-2 189 0 0,0 0 0 0 0,0-1 0 0 0,0 1 0 0 0,1-1 0 0 0,1 1-189 0 0,-2-3 0 0 0,-1 0 0 0 0,0 0 0 0 0,0 0 0 0 0,0 0 0 0 0,1 4 0 0 0,9 19 0 0 0,-6-11 0 0 0,1-2 0 0 0,-6-13 0 0 0,0 0 0 0 0,0 0 0 0 0,-1 0 0 0 0,1 0 0 0 0,0 1 0 0 0,-1-1 0 0 0,1 0 0 0 0,-1 0 0 0 0,0 1 0 0 0,1-1 0 0 0,-1 0 0 0 0,0 1 0 0 0,0-1 0 0 0,1 2 0 0 0,-2 3 18 0 0,1-5 9 0 0,0 1-1 0 0,0-1 1 0 0,0 1-1 0 0,0 0 1 0 0,0-1-1 0 0,0 1 1 0 0,0-1-1 0 0,1 1 1 0 0,-1-1-1 0 0,0 1 1 0 0,1-1-1 0 0,0 1 1 0 0,-1-1-1 0 0,1 1 1 0 0,0-1-1 0 0,0 1-26 0 0,15 48 1606 0 0,-11-38-1606 0 0,-2-10 0 0 0,-1-1 0 0 0,6 15 0 0 0,-7-14 0 0 0,2 3 0 0 0,9-8 0 0 0,-1-5 0 0 0,-4 3 0 0 0,-6 4 0 0 0,1 0 0 0 0,0 0 0 0 0,-1 0 0 0 0,1-1 0 0 0,-1 1 0 0 0,0-1 0 0 0,1 1 0 0 0,-1-1 0 0 0,0 0 0 0 0,0 1 0 0 0,0-1 0 0 0,0 0 0 0 0,0-1 0 0 0,1 1 55 0 0,0-1 1 0 0,-1 1 0 0 0,0-1-1 0 0,1 0 1 0 0,-1 0 0 0 0,-1 1-1 0 0,1-1 1 0 0,0 0 0 0 0,0 0-1 0 0,-1 0 1 0 0,0 0 0 0 0,0 0-1 0 0,0 0 1 0 0,0 0 0 0 0,0 0 0 0 0,0 0-56 0 0,-1-8 155 0 0,1 3-47 0 0,-1 0 0 0 0,0 1 0 0 0,-3-7-108 0 0,3 9 54 0 0,0 0 0 0 0,0 0 0 0 0,0-1 0 0 0,1 1-1 0 0,-1-4-53 0 0,0 7 64 0 0,-4-10-4 0 0,7 9-51 0 0,-2 2-9 0 0,1 0 0 0 0,-1 0-1 0 0,1 0 1 0 0,-1 0 0 0 0,1 0 0 0 0,-1 0-1 0 0,1 0 1 0 0,-1 0 0 0 0,0 0-1 0 0,0 0 1 0 0,0 0 0 0 0,1 0 0 0 0,-1 0-1 0 0,0-1 1 0 0,0 1 0 0 0,0 0 0 0 0,0 0-1 0 0,-1 0 1 0 0,2-5 3 0 0,-1 0 0 0 0,1 0 0 0 0,0 0-1 0 0,2-6-2 0 0,-2 7 47 0 0,1-1 0 0 0,-1 0 0 0 0,-1 1 0 0 0,1-7-47 0 0,-1 4-28 0 0,1-1 0 0 0,0 1 0 0 0,1 0 0 0 0,0-1 0 0 0,2-6 28 0 0,2-10-19 0 0,-2 19 20 0 0,-3 6-5 0 0,-1-1 1 0 0,1 0 0 0 0,0 0 0 0 0,-1 1 0 0 0,1-1 0 0 0,-1 0 0 0 0,1 0 0 0 0,-1 0 0 0 0,0 0 0 0 0,1 0 0 0 0,-1 0 0 0 0,0 0 0 0 0,0 0 0 0 0,1 0-1 0 0,-1 0 1 0 0,0 0 0 0 0,0 0 0 0 0,0 0 0 0 0,0 0 0 0 0,0 0 3 0 0,0 0-316 0 0,0 1-101 0 0,0 0-20 0 0,6-8-1911 0 0,0-5 1328 0 0,-4 10-4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9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2267 7688 0 0,'0'0'166'0'0,"0"0"29"0"0,0 0 14 0 0,0 0 55 0 0,-2 0 180 0 0,2 1-383 0 0,-1-1 0 0 0,0-1 0 0 0,1 1-1 0 0,-1 0 1 0 0,1 0 0 0 0,-1 0-1 0 0,1 0 1 0 0,-1 0 0 0 0,1 0 0 0 0,-1 0-1 0 0,1-1 1 0 0,-1 1 0 0 0,1 0 0 0 0,-1-1-1 0 0,1 1 1 0 0,-1 0 0 0 0,1-1 0 0 0,0 1-1 0 0,-1 0 1 0 0,1-1 0 0 0,-1 1-1 0 0,1 0 1 0 0,0-1 0 0 0,-1 1 0 0 0,1-1-61 0 0,-6-6 657 0 0,6 6-391 0 0,-7-17 414 0 0,5 11-544 0 0,1 4-55 0 0,0 0 0 0 0,0-1-1 0 0,1 1 1 0 0,-1 0 0 0 0,1 0-1 0 0,0-1 1 0 0,0 1 0 0 0,0 0-1 0 0,0 0 1 0 0,0-1 0 0 0,1 1-81 0 0,5-60 902 0 0,2 32-650 0 0,5-12-252 0 0,1-25 88 0 0,-10 54-64 0 0,-1 1 0 0 0,-1-1 0 0 0,0 0 1 0 0,0-9-25 0 0,-1 6 28 0 0,0 1 0 0 0,2-1 1 0 0,1-1-29 0 0,1-9 42 0 0,0 0 0 0 0,-1-11-42 0 0,1-12 44 0 0,0 4 50 0 0,-3 23-13 0 0,1 1 0 0 0,3-9-81 0 0,-1-14 64 0 0,-3 5-64 0 0,-2 31 0 0 0,0-1 0 0 0,1 1 0 0 0,0-1 0 0 0,1 0 0 0 0,10-60 0 0 0,-4 16 0 0 0,18-68 0 0 0,-5 54 0 0 0,-19 60 0 0 0,0 1 0 0 0,1 0 0 0 0,0 0 0 0 0,2-3 0 0 0,-1 2 0 0 0,0 0 0 0 0,-1 0 0 0 0,2-7 0 0 0,-4 9 0 0 0,2 0 0 0 0,-1 0 0 0 0,0 0 0 0 0,4-4 0 0 0,-2 1 0 0 0,0 1 0 0 0,0-1 0 0 0,-1 0 0 0 0,2-9 0 0 0,15-55 0 0 0,-4 28 0 0 0,-14 39 0 0 0,-1 5 0 0 0,0-1 0 0 0,-1 1 0 0 0,1-1 0 0 0,-1 1 0 0 0,1-1 0 0 0,-1 1 0 0 0,0-1 0 0 0,1 1 0 0 0,-1-1 0 0 0,0 1 0 0 0,0-1 0 0 0,0 1 0 0 0,0-2 0 0 0,0 0-1 0 0,0 0 1 0 0,0 0 0 0 0,1 0-1 0 0,0 0 1 0 0,-1 0-1 0 0,1 0 1 0 0,0 0 0 0 0,0 0-1 0 0,1 0 1 0 0,1-5 23 0 0,0 0-1 0 0,-1 0 1 0 0,2-7-23 0 0,-2 7 0 0 0,-1 0 0 0 0,2 1 0 0 0,-1-1 0 0 0,1 1 0 0 0,2-4 0 0 0,-4 10 0 0 0,0 0 0 0 0,-1 0 0 0 0,1 0 0 0 0,0 0 0 0 0,-1 0 0 0 0,1 0 0 0 0,-1 0 0 0 0,1 0 0 0 0,-1 0 0 0 0,0 0 0 0 0,1 0 0 0 0,-1 0 0 0 0,0-1 0 0 0,0 1 0 0 0,0 0 0 0 0,0 0 0 0 0,0 0 0 0 0,0-1 0 0 0,0 1 0 0 0,0 0 0 0 0,0-1 0 0 0,0 1 0 0 0,1-1 0 0 0,-1 1 0 0 0,0 0 0 0 0,1-1 0 0 0,-1 1 0 0 0,0 0 0 0 0,1-1 0 0 0,0 1 0 0 0,14-46 0 0 0,-1 13 0 0 0,-6 14 0 0 0,1-6 0 0 0,5-2 0 0 0,3-27 0 0 0,3 0 0 0 0,-17 47 32 0 0,0-1 0 0 0,0 1 0 0 0,0-1 0 0 0,1 1 0 0 0,1 0 0 0 0,0-1-32 0 0,-4 7-1 0 0,0 0 0 0 0,0 0 1 0 0,-1 0-1 0 0,1 0 1 0 0,-1-1-1 0 0,1 1 1 0 0,-1 0-1 0 0,1-2 1 0 0,3-16-62 0 0,0 7-64 0 0,1-18 47 0 0,-4 29 81 0 0,0-5 174 0 0,-2-8-64 0 0,6-16-325 0 0,-5 30 280 0 0,0-19 114 0 0,-1 12-170 0 0,-2 0-11 0 0,2 0-23 0 0,1 7-85 0 0,0 1 0 0 0,0 0 0 0 0,0 0-41 0 0,0 0-13 0 0,0 0-4 0 0,0-2-41 0 0,-2-28-1262 0 0,0-7-3566 0 0,2 23 1674 0 0</inkml:trace>
  <inkml:trace contextRef="#ctx0" brushRef="#br0" timeOffset="1430.817">18 497 5040 0 0,'0'0'108'0'0,"7"-4"155"0"0,19-10 501 0 0,-1-1 0 0 0,0 0 1 0 0,15-15-765 0 0,-33 24 281 0 0,1-1 0 0 0,-2 0 0 0 0,1 0 0 0 0,2-5-281 0 0,21-21 834 0 0,-18 20-427 0 0,0 0 0 0 0,0 0-1 0 0,6-12-406 0 0,10-11 574 0 0,7-10-230 0 0,-25 33-310 0 0,0 1 1 0 0,7-13-35 0 0,-11 16 35 0 0,-1 0-1 0 0,1 1 1 0 0,1-1 0 0 0,0 1-1 0 0,0 1 1 0 0,0 0 0 0 0,5-4-35 0 0,5-6 176 0 0,-16 16-157 0 0,1-1 0 0 0,-1 0 0 0 0,1 0-1 0 0,0 1 1 0 0,-1-1 0 0 0,1 1 0 0 0,0-1-1 0 0,0 1 1 0 0,0 0-19 0 0,0 0 22 0 0,-1 0 0 0 0,1 0 0 0 0,-1 0-1 0 0,1 1 1 0 0,-1-1 0 0 0,0-1 0 0 0,1 1 0 0 0,-1 0 0 0 0,1-1-22 0 0,12-8 186 0 0,16-7-93 0 0,-27 14-118 0 0,-1 2-23 0 0,6 1 54 0 0,-6 0 85 0 0,-2 0 8 0 0,5-3-9 0 0,11-2-20 0 0,-7 5-70 0 0,-4 4 0 0 0,-1 0 10 0 0,2 0 46 0 0,-6-4-52 0 0,0 0 1 0 0,1 1-1 0 0,-1-1 0 0 0,1 0 0 0 0,-1 0 1 0 0,0 1-1 0 0,1-1 0 0 0,-1 0 1 0 0,0 1-1 0 0,1-1 0 0 0,-1 0 1 0 0,0 1-1 0 0,0-1 0 0 0,1 0 1 0 0,-1 1-1 0 0,0-1 0 0 0,0 1 0 0 0,0-1 1 0 0,0 1-1 0 0,1-1 0 0 0,-1 0 1 0 0,0 1-1 0 0,0-1-4 0 0,0 1 64 0 0,1-1-50 0 0,0 1 0 0 0,0 0 0 0 0,0 0 0 0 0,0-1 0 0 0,0 1 0 0 0,0 0 0 0 0,0 0 0 0 0,0 0 0 0 0,0 0 0 0 0,-1 0 0 0 0,1 0 0 0 0,0 0 0 0 0,-1 0 0 0 0,1 0 1 0 0,0 0-1 0 0,-1 1 0 0 0,1-1-14 0 0,0 1 50 0 0,-1 0-42 0 0,-1 8 60 0 0,6 6 160 0 0,-5 121 1027 0 0,5-79-978 0 0,-10 20-43 0 0,-4-34-286 0 0,5-34 126 0 0,-4 8-142 0 0,3-10-511 0 0,5-8 467 0 0,-1 1 0 0 0,1-1 1 0 0,-1 1-1 0 0,1 0 1 0 0,-1-1-1 0 0,1 1 1 0 0,0-1-1 0 0,-1 1 1 0 0,1-1-1 0 0,0 1 1 0 0,0 0-1 0 0,-1-1 0 0 0,1 1 1 0 0,0 0-1 0 0,0-1 1 0 0,0 1-1 0 0,0 0 112 0 0,0 0-926 0 0,-1 1-30 0 0,-3 8-4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7:10.99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1926 49 5184 0 0,'0'0'116'0'0,"0"0"17"0"0,0 0 10 0 0,0 17 811 0 0,-3-7-401 0 0,0-1 0 0 0,1 1 0 0 0,1 0 0 0 0,0 0 0 0 0,0 0 0 0 0,1 0 0 0 0,0 2-553 0 0,0-10 383 0 0,0 13 73 0 0,0 16-456 0 0,0-20 0 0 0,-2-9 0 0 0,1-1 0 0 0,-5 21 1432 0 0,1-16-840 0 0,4-3-589 0 0,0 0 0 0 0,0 0 0 0 0,1 0 1 0 0,-1 1-1 0 0,1-1 0 0 0,0 3-3 0 0,-3 14-3 0 0,-11 26 3 0 0,10-15 33 0 0,2-21-45 0 0,1 0 1 0 0,1 0 0 0 0,0 1-1 0 0,0-1 1 0 0,1 4 11 0 0,0 12 104 0 0,-6 20 918 0 0,-1-14-146 0 0,6 45-830 0 0,-3-58-47 0 0,1-11 15 0 0,2-6 55 0 0,-3 6 25 0 0,2-7-100 0 0,1 0 1 0 0,-1 0-1 0 0,1 0 1 0 0,0-1-1 0 0,-1 1 1 0 0,1 0-1 0 0,0 0 1 0 0,0 0-1 0 0,0 0 0 0 0,0 0 1 0 0,0 0-1 0 0,0 0 1 0 0,0 0-1 0 0,0 0 1 0 0,0 0-1 0 0,1 0 1 0 0,-1 1 5 0 0,0 3-2 0 0,-3 2 2 0 0,1 0 0 0 0,0 0 0 0 0,1 1 0 0 0,0-1 0 0 0,0 2 0 0 0,1-8 0 0 0,0 0 0 0 0,0 0 0 0 0,0 0 0 0 0,0 0 0 0 0,0 1 0 0 0,0-1 0 0 0,0 0 0 0 0,0 0 0 0 0,0 0 0 0 0,-1 0 0 0 0,1 0 0 0 0,0 0 0 0 0,-1 0 0 0 0,1 0 0 0 0,-1 0 0 0 0,1 0 0 0 0,-2 3 0 0 0,2-1 0 0 0,0 0 0 0 0,0 0 0 0 0,0 0 0 0 0,-1 0 0 0 0,1 0 0 0 0,-1 0 0 0 0,0 0 0 0 0,0 0 0 0 0,-5 17 0 0 0,5-17 0 0 0,1 1 0 0 0,-1-1 0 0 0,1 1 0 0 0,0-1 0 0 0,0 1 0 0 0,0-1 0 0 0,0 4 0 0 0,1 22 0 0 0,-5 11 668 0 0,4-40-867 0 0,0 2-22 0 0,0 19-3 0 0,0-20 228 0 0,0 1 0 0 0,0-1 0 0 0,0 1 0 0 0,0-1 0 0 0,0 1 0 0 0,0-1 0 0 0,-1 1 1 0 0,1-1-1 0 0,0 1 0 0 0,-1-1 0 0 0,1 1 0 0 0,-1 0-4 0 0,-1 5 124 0 0,-4 45 615 0 0,2-26-739 0 0,3-21 1 0 0,0 0 0 0 0,0 0 0 0 0,0 0 0 0 0,1 1 0 0 0,-1 1-1 0 0,-1 10 48 0 0,0-6 9 0 0,0 0-34 0 0,2-11-23 0 0,0 1 0 0 0,0-1 1 0 0,0 1-1 0 0,0-1 0 0 0,-1 1 1 0 0,1-1-1 0 0,0 1 0 0 0,0-1 0 0 0,0 1 1 0 0,-1-1-1 0 0,1 1 0 0 0,0-1 1 0 0,0 1-1 0 0,-1-1 0 0 0,1 1 1 0 0,0-1-1 0 0,-1 1 0 0 0,0-1 0 0 0,1 2 5 0 0,-1 0-1 0 0,1-1 0 0 0,0 1 1 0 0,0 0-1 0 0,0-1 1 0 0,-1 1-1 0 0,1 0 1 0 0,1 0-1 0 0,-1-1 1 0 0,0 1-1 0 0,0 0-4 0 0,1 0 4 0 0,-6 36 60 0 0,5-36-61 0 0,-5 9 48 0 0,4-8-42 0 0,0-1 0 0 0,0 0-1 0 0,0 1 1 0 0,0-1 0 0 0,0 1 0 0 0,1-1 0 0 0,-1 1 0 0 0,1 0-1 0 0,0-1 1 0 0,0 1-9 0 0,-5 18 69 0 0,3-16-36 0 0,1 1 0 0 0,-1-1 0 0 0,1 0 0 0 0,0 1 0 0 0,0-1 0 0 0,0 1 0 0 0,1 2-33 0 0,0-6 118 0 0,-1-2-110 0 0,1 0-1 0 0,0 0 0 0 0,-1 0 1 0 0,1 0-1 0 0,0 0 0 0 0,0 0 0 0 0,-1 1 1 0 0,1-1-1 0 0,0 0 0 0 0,0 0 0 0 0,0 0 1 0 0,-1 1-1 0 0,1-1 0 0 0,0 0 0 0 0,0 0 1 0 0,0 1-1 0 0,0-1 0 0 0,0 0 0 0 0,-1 0 1 0 0,1 1-1 0 0,0-1 0 0 0,0 0 0 0 0,0 1 1 0 0,0-1-1 0 0,0 0 0 0 0,0 0 1 0 0,0 1-1 0 0,0-1 0 0 0,0 0 0 0 0,0 1-7 0 0,0 11-127 0 0,0-9 91 0 0,0 8-126 0 0,1-7 200 0 0,-1 0 0 0 0,0 0 0 0 0,0 0 0 0 0,0 0-1 0 0,-1 0 1 0 0,0 1-38 0 0,-2 0 76 0 0,-5 18-392 0 0,7-21 316 0 0,0 0 0 0 0,0 0 0 0 0,1 0 0 0 0,-1 0 0 0 0,0 1 0 0 0,1-1 0 0 0,-1 0 0 0 0,1 0 0 0 0,0 2 0 0 0,-2 5 0 0 0,-8 32 0 0 0,9-40 0 0 0,1-1 0 0 0,0 1 0 0 0,-1-1 0 0 0,1 0 0 0 0,0 1 0 0 0,0-1 0 0 0,0 1 0 0 0,-1-1 0 0 0,1 1 0 0 0,0-1 0 0 0,0 1 0 0 0,0-1 0 0 0,0 1 0 0 0,0-1 0 0 0,0 1 0 0 0,0-1 0 0 0,0 1 0 0 0,0-1 0 0 0,0 1 0 0 0,0-1 0 0 0,0 1 0 0 0,0-1 0 0 0,1 0 0 0 0,-1 1 0 0 0,0 0 0 0 0,1 0 0 0 0,-6 36 64 0 0,5-30-64 0 0,0 0 0 0 0,-1 1 0 0 0,0-1 0 0 0,0 2 0 0 0,-2 17 0 0 0,-2 23 0 0 0,4-37 0 0 0,0-9 0 0 0,0 0 0 0 0,0 0 0 0 0,1 0 0 0 0,0 0 0 0 0,-1 0 0 0 0,1 0 0 0 0,1 2 0 0 0,-6 48 0 0 0,4-41 0 0 0,-1-10 0 0 0,0 0 0 0 0,-8 55 0 0 0,10-50 0 0 0,0-6 0 0 0,1 0 0 0 0,-1-1 0 0 0,0 1 0 0 0,0 0 0 0 0,0 0 0 0 0,0-1 0 0 0,0 1 0 0 0,0 0 0 0 0,0 0 0 0 0,0 0 0 0 0,0-1 0 0 0,0 1 0 0 0,0 0 0 0 0,0-1 0 0 0,-1 1 0 0 0,1 0 0 0 0,0 0 0 0 0,-1-1 0 0 0,1 1 0 0 0,-1 0 0 0 0,-1 10 0 0 0,-1 0 0 0 0,1 0 0 0 0,1 0 0 0 0,0 1 0 0 0,1 4 0 0 0,-5 18 0 0 0,3-27-2 0 0,1-6 7 0 0,0 1 1 0 0,1-1-1 0 0,-1 0 0 0 0,1 0 1 0 0,0 0-1 0 0,-1 0 0 0 0,1 1 1 0 0,0-1-1 0 0,0 0 0 0 0,0 0 1 0 0,-1 1-1 0 0,1-1 0 0 0,0 0 1 0 0,1 1-7 0 0,-6 17 73 0 0,5-18-72 0 0,0 0 1 0 0,0 0-1 0 0,0 0 0 0 0,0 0 0 0 0,0 0 0 0 0,0 0 0 0 0,0 0 0 0 0,0 1 0 0 0,0-1 0 0 0,-1 0 0 0 0,1 0 0 0 0,0 0 0 0 0,-1 0 0 0 0,1 0 0 0 0,-1 0 0 0 0,-1 5 10 0 0,-2 26 43 0 0,4-30-51 0 0,0-1 0 0 0,-1 0-1 0 0,1 0 1 0 0,0 1-1 0 0,-1-1 1 0 0,1 0-1 0 0,0 1 1 0 0,0-1-1 0 0,0 0 1 0 0,0 1 0 0 0,0-1-1 0 0,0 0 1 0 0,1 1-2 0 0,-1 6 39 0 0,-4 10-25 0 0,2-11-15 0 0,1 0 1 0 0,-1 0 0 0 0,0-1-1 0 0,-1 3 1 0 0,2-8-28 0 0,1 1 0 0 0,0 0-1 0 0,0-1 1 0 0,-1 1-1 0 0,1-1 1 0 0,0 1-1 0 0,0 0 1 0 0,0-1 0 0 0,1 1-1 0 0,-1-1 1 0 0,0 1-1 0 0,1 0 29 0 0,2 5-4425 0 0,-2-7-976 0 0</inkml:trace>
  <inkml:trace contextRef="#ctx0" brushRef="#br0" timeOffset="1">1459 460 6192 0 0,'0'8'133'0'0,"0"-7"23"0"0,0-1 13 0 0,0 0 50 0 0,0 0 158 0 0,0 0 67 0 0,0 0 18 0 0,0 0-20 0 0,0 0-88 0 0,0 0-40 0 0,0 0-8 0 0,0 0-10 0 0,0 0-35 0 0,0 0-18 0 0,0 0-3 0 0,0 0-14 0 0,0 0-54 0 0,0 0-20 0 0,6 1 140 0 0,8 3 520 0 0,-13-4-666 0 0,5-4 128 0 0,2 1-217 0 0,-4 2-31 0 0,-1 0 0 0 0,1-1 1 0 0,-1 1-1 0 0,0-1 0 0 0,1 0 0 0 0,-1 0 0 0 0,0 0 0 0 0,0 0 0 0 0,0-1 1 0 0,-1 1-1 0 0,1-1 0 0 0,0-1-26 0 0,6-3 6 0 0,-6 4 12 0 0,0 0 0 0 0,1 0 0 0 0,-1 0 1 0 0,0 0-1 0 0,0 0 0 0 0,-1-1 1 0 0,1 0-1 0 0,1-2-18 0 0,36-56 375 0 0,-40 60-281 0 0,8-3 157 0 0,-6 4-239 0 0,-1 0 1 0 0,1 0-1 0 0,-1 0 1 0 0,1 0-1 0 0,-1 0 0 0 0,1 0 1 0 0,-1 0-1 0 0,0 0 1 0 0,1-1-1 0 0,-1 1 0 0 0,0-1 1 0 0,0 1-1 0 0,0 0 1 0 0,0-1-13 0 0,2-2 31 0 0,-3 3-15 0 0,10-8-356 0 0,-2 1 541 0 0,0 0 0 0 0,0-1 0 0 0,2-5-201 0 0,-4 5 12 0 0,1 1-1 0 0,-1 1 1 0 0,1-1 0 0 0,1 1-12 0 0,23-33 64 0 0,-31 39-64 0 0,0 1 0 0 0,1 0 0 0 0,-1 0 0 0 0,0 0 0 0 0,0 0 0 0 0,0-1 0 0 0,1 1 0 0 0,-1 0 0 0 0,0 0 0 0 0,0-1 0 0 0,0 1 0 0 0,0 0 0 0 0,0 0 0 0 0,1 0 0 0 0,-1-1 0 0 0,0 1 0 0 0,0 0 0 0 0,0-1 0 0 0,0 1 0 0 0,0 0 0 0 0,0 0 0 0 0,0-1 0 0 0,0 1 0 0 0,0 0 0 0 0,0-1 0 0 0,0 1 0 0 0,0-1 0 0 0,0 0 0 0 0,0 1 0 0 0,0-1 0 0 0,0 1 0 0 0,1-1 0 0 0,-1 0 0 0 0,0 1 0 0 0,0-1 0 0 0,0 1 0 0 0,1-1 0 0 0,-1 1 0 0 0,0-1 0 0 0,1 0 0 0 0,-1 1 0 0 0,1-1 0 0 0,-1 1 0 0 0,0 0 0 0 0,1-1 0 0 0,-1 1 0 0 0,1-1 0 0 0,0 1 0 0 0,3-5 0 0 0,7-6 55 0 0,0 0 23 0 0,-10 11-77 0 0,-1-1-1 0 0,1 1 1 0 0,0-1 0 0 0,-1 0-1 0 0,1 1 1 0 0,0-1 0 0 0,-1 0 0 0 0,1 1-1 0 0,-1-1 1 0 0,1 0 0 0 0,-1 0-1 0 0,1 0 1 0 0,-1 1 0 0 0,1-1 0 0 0,-1 0-1 0 0,0 0 0 0 0,11-20 0 0 0,-6 14 0 0 0,6-12 0 0 0,-2 6-1 0 0,-9 12 2 0 0,1 1-1 0 0,-1-1 1 0 0,1 0 0 0 0,0 1 0 0 0,-1-1-1 0 0,0 0 1 0 0,1 1 0 0 0,-1-1 0 0 0,1 0-1 0 0,-1 0 1 0 0,0 0 0 0 0,1 0 0 0 0,-1 1-1 0 0,0-1 1 0 0,0-1-1 0 0,1 0 43 0 0,6-6-30 0 0,0-5-30 0 0,-6 11-31 0 0,-1 2 87 0 0,1 0 14 0 0,2-1-42 0 0,1 0-11 0 0,-1-1 0 0 0,0 0 0 0 0,0 0 0 0 0,0 0 0 0 0,0 0 0 0 0,2-3 0 0 0,2-1 0 0 0,-6 6 2 0 0,-1-1 0 0 0,1 1 0 0 0,-1 0 0 0 0,0 0 0 0 0,1-1 0 0 0,-1 1 0 0 0,1 0 0 0 0,-1 0 0 0 0,1 0 0 0 0,-1 0 0 0 0,1-1 0 0 0,-1 1 0 0 0,1 0 0 0 0,-1 0 0 0 0,1 0 0 0 0,-1 0 0 0 0,1 0 0 0 0,-1 0 0 0 0,1 1 0 0 0,-1-1 0 0 0,1 0 0 0 0,-1 0 0 0 0,1 0 0 0 0,-1 0 0 0 0,1 1 0 0 0,-1-1 0 0 0,0 0 0 0 0,1 1-2 0 0,2 0 8 0 0,0 0-8 0 0,-3-1 0 0 0,1 0 0 0 0,-1 0 0 0 0,1 0 0 0 0,0 0 0 0 0,-1 0 0 0 0,1 0 0 0 0,-1 0 0 0 0,1 0 0 0 0,-1 1 0 0 0,1-1 0 0 0,-1 0 0 0 0,1 0 0 0 0,-1 1 0 0 0,1-1 0 0 0,-1 0 0 0 0,1 1 0 0 0,-1-1 0 0 0,1 1 0 0 0,-1-1 0 0 0,0 1 0 0 0,6 6 0 0 0,-5-6 1 0 0,1 0 7 0 0,-1 0 0 0 0,0 0 0 0 0,0 1 1 0 0,0-1-1 0 0,1 0 0 0 0,-1 1 0 0 0,-1-1 0 0 0,1 1 0 0 0,0-1 1 0 0,0 1-1 0 0,0 0 0 0 0,-1-1 0 0 0,1 1 0 0 0,-1 0 0 0 0,1-1 1 0 0,-1 1-9 0 0,4 21 369 0 0,-3-22-316 0 0,0-1-52 0 0,-1 1-1 0 0,0-1 0 0 0,0 0 1 0 0,1 0-1 0 0,-1 0 0 0 0,0 1 1 0 0,0-1-1 0 0,1 0 0 0 0,-1 0 1 0 0,0 0-1 0 0,0 1 0 0 0,0-1 1 0 0,0 0-1 0 0,1 1 0 0 0,-1-1 1 0 0,0 0-1 0 0,0 0 0 0 0,0 1 1 0 0,0-1-1 0 0,0 0 0 0 0,0 1 1 0 0,0-1-1 0 0,0 0 0 0 0,0 0 1 0 0,0 1-1 0 0,0-1 0 0 0,0 0 1 0 0,0 1-1 0 0,0-1 0 0 0,0 0 1 0 0,0 1-1 0 0,0-1 0 0 0,0 0 1 0 0,0 1-1 0 0,0-1 0 0 0,0 0 1 0 0,0 0 1 0 0,0 0-1 0 0,-1 0 0 0 0,1 0 1 0 0,0 1-1 0 0,0-1 0 0 0,0 0 1 0 0,0 0-1 0 0,0 0 0 0 0,0 0 0 0 0,0 0 1 0 0,0 0-1 0 0,0 1 0 0 0,0-1 1 0 0,0 0-1 0 0,0 0 0 0 0,0 0 1 0 0,0 0-1 0 0,0 0 0 0 0,0 0 0 0 0,0 1 1 0 0,0-1-1 0 0,0 0 0 0 0,0 0 1 0 0,1 0-1 0 0,-1 0 0 0 0,0 0 1 0 0,0 0-1 0 0,0 0 0 0 0,0 0 1 0 0,0 1-1 0 0,0-1 0 0 0,0 0 0 0 0,0 0 1 0 0,0 0-1 0 0,0 0 0 0 0,1 0 1 0 0,-1 0-1 0 0,0 0 0 0 0,0 0 1 0 0,0 0-1 0 0,0 0-1 0 0,3 1 11 0 0,-1 5-9 0 0,4 11 60 0 0,12 19-52 0 0,-12-6 230 0 0,-2-15-70 0 0,-3-9-121 0 0,1 15 138 0 0,-2-20-184 0 0,0-1 0 0 0,0 1 1 0 0,0 0-1 0 0,0-1 0 0 0,0 1 1 0 0,0 0-1 0 0,0-1 1 0 0,1 1-1 0 0,-1 0 0 0 0,0-1 1 0 0,0 1-1 0 0,1-1 1 0 0,-1 1-1 0 0,0 0 0 0 0,1-1 1 0 0,-1 1-1 0 0,1-1 1 0 0,-1 1-1 0 0,1-1 0 0 0,-1 1 1 0 0,1-1-1 0 0,-1 0 1 0 0,1 1-4 0 0,0 3 10 0 0,6 18 60 0 0,-5-18-60 0 0,0 0-1 0 0,-1 0 1 0 0,0 0-1 0 0,0 0 1 0 0,0 0-1 0 0,0 1-9 0 0,-1-4 1 0 0,3 11-1 0 0,1 1 0 0 0,15 17-336 0 0,-8 5-1059 0 0,-6-26 790 0 0</inkml:trace>
  <inkml:trace contextRef="#ctx0" brushRef="#br0" timeOffset="2">16 1240 4776 0 0,'0'0'135'0'0,"-5"9"1002"0"0,0-3 3381 0 0,4-5-4455 0 0,-3 7 356 0 0,4-7-408 0 0,0 0 1 0 0,0 1-1 0 0,0-1 1 0 0,1 0-1 0 0,-1 0 0 0 0,0 1 1 0 0,1-1-1 0 0,-1 0 1 0 0,1 0-1 0 0,-1 0 1 0 0,1 1-12 0 0,2 4 18 0 0,-3-5 7 0 0,6 14 1084 0 0,-6-14-1078 0 0,1-1 0 0 0,-1 1 0 0 0,1-1 0 0 0,-1 1 0 0 0,1-1 0 0 0,-1 1 0 0 0,1-1 0 0 0,-1 1 0 0 0,1-1 0 0 0,-1 0 0 0 0,1 1 0 0 0,0-1 0 0 0,-1 0 0 0 0,1 1 0 0 0,0-1 0 0 0,-1 0 0 0 0,1 0 0 0 0,0 0 0 0 0,-1 0 0 0 0,1 1 0 0 0,0-1 0 0 0,-1 0 0 0 0,1 0 0 0 0,0 0 0 0 0,-1-1 0 0 0,1 1 0 0 0,0 0 0 0 0,-1 0 0 0 0,1 0 0 0 0,0-1-31 0 0,8-2 0 0 0,7 0-9 0 0,-14 3 12 0 0,-1 0 0 0 0,1 0 0 0 0,0-1 1 0 0,-1 1-1 0 0,1-1 0 0 0,0 1 0 0 0,-1-1 0 0 0,1 0 0 0 0,-1 1 0 0 0,1-1 1 0 0,-1 0-1 0 0,1 0 0 0 0,-1 0 0 0 0,0 0 0 0 0,1 0 0 0 0,-1-1 0 0 0,0 1 1 0 0,1-1-4 0 0,-1 1 241 0 0,1 1 55 0 0,20 0 533 0 0,-20 0-613 0 0,4 0 167 0 0,20 2-508 0 0,-21-1 145 0 0,0-1 0 0 0,0 1 0 0 0,0-1 0 0 0,1 0 0 0 0,-1 0 0 0 0,0-1 0 0 0,0 0 0 0 0,4 0-20 0 0,-8 0 0 0 0,1 1 0 0 0,0-1 0 0 0,0 1 0 0 0,0 0 0 0 0,0 0 0 0 0,-1 0 0 0 0,1 0 0 0 0,0 0 0 0 0,0 0 0 0 0,0 1 0 0 0,1-1 0 0 0,0 0 0 0 0,0 1 0 0 0,0-1 0 0 0,0 0 0 0 0,0-1 0 0 0,0 1 0 0 0,-1 0 0 0 0,1-1 0 0 0,0 0 0 0 0,0 0 0 0 0,1 0 0 0 0,-4 1 3 0 0,1 0 1 0 0,0 0 0 0 0,-1-1 0 0 0,1 1-1 0 0,-1 0 1 0 0,1 0 0 0 0,0 0-1 0 0,-1 0 1 0 0,1 0 0 0 0,-1 0 0 0 0,1 1-1 0 0,-1-1 1 0 0,1 0 0 0 0,0 0 0 0 0,-1 0-1 0 0,1 0 1 0 0,0 1-4 0 0,4 0 63 0 0,34-8 113 0 0,-34 7-320 0 0,7-3 87 0 0,-7 2 36 0 0,5-3 26 0 0,-7 3-2 0 0,-1 0 0 0 0,0 0 0 0 0,1 0-1 0 0,-1 1 1 0 0,1-1 0 0 0,-1 1 0 0 0,1-1 0 0 0,-1 1 0 0 0,1 0 0 0 0,-1 0 0 0 0,1 0 0 0 0,-1 0 0 0 0,1 0 0 0 0,-1 1 0 0 0,1-1 0 0 0,-1 1 0 0 0,1 0 0 0 0,-1 0 0 0 0,0 0 0 0 0,1 0-3 0 0,-1-1 124 0 0,-1 1 1 0 0,1-1 0 0 0,-1 1 0 0 0,1-1 0 0 0,0 0-1 0 0,-1 0 1 0 0,1 0 0 0 0,-1 0 0 0 0,1 0 0 0 0,0 0-1 0 0,-1 0 1 0 0,1 0 0 0 0,1-1-125 0 0,7 0 189 0 0,-5 3-350 0 0,-5-1 157 0 0,0-1-1 0 0,0 0 1 0 0,0 0-1 0 0,0 0 1 0 0,0 0-1 0 0,0 0 1 0 0,0 0-1 0 0,0 1 1 0 0,1-1-1 0 0,-1 0 1 0 0,0 0-1 0 0,0 0 1 0 0,0 0-1 0 0,0 0 1 0 0,0 0-1 0 0,1 0 1 0 0,-1 0-1 0 0,0 0 1 0 0,0 0-1 0 0,0 1 1 0 0,0-1-1 0 0,1 0 1 0 0,-1 0-1 0 0,0 0 1 0 0,0 0-1 0 0,0 0 1 0 0,0 0-1 0 0,1 0 1 0 0,-1 0-1 0 0,0 0 1 0 0,0-1-1 0 0,0 1 1 0 0,0 0-1 0 0,0 0 1 0 0,1 0-1 0 0,-1 0 1 0 0,0 0-1 0 0,0 0 1 0 0,0 0-1 0 0,0 0 5 0 0,4-2-16 0 0,-2 2 15 0 0,-1-1 1 0 0,0 1-1 0 0,1-1 0 0 0,0 1 1 0 0,-1 0-1 0 0,1 0 1 0 0,-1-1-1 0 0,1 1 1 0 0,-1 0-1 0 0,1 1 0 0 0,1-1 1 0 0,59-5 450 0 0,-61 5-449 0 0,0 1 1 0 0,0-1-1 0 0,0 0 0 0 0,0 0 1 0 0,0 0-1 0 0,1 0 1 0 0,-1-1-1 0 0,0 1 0 0 0,0 0 1 0 0,0 0-1 0 0,0-1 1 0 0,0 1-1 0 0,0 0 1 0 0,0-1-1 0 0,0 1 0 0 0,0-1-1 0 0,4 0-16 0 0,24 4-116 0 0,-26-2 150 0 0,1 0 0 0 0,-1 0 0 0 0,1-1 1 0 0,0 0-1 0 0,-1 1 0 0 0,1-1 1 0 0,0-1-1 0 0,-1 1 0 0 0,4-1-18 0 0,18-4-96 0 0,-21 4 95 0 0,1 0-1 0 0,-1 1 1 0 0,0-1-1 0 0,1 1 0 0 0,-1 0 1 0 0,1 0-1 0 0,3 1 2 0 0,40 1 139 0 0,-15-7 753 0 0,18 0-1641 0 0,-48 5 857 0 0,5 0-117 0 0,0 0 1 0 0,-1 1-1 0 0,1-1 1 0 0,-1 1-1 0 0,2 1 9 0 0,32 3 698 0 0,-35-4-701 0 0,0 1 1 0 0,0-1 0 0 0,0-1-1 0 0,0 1 1 0 0,0-1-1 0 0,0 0 1 0 0,0 0 0 0 0,0-1-1 0 0,0 1 1 0 0,6-3 2 0 0,14-1-778 0 0,-25 3 776 0 0,1 0-1 0 0,0 1 0 0 0,-1 0 0 0 0,1-1 0 0 0,-1 1 0 0 0,1 0 0 0 0,0 0 0 0 0,-1 0 0 0 0,1 0 0 0 0,0 0 0 0 0,-1 0 0 0 0,1 0 0 0 0,0 1 3 0 0,7 0 364 0 0,23-3 1034 0 0,-25 1-1408 0 0,1 0 0 0 0,-1 0 0 0 0,0 1 0 0 0,0 0 0 0 0,1 1 0 0 0,-1 0 0 0 0,6 1 10 0 0,-8-1 11 0 0,-1-1 0 0 0,1 1 0 0 0,-1-1 1 0 0,1 0-1 0 0,0 0 0 0 0,-1-1 0 0 0,1 0 0 0 0,0 0 1 0 0,-1 0-1 0 0,1 0-11 0 0,-4 1 7 0 0,0 0 0 0 0,0-1 1 0 0,1 1-1 0 0,-1 0 0 0 0,0 0 1 0 0,0 1-1 0 0,0-1 0 0 0,0 0 0 0 0,0 0 1 0 0,0 0-1 0 0,0 1 0 0 0,0-1 1 0 0,1 1-8 0 0,-1-1 4 0 0,0 0 0 0 0,0 1 0 0 0,0-1 0 0 0,0 0 0 0 0,0 0 0 0 0,0 0 0 0 0,0 1 0 0 0,0-1-1 0 0,0 0 1 0 0,0 0 0 0 0,0-1 0 0 0,0 1 0 0 0,0 0-4 0 0,15-4 0 0 0,-15 4 0 0 0,0 0 0 0 0,0 0 0 0 0,0 0 0 0 0,1 0 0 0 0,-1 0 0 0 0,0 0 0 0 0,0 0 0 0 0,0-1 0 0 0,0 1 0 0 0,0 0 0 0 0,0-1 0 0 0,2 0 0 0 0,3 0 0 0 0,65 1 302 0 0,-71-1-293 0 0,1 1-1 0 0,0 0 1 0 0,0 0 0 0 0,0 1 0 0 0,0-1-1 0 0,0 0 1 0 0,0 0 0 0 0,0 0 0 0 0,0 1 0 0 0,0-1-1 0 0,0 0 1 0 0,0 1 0 0 0,-1-1 0 0 0,1 1-9 0 0,7-1-54 0 0,47-7 189 0 0,-49 6-117 0 0,0 0 1 0 0,0 0 0 0 0,0 1-1 0 0,0 0 1 0 0,6 1-19 0 0,4 0-7 0 0,3-1 46 0 0,-6 1-16 0 0,-1-1-1 0 0,0-1 0 0 0,0 0 0 0 0,7-2-22 0 0,-9 1-64 0 0,1 0 0 0 0,-1 1 0 0 0,1 1 0 0 0,7 0 64 0 0,35-10 340 0 0,-33 6-661 0 0,-18 3 287 0 0,1 0 0 0 0,0 0 0 0 0,-1 0 1 0 0,1 1-1 0 0,-1-1 0 0 0,1 1 0 0 0,1 0 34 0 0,3-2 194 0 0,-6 1-163 0 0,0 1 1 0 0,0-1-1 0 0,1 1 0 0 0,-1-1 1 0 0,0 1-1 0 0,0 0 1 0 0,0-1-1 0 0,0 1 1 0 0,1 0-1 0 0,-1 0 1 0 0,0 0-1 0 0,0 0 1 0 0,0 0-1 0 0,1 0 1 0 0,-1 1-1 0 0,0-1 1 0 0,0 0-1 0 0,0 0 1 0 0,1 1-32 0 0,2 0 9 0 0,1 0 1 0 0,-1 0-1 0 0,1-1 1 0 0,-1 1-1 0 0,1-1 1 0 0,-1 0-1 0 0,1 0 1 0 0,-1-1-1 0 0,1 0 0 0 0,-1 1 1 0 0,1-1-1 0 0,-1-1-9 0 0,28-2 87 0 0,15-4 523 0 0,-42 7-648 0 0,0 1-1 0 0,-1-1 1 0 0,1 0-1 0 0,-1 0 1 0 0,4-2 38 0 0,-2 1-104 0 0,5 0 79 0 0,-8 3 27 0 0,-1-1-3 0 0,18-1 57 0 0,-16 0-49 0 0,0 0 0 0 0,-1 1 0 0 0,1 0 0 0 0,0 0-1 0 0,0 0 1 0 0,0 0 0 0 0,0 1 0 0 0,0 0 0 0 0,1 0-7 0 0,-1-1 4 0 0,-1 1 0 0 0,1-1 0 0 0,0 1 0 0 0,-1-1-1 0 0,1 0 1 0 0,0 0 0 0 0,-1-1 0 0 0,3 0-4 0 0,-2 1 5 0 0,0-1 0 0 0,-1 1 0 0 0,1 0-1 0 0,0 0 1 0 0,-1 0 0 0 0,1 0 0 0 0,0 0 0 0 0,-1 1-1 0 0,2 0-4 0 0,6 2 16 0 0,1-1 0 0 0,-1 0 0 0 0,0-1 0 0 0,9 0-16 0 0,31 3 124 0 0,-14 0-29 0 0,55 0 254 0 0,-75 0-245 0 0,-9-4-104 0 0,-5 0-26 0 0,0-1-1 0 0,0 1 0 0 0,0 0 0 0 0,1-1 1 0 0,-1 2-1 0 0,0-1 0 0 0,0 0 0 0 0,0 1 1 0 0,0-1-1 0 0,1 1 27 0 0,-1 0-9 0 0,0 0 1 0 0,0-1 0 0 0,0 1-1 0 0,0-1 1 0 0,0 0-1 0 0,0 0 1 0 0,0 0 0 0 0,0-1-1 0 0,0 1 1 0 0,1-1-1 0 0,-1 1 9 0 0,0-1 0 0 0,1 0 0 0 0,-1 1 0 0 0,1-1 0 0 0,-1 1 0 0 0,1 0 0 0 0,2 0 0 0 0,-3 0 0 0 0,0 0 0 0 0,0 0 0 0 0,1 0 0 0 0,-1 0 0 0 0,0-1 0 0 0,2 0 0 0 0,-1 0 0 0 0,0 0 0 0 0,0 1 0 0 0,0-1 0 0 0,0 1 0 0 0,0 0 0 0 0,2 0 0 0 0,17-2 0 0 0,-20 2 0 0 0,-1-1-1 0 0,1 1 0 0 0,0 0 0 0 0,0 0 1 0 0,0 0-1 0 0,0 0 0 0 0,0 0 0 0 0,0 1 1 0 0,0-1-1 0 0,-1 1 0 0 0,1 0 1 0 0,12 1 176 0 0,-2 3 435 0 0,-11-5-604 0 0,-1 0 0 0 0,1 0-1 0 0,0 0 1 0 0,-1 1 0 0 0,1-1 0 0 0,-1 1-1 0 0,0-1 1 0 0,1 1 0 0 0,-1-1 0 0 0,1 1-1 0 0,-1 0 1 0 0,0-1 0 0 0,1 1 0 0 0,-1 0-1 0 0,1 1-6 0 0,5 2 11 0 0,14-3 42 0 0,-20-1-53 0 0,0 0 0 0 0,0 0 0 0 0,1 0 0 0 0,-1 0 0 0 0,0 0 0 0 0,0 0 0 0 0,0 0 0 0 0,1 0 0 0 0,-1 1 0 0 0,0-1 0 0 0,0 0 0 0 0,0 1 0 0 0,2 0 0 0 0,2 1 0 0 0,-4-3 0 0 0,0 1 0 0 0,0 0 0 0 0,1 0 0 0 0,-1 0 0 0 0,0 1 0 0 0,0-1 0 0 0,0 0 0 0 0,0 0 0 0 0,0 0 0 0 0,0 1 0 0 0,0-1 0 0 0,0 1 0 0 0,1-1 0 0 0,5 2 0 0 0,44 8 118 0 0,24-10-108 0 0,-33-5 1 0 0,-15 1 20 0 0,-20 2-27 0 0,0 1 1 0 0,0 0-1 0 0,0 0 1 0 0,0 1-1 0 0,4 0-4 0 0,24-4 22 0 0,-29 2-17 0 0,0 1 0 0 0,1 1 1 0 0,-1-1-1 0 0,0 1 0 0 0,0 0 1 0 0,1 1-1 0 0,-1-1 0 0 0,0 1-5 0 0,4 1 76 0 0,0 0 0 0 0,1-1 0 0 0,3 0-76 0 0,-12-1 55 0 0,-1 0-1 0 0,1 0 0 0 0,0 0 0 0 0,0 1 1 0 0,-1-1-1 0 0,1 1 0 0 0,0-1 0 0 0,-1 1 1 0 0,2 0-55 0 0,12 4-183 0 0,36 0-135 0 0,-39-5 340 0 0,-10 1-4 0 0,1-1-1 0 0,0 0 1 0 0,0 0-1 0 0,0 0 1 0 0,-1 0-1 0 0,1 0 1 0 0,0 0-1 0 0,0-1 1 0 0,-1 1-1 0 0,1-1 1 0 0,0 0-1 0 0,-1 0 1 0 0,2 0-18 0 0,-4 0 21 0 0,1 1 0 0 0,0 0 1 0 0,0-1-1 0 0,0 1 1 0 0,0 0-1 0 0,1 0 0 0 0,-1 0 1 0 0,0 0-1 0 0,0 0 1 0 0,0 0-1 0 0,0 0 0 0 0,0 0 1 0 0,0 0-22 0 0,6 0-48 0 0,7-2 56 0 0,0 0-1 0 0,1 1 0 0 0,-1 1 1 0 0,6 1-8 0 0,5-1-240 0 0,17-9 546 0 0,-17 0-306 0 0,15 4 0 0 0,-28 4 0 0 0,0-1 0 0 0,0 0 0 0 0,3-2 0 0 0,12-3 0 0 0,-26 6 0 0 0,1 1 0 0 0,-1-1 0 0 0,0 1 0 0 0,1-1 0 0 0,-1 1 0 0 0,0 0 0 0 0,1 0 0 0 0,-1 0 0 0 0,0 0 0 0 0,1 0 0 0 0,-1 0 0 0 0,1 0 0 0 0,-1 0 0 0 0,0 0 0 0 0,1 1 0 0 0,2 0 0 0 0,32-1 0 0 0,-33 1 19 0 0,9-4 23 0 0,-2 1-39 0 0,15 1 51 0 0,-24 1 14 0 0,-1 0 18 0 0,0 0-2 0 0,2 0-26 0 0,4 0-37 0 0,-5 0-18 0 0,-1 0-1 0 0,1 0 1 0 0,-1 0 0 0 0,0 0 0 0 0,1 0 0 0 0,-1 1-1 0 0,1-1 1 0 0,-1 0 0 0 0,1 0 0 0 0,-1 0-1 0 0,0 0 1 0 0,1 1 0 0 0,-1-1 0 0 0,0 0-1 0 0,1 0 1 0 0,-1 1 0 0 0,1-1 0 0 0,-1 0-1 0 0,0 1 1 0 0,0-1 0 0 0,1 0 0 0 0,-1 1 0 0 0,0-1-1 0 0,0 0 1 0 0,1 1 0 0 0,-1-1 0 0 0,0 1-1 0 0,0-1 1 0 0,0 0 0 0 0,0 1 0 0 0,0-1-1 0 0,1 1 1 0 0,-1-1 0 0 0,0 1 0 0 0,0-1-1 0 0,0 1 1 0 0,0-1 0 0 0,0 1-3 0 0,2 8 12 0 0,5 18-1926 0 0,-7-25 1394 0 0,0 0 0 0 0,1 0 0 0 0,-1 0 0 0 0,1 0 0 0 0,-1 0 0 0 0,1 0 1 0 0,0 0-1 0 0,0 0 0 0 0,0 0 0 0 0,0 0 0 0 0,0-1 0 0 0,0 1 0 0 0,0 0 0 0 0,1 0 520 0 0,-1-1-6430 0 0</inkml:trace>
  <inkml:trace contextRef="#ctx0" brushRef="#br0" timeOffset="3">3578 971 8232 0 0,'0'0'182'0'0,"0"0"29"0"0,0 0 14 0 0,-5-6 491 0 0,-15-16 2660 0 0,19 21-3252 0 0,0 1-1 0 0,0-1 0 0 0,0 1 1 0 0,0-1-1 0 0,0 1 1 0 0,0-1-1 0 0,0 1 0 0 0,0-1 1 0 0,0 1-1 0 0,-1 0 1 0 0,1 0-1 0 0,0 0 0 0 0,0-1 1 0 0,0 1-1 0 0,-1 1 1 0 0,1-1-1 0 0,0 0 0 0 0,0 0 1 0 0,-1 0-124 0 0,-2 0 25 0 0,-5 1-25 0 0,-5 3 31 0 0,11-2 68 0 0,2 0 39 0 0,-1-1 146 0 0,-4 4 260 0 0,5-3-523 0 0,0-1 1 0 0,0 1 0 0 0,0-1 0 0 0,0 1 0 0 0,1-1 0 0 0,-1 1 0 0 0,0 0 0 0 0,1-1 0 0 0,-1 1 0 0 0,1 0 0 0 0,-1 0 0 0 0,1 1-22 0 0,0 0 24 0 0,0-1 1 0 0,0 1 0 0 0,1 0-1 0 0,-1 0 1 0 0,1 0 0 0 0,-1-1-1 0 0,1 1 1 0 0,0 0 0 0 0,0-1-1 0 0,0 1 1 0 0,1 1-25 0 0,25 29 280 0 0,-18-23-170 0 0,-8-10-106 0 0,-1 1 1 0 0,1 0 0 0 0,0 0-1 0 0,0 0 1 0 0,-1 0 0 0 0,1 0 0 0 0,0 0-1 0 0,-1 0 1 0 0,1 0 0 0 0,-1 0-1 0 0,1 1-4 0 0,13 11 0 0 0,-5-6 0 0 0,-2 0 18 0 0,5 6 36 0 0,1-1-1 0 0,0 0 1 0 0,1-1-1 0 0,11 7-53 0 0,5-1 55 0 0,-29-15-176 0 0,0-2 62 0 0,12 3 0 0 0,-7-2 59 0 0,-1 0 0 0 0,1 2 0 0 0,2 2 0 0 0,1 0 0 0 0,-8-4 0 0 0,1-1 0 0 0,-1 1 0 0 0,0 0 0 0 0,0 0 0 0 0,0 0 0 0 0,1-1 0 0 0,-1 1 0 0 0,0 0 0 0 0,0 0 0 0 0,0 0 0 0 0,-1 1 0 0 0,1-1 0 0 0,0 0 0 0 0,0 0 0 0 0,-1 0 0 0 0,1 1 0 0 0,0-1 0 0 0,-1 0 0 0 0,1 1 0 0 0,-1-1 0 0 0,0-1 5 0 0,1 0 0 0 0,-1 1-1 0 0,0-1 1 0 0,1 0-1 0 0,-1 1 1 0 0,0-1-1 0 0,1 0 1 0 0,-1 1-1 0 0,0-1 1 0 0,1 0 0 0 0,-1 1-1 0 0,1-1 1 0 0,-1 0-1 0 0,0 0 1 0 0,1 0-1 0 0,-1 0 1 0 0,1 1-1 0 0,-1-1 1 0 0,1 0 0 0 0,-1 0-5 0 0,8 4 375 0 0,7 6-755 0 0,-13-8 509 0 0,0-1-1 0 0,-1 1 1 0 0,1 0 0 0 0,-1 0-1 0 0,1 0 1 0 0,-1 0-1 0 0,0 0 1 0 0,1 1-129 0 0,7 10 264 0 0,-8-12-74 0 0,-1-1 8 0 0,1 1-31 0 0,3 3-134 0 0,-3-3-33 0 0,0 0 0 0 0,0 0 0 0 0,0-1-1 0 0,-1 1 1 0 0,1 0 0 0 0,0 0 0 0 0,-1 0-1 0 0,1 0 1 0 0,0 0 0 0 0,-1 1 0 0 0,0-1-1 0 0,1 0 1 0 0,-1 0 0 0 0,1 0 0 0 0,-1 0-1 0 0,0 1 1 0 0,-14 14 1468 0 0,13-15-1025 0 0,-1 0-294 0 0,-11 7-131 0 0,2-4-20 0 0,11-3 2 0 0,-1-1 0 0 0,0 1 0 0 0,0-1 0 0 0,1 0 0 0 0,-1 1 0 0 0,0-1 0 0 0,0 0 0 0 0,0 0 0 0 0,1 0 0 0 0,-1 0 0 0 0,0 1 0 0 0,0-1 0 0 0,0 0 0 0 0,0 0 0 0 0,1-1 0 0 0,-1 1 0 0 0,0 0 0 0 0,0 0 0 0 0,0 0 0 0 0,1-1 0 0 0,-1 1 0 0 0,-2-1 0 0 0,1 1-5 0 0,-1 0-1 0 0,1 1 1 0 0,-1-1-1 0 0,1 0 0 0 0,0 1 1 0 0,-1-1-1 0 0,1 1 1 0 0,0 0-1 0 0,0 0 1 0 0,0 0-1 0 0,-1 0 6 0 0,-25 11-165 0 0,-54 19 367 0 0,67-25-176 0 0,1 1-1 0 0,0 1 0 0 0,0 0 1 0 0,1 1-1 0 0,-9 7-25 0 0,-5 7 275 0 0,11-8-468 0 0,7-11-8171 0 0,9-4 2624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8:3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13 3608 0 0,'0'0'101'0'0,"0"-2"1"0"0,0-6-29 0 0,0 6 192 0 0,0 2 75 0 0,0 0 11 0 0,0 0-2 0 0,0 0-10 0 0,0 0-3 0 0,0 0 0 0 0,0 0-40 0 0,0 0-166 0 0,0 0-44 0 0,-8 16 296 0 0,5-11-308 0 0,-8 15 804 0 0,8-16-857 0 0,1-1-1 0 0,0 1 1 0 0,0 0-1 0 0,0 0 0 0 0,1 0 1 0 0,-1 0-1 0 0,1 1-20 0 0,0-1 9 0 0,-2 8 89 0 0,-4 8 126 0 0,5-12-159 0 0,0-4-27 0 0,1 0 0 0 0,0 0 0 0 0,0 0 1 0 0,0 0-1 0 0,1 4-38 0 0,-2 8 80 0 0,0-13 95 0 0,1-3-170 0 0,1 0 0 0 0,0 0 0 0 0,0 0 0 0 0,0 0 0 0 0,0 0 0 0 0,0 0 0 0 0,-1 0 0 0 0,1 0 1 0 0,0 1-1 0 0,0-1 0 0 0,0 0 0 0 0,0 0 0 0 0,0 0 0 0 0,0 0 0 0 0,-1 0 0 0 0,1 0 0 0 0,0 1 0 0 0,0-1 1 0 0,0 0-1 0 0,0 0 0 0 0,0 0 0 0 0,0 0 0 0 0,0 0 0 0 0,0 1 0 0 0,0-1 0 0 0,0 0 0 0 0,0 0 0 0 0,0 0 1 0 0,0 0-1 0 0,0 1 0 0 0,0-1 0 0 0,0 0 0 0 0,0 0 0 0 0,0 0 0 0 0,0 0 0 0 0,0 0 0 0 0,0 1 0 0 0,0-1 1 0 0,0 0-1 0 0,0 0 0 0 0,0 0-5 0 0,-4 25 429 0 0,3-19-448 0 0,-1 0 1 0 0,1 0-1 0 0,1 0 0 0 0,-1 4 19 0 0,1-7 12 0 0,0 9 22 0 0,0-1 0 0 0,-1 0 0 0 0,-2 10-34 0 0,2-17 17 0 0,1 0 0 0 0,-1 0 0 0 0,1 0 0 0 0,-1 0 1 0 0,1-1-1 0 0,0 1 0 0 0,1 0 0 0 0,-1 2-17 0 0,1 8 35 0 0,-1-2-35 0 0,0 0 0 0 0,-1-1 0 0 0,-1 1 0 0 0,0 0 0 0 0,0-4 0 0 0,1 0 0 0 0,0-1 0 0 0,0 1 0 0 0,0 0 0 0 0,1 0 0 0 0,1 1 0 0 0,-1-6 0 0 0,0 12 23 0 0,0-4 36 0 0,0 1 1 0 0,-1-1-1 0 0,0 1 1 0 0,-1 5-60 0 0,3 0 122 0 0,0-16-107 0 0,-1 0 0 0 0,1 1 1 0 0,-1-1-1 0 0,0 0 0 0 0,0 0 0 0 0,0 1 0 0 0,0-1 0 0 0,0 0 0 0 0,0 1 0 0 0,0-1 0 0 0,0 1-15 0 0,-3 6 11 0 0,3 0-11 0 0,0-4 32 0 0,1-1 0 0 0,-1 1 0 0 0,1 0 0 0 0,-1-1 1 0 0,0 1-1 0 0,-1 0 0 0 0,1 0 0 0 0,-1 0-32 0 0,0 13 111 0 0,-4-3-31 0 0,0 13-80 0 0,3-17-3 0 0,2-8 5 0 0,0 0-1 0 0,0 0 1 0 0,0 0-1 0 0,0-1 0 0 0,0 1 1 0 0,-1 0-1 0 0,1 0 1 0 0,-1-1-1 0 0,0 2-1 0 0,0 18 54 0 0,0-11-54 0 0,-1-8 0 0 0,0-1 0 0 0,1 9 0 0 0,1 14 0 0 0,1-19 0 0 0,-1-4 0 0 0,1 0 0 0 0,-1 1 0 0 0,0-1 0 0 0,0 1 0 0 0,0-1 0 0 0,0 0 0 0 0,0 1 0 0 0,0-1 0 0 0,0 1 0 0 0,-1-1 0 0 0,1 0 0 0 0,0 1 0 0 0,-1-1 0 0 0,0 1 0 0 0,-7 49 0 0 0,8-16-88 0 0,-1-28 88 0 0,-2 0 10 0 0,1-3-11 0 0,0 0 0 0 0,0 0 0 0 0,1 1 0 0 0,0-1 0 0 0,0 1 0 0 0,0-1 0 0 0,0 1 0 0 0,1 0 0 0 0,-1-1 0 0 0,1 3 1 0 0,0-6 0 0 0,1 0 0 0 0,-1 1 0 0 0,0-1 0 0 0,0 0 0 0 0,-1 0 0 0 0,1 1 0 0 0,0-1 0 0 0,0 0 0 0 0,0 0 0 0 0,-1 1 0 0 0,1-1 0 0 0,-1 0 0 0 0,1 0 0 0 0,-1 0 0 0 0,0 0 0 0 0,0 3 0 0 0,-1 1 0 0 0,1-2 0 0 0,0 1 0 0 0,0-1 0 0 0,1 1 0 0 0,-1 0 0 0 0,1-1 0 0 0,0 1 0 0 0,0 0 0 0 0,0-1 0 0 0,0 3 0 0 0,0-3 0 0 0,-4 33 198 0 0,1-21-130 0 0,1-8-54 0 0,2-6-11 0 0,0 0 0 0 0,0 0 0 0 0,0 0 0 0 0,0 0 0 0 0,0 0 0 0 0,0 0 0 0 0,0-1 0 0 0,0 1 0 0 0,0 0 0 0 0,0 0 1 0 0,0 0-1 0 0,-1 0 0 0 0,1 0 0 0 0,0-1 0 0 0,-1 1 0 0 0,1 0 0 0 0,-1 0 0 0 0,1-1 0 0 0,-1 1-3 0 0,-1 6 54 0 0,2 60 764 0 0,-5-51-863 0 0,0 83 856 0 0,6-98-808 0 0,-1 0 1 0 0,0 0 0 0 0,0-1-1 0 0,0 1 1 0 0,0 0-1 0 0,0 0 1 0 0,0-1 0 0 0,0 1-1 0 0,0 0 1 0 0,-1 0 0 0 0,1-1-1 0 0,0 1 1 0 0,0 0 0 0 0,-1-1-1 0 0,1 1 1 0 0,0 0-1 0 0,-1-1 1 0 0,1 1 0 0 0,-1 0-4 0 0,1 0-1 0 0,-1-1 1 0 0,1 1 0 0 0,0-1 0 0 0,-1 1-1 0 0,1-1 1 0 0,0 1 0 0 0,0 0 0 0 0,0-1-1 0 0,-1 1 1 0 0,1 0 0 0 0,0-1-1 0 0,0 1 1 0 0,0 0 0 0 0,0-1 0 0 0,0 1-1 0 0,0 0 1 0 0,0-1 0 0 0,0 1 0 0 0,0 0 0 0 0,0 4 4 0 0,0-4 1 0 0,0 0-1 0 0,0 0 1 0 0,0 0 0 0 0,0 0-1 0 0,0 0 1 0 0,0 1 0 0 0,0-1-1 0 0,0 0 1 0 0,0 0 0 0 0,1 0-1 0 0,-1 0 1 0 0,0 0 0 0 0,1 1 0 0 0,-1-1-1 0 0,1 0 1 0 0,-1 0 0 0 0,1 0-1 0 0,0 0 1 0 0,-1 0-5 0 0,1-1 148 0 0,3 42 595 0 0,-3-32-733 0 0,-1-7 48 0 0,0-1 16 0 0,0 0-68 0 0,0-1 0 0 0,0 0-1 0 0,0 1 1 0 0,0-1 0 0 0,0 0-1 0 0,1 0 1 0 0,-1 1 0 0 0,0-1-1 0 0,1 0 1 0 0,-1 0 0 0 0,1 1-1 0 0,-1-1 1 0 0,1 0 0 0 0,0 0 0 0 0,0 0-6 0 0,3 4 60 0 0,-3-4-38 0 0,0 0 0 0 0,0 0 0 0 0,-1 0 0 0 0,1 0 0 0 0,0 0 1 0 0,0 0-1 0 0,-1 0 0 0 0,1 0 0 0 0,-1 0 0 0 0,1 0 0 0 0,-1 0 0 0 0,1 1-22 0 0,-1-1 7 0 0,0 0-1 0 0,1 0 1 0 0,-1 0-1 0 0,0 0 1 0 0,1 0 0 0 0,-1 0-1 0 0,1 0 1 0 0,0 0-1 0 0,-1 0 1 0 0,1 0-1 0 0,0 0 1 0 0,0-1-7 0 0,0 3 80 0 0,-1 3 12 0 0,0-5-16 0 0,19 17 332 0 0,-18-17-330 0 0,0 1-20 0 0,0 0-1 0 0,1-1 1 0 0,-1 1-1 0 0,1 0 1 0 0,-1-1 0 0 0,1 1-1 0 0,0-1 1 0 0,0 0-1 0 0,-1 1 1 0 0,1-1 0 0 0,1 0-58 0 0,2 0 0 0 0,1-1 0 0 0,-1 2 0 0 0,6 0-1 0 0,-10-2 1 0 0,-1 0 1 0 0,1 0 0 0 0,0 0-1 0 0,-1 0 1 0 0,1 0 0 0 0,-1 0-1 0 0,1 0 1 0 0,-1 0 0 0 0,1 1-1 0 0,-1-1 1 0 0,1 0-1 0 0,-1 0 1 0 0,1 1 0 0 0,-1-1-1 0 0,1 0 1 0 0,-1 1 0 0 0,0-1-1 0 0,1 0 1 0 0,-1 1 0 0 0,1-1-1 0 0,-1 1 1 0 0,0-1 0 0 0,1 1-1 0 0,-1-1 1 0 0,0 0 0 0 0,1 1-1 0 0,-1 0 76 0 0,2 0 0 0 0,12 3 56 0 0,-8-5-120 0 0,0-1-12 0 0,3 3 13 0 0,-8-1-9 0 0,0 0 1 0 0,0 1-1 0 0,0-2 0 0 0,0 1 1 0 0,0 0-1 0 0,0 0 0 0 0,0 0 1 0 0,0 0-1 0 0,0-1 1 0 0,0 1-1 0 0,0 0 0 0 0,0-1 1 0 0,0 1-1 0 0,0-1 0 0 0,0 1 1 0 0,0-1-5 0 0,8-2-3 0 0,-8 3 3 0 0,12-5 13 0 0,13-7 64 0 0,-22 11-64 0 0,-1-1 0 0 0,1 1 0 0 0,-1-1-1 0 0,1 1 1 0 0,0 0 0 0 0,-1 1 0 0 0,1-1 0 0 0,0 1-1 0 0,0-1 1 0 0,0 1-13 0 0,-2 0 43 0 0,8-2-31 0 0,-9 2-13 0 0,0-1 1 0 0,0 1 0 0 0,0-1 0 0 0,-1 1 0 0 0,1 0 0 0 0,0 0 0 0 0,0-1 0 0 0,0 1 0 0 0,0 0 0 0 0,0 0 0 0 0,0 0 0 0 0,-1 0 0 0 0,1 0 0 0 0,0 0 0 0 0,1 0 0 0 0,21 4 74 0 0,-20-3-31 0 0,0-1-45 0 0,-2 0-67 0 0,11 4-316 0 0,-9-3-2162 0 0,-3-1-2455 0 0</inkml:trace>
  <inkml:trace contextRef="#ctx0" brushRef="#br0" timeOffset="953.678">7 616 5120 0 0,'0'0'116'0'0,"0"0"17"0"0,0 0 10 0 0,0 0 50 0 0,0 0 207 0 0,0 0 89 0 0,0 0 21 0 0,0 0 10 0 0,0 0 34 0 0,0 0 20 0 0,0 0 2 0 0,-6 7 734 0 0,6-6-1221 0 0,0 0 0 0 0,0 1 0 0 0,0-1-1 0 0,0 1 1 0 0,1-1 0 0 0,-1 1 0 0 0,0-1 0 0 0,1 0-1 0 0,-1 1 1 0 0,1-1 0 0 0,0 0 0 0 0,0 1-89 0 0,0 0 277 0 0,-1-2-42 0 0,0 0-211 0 0,0 0 1 0 0,0 0 0 0 0,0 1-1 0 0,0-1 1 0 0,0 0 0 0 0,0 0 0 0 0,0 1-1 0 0,1-1 1 0 0,-1 0 0 0 0,0 0-1 0 0,0 0 1 0 0,0 1 0 0 0,0-1-1 0 0,0 0 1 0 0,1 0 0 0 0,-1 0 0 0 0,0 0-1 0 0,0 0 1 0 0,0 1 0 0 0,0-1-1 0 0,1 0 1 0 0,-1 0 0 0 0,0 0-1 0 0,0 0 1 0 0,1 0 0 0 0,-1 0 0 0 0,0 0-1 0 0,0 0 1 0 0,0 0 0 0 0,1 1-1 0 0,-1-1 1 0 0,0 0 0 0 0,0 0-1 0 0,1 0 1 0 0,-1 0 0 0 0,0-1 0 0 0,0 1-1 0 0,1 0 1 0 0,-1 0 0 0 0,0 0-1 0 0,0 0 1 0 0,1 0-25 0 0,12-3 515 0 0,-8 1-302 0 0,15-6 195 0 0,-18 7-373 0 0,0-1 1 0 0,0 1-1 0 0,0 1 1 0 0,0-1-1 0 0,0 0 1 0 0,0 0-1 0 0,0 1 1 0 0,0-1-1 0 0,1 1 1 0 0,0 0-36 0 0,-1-1 86 0 0,-1 1-85 0 0,-1-1-1 0 0,0 1 1 0 0,1 0-1 0 0,-1-1 1 0 0,0 1-1 0 0,1 0 1 0 0,-1 0-1 0 0,1 0 1 0 0,-1 0-1 0 0,0-1 1 0 0,1 1-1 0 0,-1 0 1 0 0,1 0-1 0 0,-1 0 1 0 0,1 0-1 0 0,-1 0 1 0 0,1 0-1 0 0,-1 0 1 0 0,1 0-1 0 0,-1 0 1 0 0,0 0-1 0 0,1 0 1 0 0,-1 0-1 0 0,1 1 1 0 0,-1-1-1 0 0,1 0 1 0 0,-1 0-1 0 0,0 0 1 0 0,1 1-1 0 0,-1-1 1 0 0,1 0-1 0 0,-1 1 0 0 0,1-1 2 0 0,5 1 114 0 0,1-1 1 0 0,-1 1-1 0 0,1-1 1 0 0,-1 0-1 0 0,2-1-116 0 0,7 1 306 0 0,-13 0-288 0 0,1 0 1 0 0,0 0 0 0 0,-1 0 0 0 0,1 1 0 0 0,-1-1 0 0 0,1 1 0 0 0,-1 0-1 0 0,0 0 1 0 0,2 0-19 0 0,12 3-9 0 0,11 1 134 0 0,74-10 46 0 0,-48 13-171 0 0,-24-8 0 0 0,-22 0 2 0 0,-6 2-7 0 0,-1-2 7 0 0,1 1 0 0 0,-1-1 0 0 0,0 0 0 0 0,0 1 0 0 0,0-1 0 0 0,0 0 0 0 0,1 1-1 0 0,-1-1 1 0 0,0 0 0 0 0,0 1 0 0 0,1-1 0 0 0,-1 0 0 0 0,0 0 0 0 0,0 1 0 0 0,1-1 0 0 0,-1 0 0 0 0,0 0 0 0 0,1 0 0 0 0,-1 0 0 0 0,0 1-1 0 0,1-1 1 0 0,-1 0 0 0 0,0 0 0 0 0,1 0 0 0 0,-1 0 0 0 0,1 0 0 0 0,-1 0 0 0 0,0 0 0 0 0,1 0-2 0 0,35 10 75 0 0,-27-10-75 0 0,9-10 67 0 0,-16 9-59 0 0,-1 0 0 0 0,1 0 0 0 0,0 0 0 0 0,0 0 0 0 0,-1 1 0 0 0,1-1 0 0 0,0 0-1 0 0,0 1 1 0 0,0-1 0 0 0,1 1-8 0 0,0-1 43 0 0,0-1-90 0 0,0 1-1 0 0,1-1 1 0 0,-1 1 0 0 0,0-1 0 0 0,1 1 0 0 0,-1 0-1 0 0,1 0 1 0 0,0 1 0 0 0,-1-1 0 0 0,1 1 0 0 0,-1 0-1 0 0,1 0 1 0 0,0 0 0 0 0,0 0 47 0 0,3 0-542 0 0,0 1-690 0 0,3 3-330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14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2978 1138 7600 0 0,'0'0'166'0'0,"-1"0"29"0"0,-9 0 230 0 0,10 0-229 0 0,0 0-10 0 0,0 0-2 0 0,0 0 5 0 0,0 0 23 0 0,0 0 11 0 0,0 0 1 0 0,0 0-18 0 0,0 0-72 0 0,0 0-34 0 0,0 0-4 0 0,0 0 0 0 0,0 0-2 0 0,0 0-4 0 0,0 0-2 0 0,0 0 32 0 0,0 0 134 0 0,0 0 60 0 0,0 0 7 0 0,0 0-22 0 0,0 0-118 0 0,0 0-56 0 0,0 0-11 0 0,0 0 27 0 0,2 0 123 0 0,53 4 1149 0 0,-38 0-1072 0 0,-15-4-296 0 0,-1 1 0 0 0,1-1 0 0 0,0 1 0 0 0,0-1 0 0 0,0 0 0 0 0,-1 0 0 0 0,1 0 0 0 0,0 1-1 0 0,0-2 1 0 0,0 1 0 0 0,-1 0 0 0 0,1 0-45 0 0,-1 0 28 0 0,0-1 0 0 0,0 1-1 0 0,0 0 1 0 0,-1 0 0 0 0,1 0 0 0 0,0 0 0 0 0,0 0-1 0 0,0 0 1 0 0,-1 0 0 0 0,1 0 0 0 0,0 1-1 0 0,0-1 1 0 0,-1 0 0 0 0,1 0 0 0 0,0 1-1 0 0,0-1-27 0 0,0 1 20 0 0,0-1-1 0 0,-1 0 1 0 0,1 0-1 0 0,0 1 1 0 0,0-1-1 0 0,0 0 1 0 0,-1 0-1 0 0,1 0 1 0 0,0 0-1 0 0,0 0 1 0 0,0 0 0 0 0,-1 0-1 0 0,1 0 1 0 0,1 0-20 0 0,6-3 75 0 0,1 1 1 0 0,-1-2 0 0 0,0 1 0 0 0,0-1-1 0 0,4-3-75 0 0,7-3 48 0 0,47-11 6 0 0,-35 12-54 0 0,-25 8 0 0 0,-1 0 0 0 0,1 0 0 0 0,-1-1 0 0 0,1 0-1 0 0,1-1 2 0 0,70-28-1 0 0,-69 27-17 0 0,-4 2-42 0 0,-1 1-1 0 0,1-1 1 0 0,-1 0 0 0 0,0 0-1 0 0,0 0 1 0 0,0-1 0 0 0,2-1 59 0 0,-2 2-349 0 0,1-1 1 0 0,0 1 0 0 0,-1 0 0 0 0,1 0 0 0 0,3-1 348 0 0,-7 3-54 0 0,2-1-327 0 0,-2 1-3 0 0,0 0-54 0 0,0 0-223 0 0,0 0-98 0 0,0 0-613 0 0,0 0-2390 0 0</inkml:trace>
  <inkml:trace contextRef="#ctx0" brushRef="#br0" timeOffset="564.904">3008 1307 7920 0 0,'0'0'174'0'0,"0"0"29"0"0,0 0 13 0 0,0 0 20 0 0,0 0 57 0 0,0 0 25 0 0,0 0 2 0 0,0 0-19 0 0,0 0-77 0 0,0 0-31 0 0,0-1-7 0 0,6-38 1122 0 0,-6 37-1120 0 0,0 2 4 0 0,3-3 17 0 0,-2 1-203 0 0,-1 1 0 0 0,1-1 0 0 0,0 1 0 0 0,0-1 0 0 0,0 1 1 0 0,0 0-1 0 0,0-1 0 0 0,0 1 0 0 0,0 0 0 0 0,0 0 0 0 0,1-1 0 0 0,-1 1-6 0 0,0 1 4 0 0,-1-1 8 0 0,1 1 1 0 0,-1-1 0 0 0,0 1-1 0 0,1-1 1 0 0,-1 1 0 0 0,1 0-1 0 0,-1-1 1 0 0,1 1 0 0 0,0 0-1 0 0,-1-1 1 0 0,1 1-1 0 0,-1 0 1 0 0,1 0 0 0 0,-1 0-1 0 0,1 0 1 0 0,0-1 0 0 0,-1 1-13 0 0,20-5 99 0 0,-18 5-43 0 0,-1 0 0 0 0,1 0 1 0 0,-1 0-1 0 0,1 0 1 0 0,-1 0-1 0 0,1 0 0 0 0,-1 0 1 0 0,1 1-1 0 0,-1-1 0 0 0,1 1 1 0 0,-1-1-1 0 0,0 1 1 0 0,1-1-1 0 0,-1 1 0 0 0,0 0 1 0 0,1 0-1 0 0,-1-1 0 0 0,0 1 1 0 0,0 0-1 0 0,0 0 1 0 0,1 0-57 0 0,19 9 352 0 0,-21-10-351 0 0,1 2 7 0 0,1-1 0 0 0,0 1 0 0 0,0-1 1 0 0,0 0-1 0 0,0 0 0 0 0,1 0 0 0 0,-1 0 0 0 0,0 0 0 0 0,1 0-8 0 0,2-1 33 0 0,-3 0-43 0 0,0 0 0 0 0,-1 0 0 0 0,1 0 0 0 0,0 0-1 0 0,0 0 1 0 0,0 0 0 0 0,-1 1 0 0 0,1-1 0 0 0,0 1 0 0 0,0-1 0 0 0,-1 1 0 0 0,1 0 0 0 0,0 0 10 0 0,-1-1-36 0 0,0 1 1 0 0,0-1 0 0 0,-1 1 0 0 0,1-1 0 0 0,0 0-1 0 0,0 1 1 0 0,0-1 0 0 0,0 0 0 0 0,0 0 0 0 0,0 0-1 0 0,0 0 1 0 0,0 0 0 0 0,1 0 0 0 0,-1 0 0 0 0,0 0-1 0 0,0 0 1 0 0,0 0 0 0 0,0-1 0 0 0,0 1 0 0 0,-1 0-1 0 0,1-1 1 0 0,0 1 0 0 0,0-1 0 0 0,0 1 0 0 0,0-1-1 0 0,0 1 1 0 0,0-1 0 0 0,-1 0 0 0 0,1 1 0 0 0,0-1 35 0 0,21-4-1598 0 0,1-3-3198 0 0,-21 8 3006 0 0</inkml:trace>
  <inkml:trace contextRef="#ctx0" brushRef="#br0" timeOffset="4494.069">3250 1274 2528 0 0,'0'0'107'0'0,"0"0"-23"0"0,0 0-11 0 0,0 0 3 0 0,0 0 12 0 0,4 8 5444 0 0,-1-6-6023 0 0,4-2 488 0 0,-4 0-50 0 0,4 1 40 0 0,0 2 13 0 0,2-3 0 0 0,-7-2 0 0 0,-1 0 0 0 0,11-2 0 0 0,-3 3 0 0 0,-8 2 0 0 0,0-1 0 0 0,0 1 0 0 0,0-1 0 0 0,0 1 0 0 0,0-1 0 0 0,1 0 0 0 0,-1 0 0 0 0,0 0 0 0 0,0 0 0 0 0,0 1 0 0 0,1-2 0 0 0,-1 1 0 0 0,1 0 0 0 0,-1 0-1 0 0,0 0 1 0 0,1 0 0 0 0,-1 0-1 0 0,1 0 1 0 0,-1 0 0 0 0,0 0-1 0 0,1 0 1 0 0,-1-1-1 0 0,0 1 1 0 0,1-1 0 0 0,-1 1-1 0 0,0-1 1 0 0,1 1 0 0 0,-1-1 0 0 0,0 0 4 0 0,0 1 0 0 0,-1-1 0 0 0,1 1 0 0 0,0 0 0 0 0,0-1 1 0 0,0 1-1 0 0,-1 0 0 0 0,1 0 0 0 0,0 0 0 0 0,0-1 1 0 0,0 1-1 0 0,0 0 0 0 0,0 0 0 0 0,0 0-4 0 0,1 0 18 0 0,0 0 1 0 0,0 0-1 0 0,-1 0 0 0 0,1-1 0 0 0,0 1 0 0 0,0-1 1 0 0,0 1-1 0 0,-1-1 0 0 0,2 0-18 0 0,-1 0 29 0 0,0 0 1 0 0,-1 1-1 0 0,1-1 0 0 0,0 0 1 0 0,0 1-1 0 0,0 0 0 0 0,-1-1 1 0 0,1 1-1 0 0,1 0-29 0 0,14-5 463 0 0,-14 4-433 0 0,0 1 1 0 0,-1-1-1 0 0,1 0 1 0 0,-1 0-1 0 0,0 0 1 0 0,1 0-1 0 0,-1-1 1 0 0,0 1-1 0 0,1 0 1 0 0,-1-1-1 0 0,0 0 1 0 0,0 1 0 0 0,0-1-1 0 0,-1 0 1 0 0,2-2-31 0 0,7-4 22 0 0,14-19-12 0 0,-22 25 33 0 0,1-4-47 0 0,-2 4-87 0 0,-1 2-86 0 0,0 0-30 0 0,0 0-7 0 0,0 0-58 0 0,0 0-236 0 0,0 0-104 0 0</inkml:trace>
  <inkml:trace contextRef="#ctx0" brushRef="#br0" timeOffset="-4440.553">1 1663 9184 0 0,'0'0'208'0'0,"0"0"33"0"0,1-2 14 0 0,2-3-220 0 0,1 0 1 0 0,1 0-1 0 0,-1 0 0 0 0,1 0 1 0 0,0 1-1 0 0,0 0 1 0 0,5-4-36 0 0,10-8 264 0 0,11-10 353 0 0,-22 18-423 0 0,1 1 0 0 0,-1-2-1 0 0,0 1 1 0 0,-1-1 0 0 0,0 0-1 0 0,0-1 1 0 0,2-5-194 0 0,17-26 363 0 0,-19 29-174 0 0,0 0 0 0 0,5-10-189 0 0,14-33 517 0 0,7-13 100 0 0,14-45-617 0 0,24-62 192 0 0,-25 64-192 0 0,-13 31 0 0 0,15-47-44 0 0,20-47-48 0 0,-47 124 96 0 0,-1 1-72 0 0,8-28 68 0 0,2-10 0 0 0,-13 18 0 0 0,-1-10 0 0 0,-16 73 19 0 0,0 1 1 0 0,-1-1 0 0 0,0 1 0 0 0,0-1-1 0 0,-1 0 1 0 0,0 1 0 0 0,0-1-1 0 0,0 1 1 0 0,0 0 0 0 0,-1-1 0 0 0,0 1-1 0 0,0 0 1 0 0,-1 0 0 0 0,1 0 0 0 0,-4-4-20 0 0,5 8 5 0 0,0 0 1 0 0,1 0 0 0 0,-1 0 0 0 0,0 0 0 0 0,0 0 0 0 0,0 1 0 0 0,0-1 0 0 0,0 0 0 0 0,0 1 0 0 0,0-1 0 0 0,-1 0 0 0 0,1 1 0 0 0,0 0 0 0 0,0-1-1 0 0,0 1 1 0 0,-1 0 0 0 0,1-1 0 0 0,0 1 0 0 0,0 0 0 0 0,-1 0 0 0 0,1 0 0 0 0,0 0 0 0 0,0 0 0 0 0,-1 0 0 0 0,1 1 0 0 0,-1-1-6 0 0,-4 1 38 0 0,1-1-25 0 0,-1 1 0 0 0,1 0 0 0 0,-1 0 0 0 0,1 1 0 0 0,0-1 0 0 0,0 1 0 0 0,-1 0 0 0 0,1 1 0 0 0,1-1 0 0 0,-1 1 0 0 0,0 0 0 0 0,1 0 0 0 0,-1 1 0 0 0,1-1 0 0 0,0 1-13 0 0,-13 12 50 0 0,1 1 1 0 0,-14 18-51 0 0,24-28 9 0 0,-21 26-98 0 0,2 1 1 0 0,1 1 0 0 0,-7 18 88 0 0,16-23 54 0 0,2 1 0 0 0,-5 22-54 0 0,2-8 44 0 0,5-12 19 0 0,1 0 0 0 0,2 1 0 0 0,1 3-63 0 0,-13 104 156 0 0,10-59-96 0 0,4-27 25 0 0,3 11-85 0 0,-4 33 238 0 0,0 13-2 0 0,-1 8-216 0 0,4-69-20 0 0,3-28 0 0 0,-1 0 0 0 0,-3 7 0 0 0,1-11 0 0 0,0-2 0 0 0,2 0 0 0 0,-2 8 0 0 0,1 6 1 0 0,-6 23-1 0 0,0-2-15 0 0,-8 56-194 0 0,-5 50 170 0 0,21-152 56 0 0,-5 91 97 0 0,5-83-136 0 0,0 1 0 0 0,-1-1 0 0 0,0 1 0 0 0,-1-1 1 0 0,-3 5 21 0 0,4-1-219 0 0,3-12-5254 0 0,-1-6 1173 0 0</inkml:trace>
  <inkml:trace contextRef="#ctx0" brushRef="#br0" timeOffset="-3997.255">139 1717 10624 0 0,'0'0'241'0'0,"0"0"38"0"0,0 0 10 0 0,0 0-33 0 0,0 0-151 0 0,0 0-91 0 0,0-1 0 0 0,0 1 1 0 0,0-1-1 0 0,0 1 0 0 0,0-1 0 0 0,0 0 0 0 0,0 1 0 0 0,0-1 0 0 0,0 1 0 0 0,0-1 0 0 0,0 1 0 0 0,0-1 0 0 0,0 0 0 0 0,1 1 0 0 0,-1-1 0 0 0,0 1 1 0 0,0-1-1 0 0,1 0-14 0 0,8-8 254 0 0,0 0 0 0 0,0-1-1 0 0,2-5-253 0 0,19-21 1205 0 0,-27 33-1146 0 0,0 0-1 0 0,0 0 0 0 0,1 0 1 0 0,-1 0-1 0 0,1 0 0 0 0,-1 1 1 0 0,1-1-1 0 0,0 1 0 0 0,0 0 1 0 0,0 0-1 0 0,0 1 1 0 0,0-1-1 0 0,1 1-58 0 0,47-18 11 0 0,-28 15-138 0 0,-1 2 0 0 0,0 0 1 0 0,1 1-1 0 0,1 2 127 0 0,-20-1-71 0 0,-2 0-10 0 0,-1 0-1 0 0,1 1 1 0 0,-1-1-1 0 0,0 1 1 0 0,1 0 0 0 0,-1 0-1 0 0,0 0 1 0 0,1 0-1 0 0,-1 0 1 0 0,0 0-1 0 0,0 0 1 0 0,1 1 81 0 0,-1 0-122 0 0,0-1 0 0 0,0 0 0 0 0,0 1 0 0 0,0-1 1 0 0,0 0-1 0 0,1 0 0 0 0,-1-1 0 0 0,0 1 0 0 0,1 0 0 0 0,-1-1 0 0 0,0 1 0 0 0,1-1 122 0 0,9 0-704 0 0,-1 0-6 0 0</inkml:trace>
  <inkml:trace contextRef="#ctx0" brushRef="#br0" timeOffset="-3166.687">1289 317 6504 0 0,'-1'-1'141'0'0,"0"-4"-39"0"0,1 3-71 0 0,0 1 0 0 0,0 0 0 0 0,0 0 0 0 0,0-1 1 0 0,-1 1-1 0 0,1 0 0 0 0,-1-1 0 0 0,1 1 0 0 0,-1 0 0 0 0,1 0 0 0 0,-1 0 0 0 0,0 0 0 0 0,1 0 0 0 0,-1-1 0 0 0,-1 1-31 0 0,1-1 188 0 0,1 2 43 0 0,0 0 1 0 0,0 0 2 0 0,0 0 12 0 0,0 0 2 0 0,0 0 0 0 0,-1 0-183 0 0,-1 0 0 0 0,1 0-1 0 0,-1 0 1 0 0,1-1 0 0 0,0 1 0 0 0,-1 0 0 0 0,1-1 0 0 0,0 0 0 0 0,-2 0-65 0 0,1 1 39 0 0,0 0 0 0 0,0 0 0 0 0,1 0 0 0 0,-1 0 1 0 0,0 0-1 0 0,0 0 0 0 0,0 0 0 0 0,0 1 0 0 0,1-1 1 0 0,-1 1-1 0 0,0-1 0 0 0,0 1 0 0 0,1 0 0 0 0,-1-1 1 0 0,1 1-1 0 0,-1 0 0 0 0,0 1-39 0 0,-12 4 302 0 0,11-5-267 0 0,0 1 0 0 0,0-1 0 0 0,0 1 0 0 0,0-1 0 0 0,1 1 1 0 0,-1 0-1 0 0,1 0 0 0 0,-1 0 0 0 0,1 1 0 0 0,0-1 0 0 0,0 0 0 0 0,0 1 1 0 0,0 0-36 0 0,-25 40 357 0 0,12-18 29 0 0,-2 5-117 0 0,1 0 0 0 0,-6 17-269 0 0,-11 22 238 0 0,21-43 24 0 0,2 0 0 0 0,0 1 0 0 0,-3 18-262 0 0,3-12 204 0 0,-15 71 178 0 0,15-68-259 0 0,-3 26-123 0 0,4-15 11 0 0,5-21 20 0 0,2-1 0 0 0,0 1 0 0 0,2 0 0 0 0,2 13-31 0 0,-1 12 106 0 0,-2-22-90 0 0,2 0 0 0 0,2 0 0 0 0,0-1 0 0 0,2 1 0 0 0,4 14-16 0 0,4 14 0 0 0,0 4 0 0 0,-8-40 0 0 0,-4-15-108 0 0,0-1 1 0 0,1 1 0 0 0,-1-1 0 0 0,1 1 0 0 0,2 1 107 0 0,0 4-450 0 0,1 0 1 0 0,-1 0 0 0 0,0 4 449 0 0,5 14-2190 0 0,0-9-522 0 0,-8-18 1322 0 0</inkml:trace>
  <inkml:trace contextRef="#ctx0" brushRef="#br0" timeOffset="-2320.159">1546 645 5488 0 0,'0'0'158'0'0,"-2"0"-4"0"0,-6 0-10 0 0,7 0 168 0 0,-1 0 0 0 0,0 0 1 0 0,0 0-1 0 0,0 1 0 0 0,0-1 1 0 0,0 1-1 0 0,0-1 0 0 0,0 1 1 0 0,-1 0-313 0 0,3-1-3 0 0,-2 1 411 0 0,2 0-138 0 0,-25 25 942 0 0,24-24-1134 0 0,-1 0 0 0 0,1 0 0 0 0,0 1-1 0 0,-1-1 1 0 0,1 0 0 0 0,0 1-1 0 0,0-1 1 0 0,1 1 0 0 0,-1 0 0 0 0,1-1-1 0 0,-1 1 1 0 0,1-1 0 0 0,0 1-1 0 0,0 0 1 0 0,0-1 0 0 0,0 1 0 0 0,0 0-1 0 0,0-1 1 0 0,1 1-78 0 0,1 6 69 0 0,1 0 0 0 0,0 0 0 0 0,1 0 0 0 0,3 7-69 0 0,6 15 131 0 0,23 59 951 0 0,-32-80-870 0 0,1-1 0 0 0,0-1 1 0 0,3 3-213 0 0,-3-3 100 0 0,-1-1 1 0 0,1 0 0 0 0,-1 1 0 0 0,2 7-101 0 0,-3-8 59 0 0,0 1 0 0 0,0-1 0 0 0,0 0 0 0 0,1 0 0 0 0,0 0 0 0 0,1 0 0 0 0,-1-1 0 0 0,2 1-59 0 0,-3-3 14 0 0,-1-1 0 0 0,0 1 1 0 0,1 0-1 0 0,-1 0 1 0 0,0 0-1 0 0,-1 0 1 0 0,1 0-1 0 0,0 2-14 0 0,-1-2 5 0 0,1 1 0 0 0,-1-1 1 0 0,1 0-1 0 0,1 0 0 0 0,0 2-5 0 0,24 41 582 0 0,-18-31-537 0 0,4 10-32 0 0,5 15-13 0 0,-9-19 117 0 0,2 1 1 0 0,1-1-118 0 0,1 5 33 0 0,-11-20-27 0 0,1-1 0 0 0,1 0 0 0 0,-1 1 0 0 0,1-1 1 0 0,3 3-7 0 0,8 15 2 0 0,4 10-34 0 0,-18-33-10 0 0,0-1 0 0 0,0 1-1 0 0,0-1 1 0 0,0 1 0 0 0,0-1 0 0 0,0 1-1 0 0,0-1 1 0 0,0 0 0 0 0,1 1-1 0 0,-1-1 1 0 0,0 0 0 0 0,0 0 0 0 0,0 0 42 0 0,0 0-61 0 0,0 0 13 0 0,0 0 0 0 0,0 0 0 0 0,0 0 0 0 0,1 0 0 0 0,-1 0 0 0 0,0-1 0 0 0,0 1 1 0 0,0 0-1 0 0,0-1 0 0 0,0 1 0 0 0,0-1 0 0 0,0 1 0 0 0,0-1 0 0 0,0 0 1 0 0,0 1-1 0 0,0-1 0 0 0,0 0 0 0 0,0 0 48 0 0,6-4-362 0 0,-3 2 25 0 0,-1 1-1 0 0,1-1 1 0 0,0-1 0 0 0,-1 1 0 0 0,3-4 337 0 0,4-4-3090 0 0,-8 8 1999 0 0,7-6-2570 0 0</inkml:trace>
  <inkml:trace contextRef="#ctx0" brushRef="#br0" timeOffset="-1687.353">1443 1571 7224 0 0,'0'0'165'0'0,"0"0"22"0"0,0 0 7 0 0,0-11 418 0 0,0 7-475 0 0,0 1-1 0 0,1 0 0 0 0,-1 0 0 0 0,1 0 0 0 0,0-1 0 0 0,-1 1 0 0 0,1 0 0 0 0,1 0 0 0 0,-1 0 1 0 0,0 0-1 0 0,2 0-136 0 0,12-33 554 0 0,-12 29-426 0 0,-1 1 0 0 0,1-1 0 0 0,0 1 0 0 0,1-1 0 0 0,0 1 0 0 0,1-2-128 0 0,-1 3 138 0 0,-1 0-1 0 0,0 0 0 0 0,-1-1 1 0 0,1 1-1 0 0,-1-1 0 0 0,1-2-137 0 0,9-19 390 0 0,35-57 778 0 0,-8 10-893 0 0,29-52 419 0 0,-28 53 97 0 0,-14 24-263 0 0,7-7-528 0 0,48-77 381 0 0,-41 56-115 0 0,-25 45-74 0 0,0 5-79 0 0,2-4-44 0 0,-6 7-59 0 0,-6 17-10 0 0,-1 0 0 0 0,1-1 0 0 0,-1 1 0 0 0,-1-1 0 0 0,1-1 0 0 0,12-23 0 0 0,-15 30 0 0 0,0-1 0 0 0,2-10 0 0 0,-2 10-1 0 0,7-10-20 0 0,-7 12-101 0 0,-1 1-55 0 0,0 0-13 0 0,0 0-52 0 0,0 0-207 0 0,-1 1-95 0 0,-11 12-504 0 0,9-10 777 0 0,0 0 0 0 0,1 0 1 0 0,-1 0-1 0 0,1 0 0 0 0,-1 0 1 0 0,1 1-1 0 0,0-1 1 0 0,-1 3 270 0 0,-12 29-2280 0 0,9-25 1480 0 0</inkml:trace>
  <inkml:trace contextRef="#ctx0" brushRef="#br0" timeOffset="-828.396">2305 336 4752 0 0,'0'0'101'0'0,"0"0"22"0"0,0 0 6 0 0,0 0 42 0 0,0 0 150 0 0,2 0 60 0 0,5 2 97 0 0,-3-1-112 0 0,0 0 0 0 0,0 0-1 0 0,0 1 1 0 0,0-1 0 0 0,0 1-1 0 0,0 0-365 0 0,4 3 723 0 0,-4-3-596 0 0,1 0-1 0 0,-1 1 1 0 0,0 0-1 0 0,0 0 1 0 0,0 0-1 0 0,-1 0 1 0 0,1 0-1 0 0,-1 1 1 0 0,1 0 0 0 0,-1 0-1 0 0,0 0 1 0 0,-1 0-127 0 0,4 6 323 0 0,14 20 344 0 0,-17-25-639 0 0,0 1 0 0 0,0-1 0 0 0,0 1 0 0 0,-1-1 0 0 0,0 1 0 0 0,1 3-28 0 0,3 7 78 0 0,1 1 15 0 0,-5-11-49 0 0,1 0-1 0 0,0 0 1 0 0,0 0 0 0 0,1 1-44 0 0,-1-1 44 0 0,0 0 0 0 0,0 1 0 0 0,0-1 0 0 0,-1 0 0 0 0,0 2-44 0 0,7 16 128 0 0,13 29 164 0 0,-3 0 1 0 0,1 14-293 0 0,-11-26 155 0 0,-1 0 0 0 0,-3 1-1 0 0,0 23-154 0 0,-1-17 31 0 0,-1 10 25 0 0,-4 39-56 0 0,0-27-58 0 0,0-38 225 0 0,-4 18-167 0 0,0 4 88 0 0,2-33-44 0 0,0 0 0 0 0,-1 1-44 0 0,-3 15 84 0 0,3-10-18 0 0,-2 1 1 0 0,0-1-1 0 0,-2-1 1 0 0,-1 0-1 0 0,-1 0 1 0 0,-11 19-67 0 0,10-25 58 0 0,2-3-47 0 0,0 0 0 0 0,-2-1-1 0 0,-1 1-10 0 0,-6 6-200 0 0,-1 0-1 0 0,-1-1 1 0 0,-1-1-1 0 0,-1-2 1 0 0,-11 9 200 0 0,-29 14-2400 0 0,47-33 1696 0 0</inkml:trace>
  <inkml:trace contextRef="#ctx0" brushRef="#br0" timeOffset="143690.803">755 2174 3656 0 0,'0'0'76'0'0,"0"0"16"0"0,0 0 7 0 0,0 0 71 0 0,0 0 262 0 0,-12 0 2547 0 0,12 0-2977 0 0,-1 0 78 0 0,0 0 1 0 0,-1 0-1 0 0,1 0 1 0 0,0 0-1 0 0,0 0 1 0 0,0 1-1 0 0,-1-1 0 0 0,1 0 1 0 0,0 1-1 0 0,0-1 1 0 0,0 1-1 0 0,0-1 1 0 0,-1 1-81 0 0,1 0 201 0 0,-1 0-171 0 0,1-1 0 0 0,0 1 1 0 0,-1 0-1 0 0,1 0 0 0 0,-1 0 0 0 0,1 0 1 0 0,0 0-1 0 0,0 1 0 0 0,0-1 0 0 0,0 0 0 0 0,0 0 1 0 0,0 1-1 0 0,0-1 0 0 0,0 1 0 0 0,0-1 0 0 0,0 1 1 0 0,1-1-31 0 0,-12 28 413 0 0,12-29-413 0 0,-6 15 18 0 0,-3 11 38 0 0,-12 38 187 0 0,1 8 232 0 0,6-34-236 0 0,11-31-199 0 0,-1 1 0 0 0,2-1 0 0 0,-1 1 1 0 0,0 6-41 0 0,-10 36 736 0 0,4-21-539 0 0,5-2-185 0 0,-2 9-13 0 0,-4-9 72 0 0,6-18-17 0 0,0 2 1 0 0,1-1-1 0 0,0 0 0 0 0,0 6-54 0 0,-6 23 0 0 0,6-29 0 0 0,0 1 0 0 0,1-1 0 0 0,1 1 0 0 0,-1 8 0 0 0,-2 25 0 0 0,3-32 0 0 0,0-1 0 0 0,-1 1 0 0 0,-2 9 0 0 0,1-9 0 0 0,1 0 0 0 0,1 0 0 0 0,-1 11 0 0 0,-3 73 181 0 0,-1-64-53 0 0,6 36 331 0 0,0-67-447 0 0,0 0 1 0 0,0 0 0 0 0,1-1 0 0 0,-1 1 0 0 0,0 0 0 0 0,0 0 0 0 0,1 0 0 0 0,-1-1-1 0 0,0 1 1 0 0,1 0 0 0 0,-1-1 0 0 0,1 1 0 0 0,0 0-13 0 0,-1 0 22 0 0,1 0 1 0 0,0 0-1 0 0,-1 0 1 0 0,1 0-1 0 0,0 1 1 0 0,-1-1-1 0 0,0 0 0 0 0,1 0 1 0 0,-1 0-1 0 0,0 0 1 0 0,1 1-1 0 0,-1-1 1 0 0,0 0-1 0 0,0 1-22 0 0,0 0 60 0 0,4 8 369 0 0,-4-10-428 0 0,0 1 0 0 0,0-1 0 0 0,1 0-1 0 0,-1 0 1 0 0,0 0 0 0 0,0 0 0 0 0,0 1 0 0 0,0-1 0 0 0,0 0-1 0 0,1 0 1 0 0,-1 1 0 0 0,0-1 0 0 0,0 0 0 0 0,0 0-1 0 0,0 1 1 0 0,0-1 0 0 0,0 0 0 0 0,0 0 0 0 0,0 1-1 0 0,0-1 1 0 0,0 0 0 0 0,0 0 0 0 0,0 1 0 0 0,0-1 0 0 0,0 0-1 0 0,0 0 1 0 0,0 0 0 0 0,0 1 0 0 0,0-1 0 0 0,0 0-1 0 0,-1 0 1 0 0,1 1 0 0 0,0-1 0 0 0,0 0 0 0 0,0 0-1 0 0,0 0 1 0 0,0 1 0 0 0,-1-1 0 0 0,1 0-1 0 0,-1 3-4 0 0,9 9 16 0 0,-4-4 42 0 0,2 10 82 0 0,-2-13-126 0 0,2-1 33 0 0,-2 0-20 0 0,-3-2 37 0 0,4 5 0 0 0,4 3-48 0 0,-1-5-12 0 0,-1-1 12 0 0,-2-2 27 0 0,0 0 0 0 0,0 0 0 0 0,1-1 0 0 0,-1 1 0 0 0,0-1 0 0 0,1-1 0 0 0,-1 1 0 0 0,1-1 0 0 0,-1 0 0 0 0,1 0 0 0 0,-1 0 0 0 0,4-2-39 0 0,20-5-14 0 0,-22 5 14 0 0,-1 1-1 0 0,0-1 0 0 0,0 0 0 0 0,0 0 0 0 0,0-1 1 0 0,0 0-1 0 0,5-3 1 0 0,75-43 221 0 0,-73 41-201 0 0,-8 5-13 0 0,-1 1 0 0 0,1-1-1 0 0,0 1 1 0 0,0 0 0 0 0,5-2-7 0 0,15-5-27 0 0,-15 6-432 0 0,-8 2 117 0 0,0 0-1 0 0,0 0 0 0 0,0 0 1 0 0,1 1-1 0 0,-1-1 0 0 0,0 1 1 0 0,1 0-1 0 0,-1 0 343 0 0,-1 0-4317 0 0</inkml:trace>
  <inkml:trace contextRef="#ctx0" brushRef="#br0" timeOffset="144522.62">268 2634 5152 0 0,'0'0'116'0'0,"0"0"17"0"0,0 0 10 0 0,0 0 49 0 0,0 0 201 0 0,0 0 88 0 0,0 0 21 0 0,0 0-30 0 0,0 0-135 0 0,10 1 800 0 0,7 10 87 0 0,-1 0-1 0 0,13 4-1223 0 0,-25-13 126 0 0,0-1-1 0 0,0 0 1 0 0,1 0 0 0 0,-1 0-1 0 0,0-1 1 0 0,1 1 0 0 0,3-1-126 0 0,-2 0 111 0 0,-1 0 1 0 0,1 1 0 0 0,-1 0 0 0 0,5 1-112 0 0,-3 0 84 0 0,-1-1 0 0 0,1 0 0 0 0,-1 0 0 0 0,1 0 0 0 0,-1-1 0 0 0,6 0-84 0 0,-5 0 184 0 0,54-5 221 0 0,-52 4-370 0 0,0 0 0 0 0,0 0 0 0 0,-1-1 1 0 0,5-2-36 0 0,6 0 14 0 0,16-6-14 0 0,-24 8 0 0 0,0-1 0 0 0,0-1 0 0 0,-1 0 0 0 0,10-5 0 0 0,-6 1 0 0 0,-11 6 0 0 0,-1 0 0 0 0,1 1 0 0 0,0 0 0 0 0,-1 0 0 0 0,1-1 0 0 0,0 2 0 0 0,0-1 0 0 0,2-1 0 0 0,9-1-10 0 0,-8 2-49 0 0,1-1-1 0 0,0 1 0 0 0,0 1 1 0 0,4-1 59 0 0,-4 1-147 0 0,1 0-429 0 0,-1 0 0 0 0,1 0 0 0 0,0 1 0 0 0,-1 0 0 0 0,3 1 576 0 0,-5-1-2743 0 0,-4-1-735 0 0</inkml:trace>
  <inkml:trace contextRef="#ctx0" brushRef="#br0" timeOffset="146658.619">1659 2356 2112 0 0,'0'0'188'0'0,"0"-7"564"0"0,-1 3 3025 0 0,-3 0-2469 0 0,8 14 677 0 0,2 4-1939 0 0,-3-11-26 0 0,-1 0-1 0 0,1 0 1 0 0,0 0 0 0 0,0 0 0 0 0,0-1 0 0 0,0 1 0 0 0,0-1 0 0 0,0 1 0 0 0,1-1-1 0 0,-1 0 1 0 0,4 1-20 0 0,23 17 123 0 0,-27-17-97 0 0,1 0-1 0 0,0 0 0 0 0,0-1 0 0 0,0 1 0 0 0,0-1 0 0 0,0 0 0 0 0,0 0 0 0 0,1 0 0 0 0,-1-1 0 0 0,3 1-25 0 0,4 1 14 0 0,0 0-1 0 0,0 1 1 0 0,0 0 0 0 0,8 4-14 0 0,17 7 9 0 0,86 27 63 0 0,-111-38-88 0 0,0 1 0 0 0,0 1 0 0 0,0-1 0 0 0,-1 2 0 0 0,8 5 16 0 0,-7-5 3 0 0,-8-4 8 0 0,1-1 0 0 0,-1 0 0 0 0,0 1 0 0 0,1 0 0 0 0,-1-1 0 0 0,-1 2 0 0 0,2-1-11 0 0,5 6 107 0 0,-7-8-83 0 0,-1 0 0 0 0,1 1-1 0 0,-1-1 1 0 0,1 0 0 0 0,-1 1 0 0 0,0 0 0 0 0,1-1 0 0 0,-1 1-1 0 0,0 0 1 0 0,0-1 0 0 0,0 2-24 0 0,4 8 115 0 0,-2-6-74 0 0,-1 0 0 0 0,0-1 0 0 0,0 1 0 0 0,0 0 0 0 0,-1 0 1 0 0,0 0-1 0 0,0 1 0 0 0,0 2-41 0 0,1-1-94 0 0,-1-5 86 0 0,-1-1 1 0 0,1 0-1 0 0,-1 1 1 0 0,0-1-1 0 0,1 0 1 0 0,-1 1-1 0 0,0-1 1 0 0,0 1-1 0 0,0-1 1 0 0,0 1-1 0 0,0-1 1 0 0,0 2 7 0 0,0 0 22 0 0,0-1 10 0 0,0 1 1 0 0,0 0-1 0 0,0-1 1 0 0,0 1 0 0 0,-1 0-1 0 0,1-1 1 0 0,-1 1-1 0 0,1-1 1 0 0,-2 3-33 0 0,-8 23 256 0 0,6-19-260 0 0,4-7 16 0 0,0-1-1 0 0,-1 1 1 0 0,1 0-1 0 0,-1-1 1 0 0,0 1-1 0 0,1-1 0 0 0,-1 1 1 0 0,0-1-1 0 0,0 1 1 0 0,0-1-1 0 0,0 0 0 0 0,0 1 1 0 0,0-1-1 0 0,0 0 1 0 0,-1 1-12 0 0,-29 20 192 0 0,1-6 90 0 0,1 1 1 0 0,-4 4-283 0 0,16-12 44 0 0,-1 1-3 0 0,14-7-32 0 0,0 0 0 0 0,0-1 0 0 0,0 0 0 0 0,0 0-1 0 0,0 0 1 0 0,-3 0-9 0 0,3 0 8 0 0,0-1 0 0 0,1 1-1 0 0,-1 0 1 0 0,0 0 0 0 0,1 0-1 0 0,-1 0 1 0 0,0 1-8 0 0,-5 5-5 0 0,0-2-1 0 0,-1 1 1 0 0,0-1 5 0 0,-1 0-119 0 0,1 1 1 0 0,-8 6 118 0 0,-2 4-239 0 0,-18 18-689 0 0,27-23 433 0 0,-5 6-1531 0 0,-12 17 2026 0 0,26-33-127 0 0,-3 4-281 0 0,2 0 0 0 0,-1-1 0 0 0,0 1 0 0 0,1 1 0 0 0,-2 5 408 0 0,0 2-2625 0 0</inkml:trace>
  <inkml:trace contextRef="#ctx0" brushRef="#br0" timeOffset="147723.784">2649 2379 4200 0 0,'0'0'91'0'0,"0"0"11"0"0,0 0 12 0 0,-2 1-10 0 0,-25 7 193 0 0,25-7-4 0 0,0-1 10 0 0,-9 6 72 0 0,7-5-288 0 0,1 1 0 0 0,-1-1 0 0 0,0 1 0 0 0,1 0 0 0 0,-1 1 0 0 0,1-1 0 0 0,-1 0 0 0 0,1 1 1 0 0,0 0-1 0 0,0 0 0 0 0,1 0 0 0 0,-1 0-87 0 0,-43 52 1428 0 0,19-10-1132 0 0,7-1-238 0 0,5-9-36 0 0,5-13-23 0 0,1 1-1 0 0,1 1 1 0 0,1 1 1 0 0,-10 29 24 0 0,15-47 48 0 0,0 1 1 0 0,1-1 0 0 0,-1 7-73 0 0,1-6 37 0 0,-1 0 0 0 0,1 0 0 0 0,-3 6-37 0 0,2-6-35 0 0,0-1-1 0 0,1 1 1 0 0,0 0-1 0 0,0-1 0 0 0,1 1 1 0 0,0 0-1 0 0,1 0 36 0 0,-2 35-23 0 0,0-33 18 0 0,2 0-1 0 0,-1 1 1 0 0,1-1 0 0 0,0 0-1 0 0,1 0 1 0 0,1 0 0 0 0,-1-1-1 0 0,1 1 1 0 0,1 0 0 0 0,2 4 5 0 0,-2 0 0 0 0,-3-12 0 0 0,-1-1 0 0 0,0 1 0 0 0,1 0 0 0 0,-1-1 0 0 0,1 1 0 0 0,0-1 0 0 0,-1 1 0 0 0,1-1 0 0 0,0 1 0 0 0,0-1 0 0 0,0 1 0 0 0,0-1 0 0 0,0 0 0 0 0,1 1 0 0 0,3 4 0 0 0,1 0 0 0 0,-1 0 0 0 0,-1 0 0 0 0,3 4 0 0 0,-3-3 0 0 0,1-1 0 0 0,-1 0 0 0 0,1 0 0 0 0,5 4 0 0 0,-4-4 0 0 0,0-1 0 0 0,1 1 0 0 0,-1-1 0 0 0,1-1 0 0 0,0 1 0 0 0,1-1 0 0 0,1 1 0 0 0,10 2 0 0 0,-16-5 0 0 0,-1-1 0 0 0,1 0 0 0 0,0 0 0 0 0,-1 0 0 0 0,1 0 0 0 0,0 0 0 0 0,0-1 0 0 0,0 1 0 0 0,0-1 0 0 0,0 0 0 0 0,0 0 0 0 0,0 0 0 0 0,-1 0 0 0 0,1-1 0 0 0,0 1 0 0 0,0-1 0 0 0,0 1 0 0 0,0-1 0 0 0,14-6 252 0 0,-1 0 0 0 0,0-1 0 0 0,0 0 0 0 0,12-10-252 0 0,-25 14 11 0 0,1 1 1 0 0,0 0-1 0 0,-1-1 1 0 0,0 0-1 0 0,0 0 1 0 0,0 0-1 0 0,0 0 1 0 0,-1 0-1 0 0,3-5-11 0 0,7-12 46 0 0,-6 12 31 0 0,-1-1 1 0 0,0 1-1 0 0,-1-1 0 0 0,0 0 0 0 0,1-5-77 0 0,-3 9 33 0 0,19-73 565 0 0,-18 69-428 0 0,-1 0 0 0 0,0 0 0 0 0,-1-4-170 0 0,7-28 372 0 0,-5 29-370 0 0,-1 1 1 0 0,0-1 0 0 0,-1 0-1 0 0,0 0 1 0 0,-1 0 0 0 0,0 0-1 0 0,-1 0 1 0 0,-2-7-3 0 0,-3-95 512 0 0,-1 75-425 0 0,-2 0-1 0 0,-1 0 1 0 0,-3 0 0 0 0,-4-8-87 0 0,10 33 79 0 0,3 13-80 0 0,0-1 3 0 0,-9-22-6 0 0,12 22-22 0 0,-1-1 0 0 0,1 1 0 0 0,-1-1 0 0 0,0 1 0 0 0,0 0 0 0 0,0 0 0 0 0,-2-2 26 0 0,2 4-42 0 0,1 0-1 0 0,-1 0 0 0 0,0 0 0 0 0,0 0 0 0 0,1 0 1 0 0,-1 0-1 0 0,0 1 0 0 0,0-1 0 0 0,0 1 1 0 0,0 0-1 0 0,0-1 0 0 0,0 1 0 0 0,0 0 0 0 0,-1 0 43 0 0,-7-1-345 0 0,8 0-158 0 0,-1 1 1 0 0,0 0-1 0 0,1 0 0 0 0,-1 0 0 0 0,0 0 0 0 0,0 0 0 0 0,-2 1 503 0 0,-7 3-3494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19:35:33.863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2874 7940 5960 0 0,'0'0'132'0'0,"0"0"17"0"0,0 0 12 0 0,0 0 62 0 0,5 3 1798 0 0,-4-2-1915 0 0,-1-1 0 0 0,1 0-1 0 0,-1 1 1 0 0,0-1-1 0 0,1 0 1 0 0,-1 0-1 0 0,1 1 1 0 0,-1-1 0 0 0,1 0-1 0 0,-1 0 1 0 0,1 0-1 0 0,-1 0 1 0 0,1 1 0 0 0,-1-1-1 0 0,1 0 1 0 0,0 0-106 0 0,0 0 330 0 0,-1 0-36 0 0,0 0-6 0 0,1 0 4 0 0,6 2 184 0 0,-6-1-304 0 0,1-1 0 0 0,-1 0-1 0 0,0 0 1 0 0,0 1 0 0 0,0-1 0 0 0,0 1 0 0 0,1-1 0 0 0,-1 1-1 0 0,0-1 1 0 0,1 2-172 0 0,-2-2 115 0 0,15 0 220 0 0,0 0 177 0 0,-11 0-420 0 0,-1 0 1 0 0,1 0 0 0 0,0 0-1 0 0,-1-1 1 0 0,0 0 0 0 0,3 0-93 0 0,-4 0 30 0 0,-2 1-38 0 0,12 0 524 0 0,-3 0-684 0 0,-7 0 175 0 0,1 1 0 0 0,0-1 0 0 0,-1 0 0 0 0,1-1 0 0 0,0 1 0 0 0,-1 0 0 0 0,1-1 0 0 0,-1 0 0 0 0,1 1 0 0 0,0-2-7 0 0,-2 2 18 0 0,0 0 0 0 0,1-1 1 0 0,-1 1-1 0 0,0 0 1 0 0,1 0-1 0 0,-1 0 1 0 0,0 0-1 0 0,1 0 1 0 0,0 0-19 0 0,8 0 132 0 0,10-3-43 0 0,0 0 0 0 0,1 2 0 0 0,-1 0 0 0 0,20 2-89 0 0,-5 0 54 0 0,-12-6-57 0 0,-19 4 6 0 0,0 0-1 0 0,0 0 1 0 0,0 1 0 0 0,0-1-1 0 0,0 1-2 0 0,-2 0 8 0 0,0 0 0 0 0,1-1 0 0 0,-1 1 1 0 0,0-1-1 0 0,0 0 0 0 0,0 1 0 0 0,0-1 0 0 0,1-1-8 0 0,0 1 9 0 0,-1 0 0 0 0,1 0 1 0 0,0 0-1 0 0,-1 0 0 0 0,1 1 0 0 0,0-1 1 0 0,0 1-1 0 0,2-1-9 0 0,-1 1 40 0 0,-2 0-30 0 0,1 0 0 0 0,0 0 1 0 0,0 0-1 0 0,0 0 0 0 0,0 0 0 0 0,0 0 0 0 0,0 1 0 0 0,-1 0 0 0 0,1-1 0 0 0,1 2-10 0 0,7-1 127 0 0,-3-1-70 0 0,17 0 52 0 0,-18 0-98 0 0,-4-1 14 0 0,-2 1-15 0 0,10 4 8 0 0,-5-1 67 0 0,17 3 126 0 0,-6-2-70 0 0,-6-3 286 0 0,0-1-363 0 0,5-1-129 0 0,-4 1-71 0 0,0 0 1 0 0,0 1-1 0 0,9 1 136 0 0,11 2 153 0 0,-6 0 36 0 0,-20-3-169 0 0,0 0 0 0 0,0 0-1 0 0,-1-1 1 0 0,1 0 0 0 0,0 0 0 0 0,2-1-20 0 0,10 0 27 0 0,-9 1-27 0 0,-2 0 0 0 0,-1 0 0 0 0,0 0 0 0 0,0 0 0 0 0,0-1 0 0 0,6-2 0 0 0,-6 2 8 0 0,1 1 0 0 0,-1-1 0 0 0,0 1 0 0 0,1 0 0 0 0,-1 0 1 0 0,1 1-9 0 0,13 0 31 0 0,66-1 40 0 0,-50-7-22 0 0,-31 6-42 0 0,0 1-1 0 0,0-1 1 0 0,0 0-1 0 0,0-1 0 0 0,-1 1 1 0 0,1-1-1 0 0,0 0 1 0 0,-1 0-1 0 0,1 0 0 0 0,1-1-6 0 0,-2 0 19 0 0,0 1 0 0 0,1 1-1 0 0,-1-1 1 0 0,0 1 0 0 0,1 0-1 0 0,0 0 1 0 0,-1 0 0 0 0,1 0-1 0 0,4 1-18 0 0,8-5 134 0 0,15 5-60 0 0,1 0-74 0 0,4-4 54 0 0,-34 4-46 0 0,1-1 0 0 0,0 1 0 0 0,-1-1 0 0 0,1 0 0 0 0,-1 0 0 0 0,0 0 0 0 0,3-1-8 0 0,12-4 18 0 0,13-4-7 0 0,-23 7-4 0 0,-1 0 0 0 0,0 1 0 0 0,1 0 1 0 0,-1 1-1 0 0,1-1 0 0 0,5 1-7 0 0,-10 1 2 0 0,1-1 1 0 0,-1 1 0 0 0,1-1-1 0 0,-1 0 1 0 0,2 0-3 0 0,-1 0 0 0 0,0 0-1 0 0,0 0 0 0 0,-1 0 1 0 0,1 1-1 0 0,2-1 1 0 0,41-3 54 0 0,0 0-44 0 0,-17 2 7 0 0,-24 1-11 0 0,0 0 0 0 0,0 1 0 0 0,0-1 0 0 0,0 1 0 0 0,0 1 0 0 0,0-1 0 0 0,0 1-1 0 0,5 1-5 0 0,13 3 0 0 0,-1-1 0 0 0,16 4 64 0 0,-12-3-64 0 0,33 6 0 0 0,-31-7 0 0 0,10 2 54 0 0,-22-2-51 0 0,-1-1 0 0 0,1-1 1 0 0,0 0-1 0 0,4-1-3 0 0,13 3 221 0 0,-6 1-113 0 0,4-1 78 0 0,2 0 134 0 0,-30-4-308 0 0,0 1 1 0 0,-1-1-1 0 0,1 1 0 0 0,0 0 1 0 0,-1 0-1 0 0,1 0 1 0 0,0 1-13 0 0,-1-1-14 0 0,0 0 0 0 0,1 0-1 0 0,-1 0 1 0 0,1 0 0 0 0,-1-1 0 0 0,4 1 14 0 0,17 3-144 0 0,5 1 376 0 0,55-5 56 0 0,-55-5-288 0 0,-24 5 0 0 0,1-1 0 0 0,0 0 0 0 0,-1 0 0 0 0,1 0 0 0 0,0-1 0 0 0,-1 0 0 0 0,0 1 0 0 0,0 0 0 0 0,0 0 0 0 0,5 0 0 0 0,-9 1 0 0 0,0 0 0 0 0,1 0-1 0 0,-1 0 1 0 0,0 0 0 0 0,1-1 0 0 0,-1 1-1 0 0,0 0 1 0 0,1-1 0 0 0,-1 1-1 0 0,1-1 1 0 0,9-1 15 0 0,47-6 109 0 0,-19 3-70 0 0,-22 5-45 0 0,-4 0-8 0 0,-1 0-1 0 0,0 1 0 0 0,0 0 0 0 0,2 1 0 0 0,-1 0-2 0 0,3 0 15 0 0,17 3 40 0 0,56 7 135 0 0,-56-7-116 0 0,-29-5-62 0 0,-1 1 0 0 0,1-1-1 0 0,0 0 1 0 0,-1 0 0 0 0,1 0-1 0 0,0-1 1 0 0,-1 1-1 0 0,3-1-9 0 0,15-2 67 0 0,-17 3-47 0 0,1-1-1 0 0,-1 0 0 0 0,1 1 0 0 0,-1-2 0 0 0,4 0-19 0 0,-4 0 11 0 0,1 1 0 0 0,-1 0 0 0 0,0 0 0 0 0,1 0 0 0 0,4 0-11 0 0,19-3 53 0 0,1 0-63 0 0,14-1 155 0 0,-43 5-144 0 0,11 1 65 0 0,0-2 0 0 0,0 0 0 0 0,8-1-66 0 0,-14 1 1 0 0,-1 1 1 0 0,1 0 0 0 0,-1 0-1 0 0,1 1 1 0 0,-1-1 0 0 0,2 1-2 0 0,18 1 11 0 0,-13-1 1 0 0,-1 0 1 0 0,1 1-1 0 0,-1 0 1 0 0,7 2-13 0 0,18 4 57 0 0,-7 0-23 0 0,-21-6-21 0 0,1 1 1 0 0,-1-2-1 0 0,8 2-13 0 0,36 9 144 0 0,-43-10-135 0 0,1 0 0 0 0,-1 0 0 0 0,-1 1 0 0 0,1 0 0 0 0,0 1-9 0 0,26 10-117 0 0,-9-4 184 0 0,-20-7-24 0 0,0-1 0 0 0,0 0-1 0 0,0 0 1 0 0,0-1-1 0 0,5 2-42 0 0,1-1 0 0 0,-1 1 0 0 0,10 3 0 0 0,20 5 0 0 0,-18-6 0 0 0,-11-3 0 0 0,-1 0 0 0 0,1 0 0 0 0,8-1 0 0 0,11 4 0 0 0,7-1 0 0 0,-3 0 0 0 0,17 1 0 0 0,57-1 196 0 0,108-4-152 0 0,-191-4-44 0 0,8-1 91 0 0,-28 5-80 0 0,0 0-1 0 0,0 0 1 0 0,0-1 0 0 0,0 1-1 0 0,3-2-10 0 0,35-7 0 0 0,-19 3 44 0 0,-15 5-13 0 0,-1-1 0 0 0,0-1 0 0 0,0 1 0 0 0,0-2-31 0 0,0 1 17 0 0,0 1-1 0 0,1 0 1 0 0,-1 0-1 0 0,1 0 1 0 0,0 1-17 0 0,16-3-56 0 0,25-3 45 0 0,-29 4 35 0 0,-17 2-18 0 0,0 1 1 0 0,-1-1 0 0 0,1 0 0 0 0,0 0 0 0 0,0 0-1 0 0,0 0-6 0 0,1-1 0 0 0,-1 1 0 0 0,0 0 0 0 0,1 0 0 0 0,-1 0 0 0 0,5 0 0 0 0,12-2 0 0 0,-13 1 0 0 0,-1 1 0 0 0,-1-1 0 0 0,1 1 0 0 0,7-1 0 0 0,11-2 0 0 0,83 4 0 0 0,-106 0 0 0 0,8 0 0 0 0,0 0 0 0 0,0-1 0 0 0,9-1 0 0 0,37-7 0 0 0,-47 8 0 0 0,0 0 0 0 0,0 1 0 0 0,0 0 0 0 0,8 1 0 0 0,5-1 0 0 0,-2 0 0 0 0,0 0 0 0 0,0 0 0 0 0,0 2 0 0 0,1 0 0 0 0,26 2 0 0 0,-36-2 0 0 0,0-2 0 0 0,0 1 0 0 0,8-2 0 0 0,-9 1 0 0 0,1 0 0 0 0,0 1 0 0 0,6 0 0 0 0,13 4 0 0 0,-8-4-2 0 0,-19-1 4 0 0,1 0 0 0 0,-1 1 0 0 0,1-1 1 0 0,-1 0-1 0 0,0 1 0 0 0,1 0-2 0 0,15 2 56 0 0,-4-2-59 0 0,30 4 3 0 0,9-1 64 0 0,-26 0-64 0 0,-21-3 7 0 0,-1 0 1 0 0,1 0-1 0 0,-1-1 0 0 0,1 0 0 0 0,-1-1 0 0 0,2 1-7 0 0,11-1 21 0 0,185 1 241 0 0,-168-4-252 0 0,10-1 1 0 0,77 5-22 0 0,-117 0 11 0 0,0-1 0 0 0,0 0 0 0 0,-1 0 0 0 0,2 0 0 0 0,21-3 0 0 0,10-1 0 0 0,7 1 0 0 0,75 4 75 0 0,-70 4-22 0 0,-38-3-79 0 0,-1-1-1 0 0,1 1 0 0 0,0 1 27 0 0,-3-1 28 0 0,0 0-1 0 0,0-1 1 0 0,8-1-28 0 0,1 1 35 0 0,33-5-102 0 0,-42 5 42 0 0,1-1-1 0 0,0-1 1 0 0,-1 0-1 0 0,1 0 1 0 0,1-1 25 0 0,10-3-4 0 0,65-15 710 0 0,-63 13-422 0 0,-18 6-287 0 0,-1 1 0 0 0,0-1-1 0 0,1 1 1 0 0,-1 0 0 0 0,1 0 0 0 0,0 1 0 0 0,0-1 3 0 0,3 1 0 0 0,0-1 0 0 0,0-1 0 0 0,0 1 0 0 0,-1-1 0 0 0,4-1 0 0 0,15-4 0 0 0,-8 3 0 0 0,0 2 0 0 0,0 0 0 0 0,3 1 0 0 0,17-4 0 0 0,-33 5 0 0 0,3 0 0 0 0,1 0 0 0 0,0 1 0 0 0,0 0 0 0 0,3 1 0 0 0,30 2 0 0 0,-39-3 0 0 0,6 0 0 0 0,0 1 0 0 0,-1-1 0 0 0,7-1 0 0 0,-4 1-7 0 0,1 1 0 0 0,-1 0 0 0 0,0 0 0 0 0,0 1 0 0 0,6 3 7 0 0,-2-1 75 0 0,3-1-75 0 0,-14-4 0 0 0,0 1 0 0 0,0 0 0 0 0,-1 0 0 0 0,1 0 0 0 0,-1 1 0 0 0,1-1 0 0 0,1 1 0 0 0,-3-1-1 0 0,0 1 0 0 0,1-2 0 0 0,-1 1 0 0 0,1 0 1 0 0,0 0-1 0 0,1-1 1 0 0,13 5 76 0 0,3-1 107 0 0,27 5-173 0 0,-21-5-10 0 0,-24-3 0 0 0,0-1 0 0 0,-1 1 0 0 0,1-1 0 0 0,0 0 0 0 0,-1 0 0 0 0,1 0 0 0 0,0 1 0 0 0,0-2 0 0 0,-1 1 0 0 0,1 0 0 0 0,0 0 0 0 0,6 0 0 0 0,4 1 0 0 0,1 0 0 0 0,-1 0 0 0 0,2-1 0 0 0,-3 0 0 0 0,0 0 0 0 0,-1 1 0 0 0,1 0 0 0 0,0 1 0 0 0,-7-2-2 0 0,1 1 0 0 0,0-1 0 0 0,0 1 0 0 0,0-2 0 0 0,5 1 2 0 0,-5-1-20 0 0,1 1 1 0 0,0 0 0 0 0,-1 0-1 0 0,5 1 20 0 0,26 4 0 0 0,-23-4 0 0 0,0 1 0 0 0,-1 0 0 0 0,1 1 0 0 0,1 1 0 0 0,-3-1 14 0 0,0-1 0 0 0,0 0 0 0 0,0 0 0 0 0,7-1-14 0 0,25 5 83 0 0,-27-3-33 0 0,-6 0-28 0 0,1-1 0 0 0,0 0 0 0 0,0-1-1 0 0,6 0-21 0 0,30 3 196 0 0,-33-4-196 0 0,0 1 0 0 0,0 0 0 0 0,1 1 0 0 0,3 0 0 0 0,-1 0 0 0 0,3-1 0 0 0,24 2 0 0 0,-18-1 0 0 0,1-1 0 0 0,17-2 0 0 0,-1 0 0 0 0,-1 0 0 0 0,-1-2 0 0 0,18-5 0 0 0,-17 4 11 0 0,0-1 53 0 0,34-3-11 0 0,-11 1-53 0 0,-39 4 0 0 0,-20 2 0 0 0,0 1 0 0 0,-1-1 0 0 0,1 0 0 0 0,-1 0 0 0 0,3-1 0 0 0,-2-1 32 0 0,1 2 0 0 0,0-1 0 0 0,0 1 0 0 0,4 0-32 0 0,18-4 118 0 0,-13 2-105 0 0,-11 2-14 0 0,0 0 0 0 0,0 0 1 0 0,0 0-1 0 0,2-1 1 0 0,1 0 0 0 0,1-1 0 0 0,0 1 0 0 0,9 0 0 0 0,2-1 0 0 0,36-6 0 0 0,-14 5 0 0 0,-32 3 0 0 0,-6 0 0 0 0,0 1 0 0 0,0-1 0 0 0,0 0 0 0 0,0 0 0 0 0,0 0 0 0 0,0-1 0 0 0,0 1 0 0 0,2-3 0 0 0,0 2 22 0 0,-1-1 0 0 0,1 1 0 0 0,0 0 0 0 0,0 0 0 0 0,0 0 0 0 0,0 1 0 0 0,0 0 0 0 0,0 0 0 0 0,0 1 0 0 0,0 0 0 0 0,4 0-22 0 0,28-4-202 0 0,161 4 202 0 0,-154 4 175 0 0,8 0-102 0 0,18 1-73 0 0,-62-6 18 0 0,0 1 0 0 0,0-1 0 0 0,6-1-18 0 0,-11 1 1 0 0,-1 1 0 0 0,1 0 1 0 0,0 0-1 0 0,-1 0 0 0 0,1 0 1 0 0,-1 0-1 0 0,1 1 1 0 0,1 0-2 0 0,17 2-1 0 0,-16-3 3 0 0,0 1-1 0 0,0-1 0 0 0,6 3-1 0 0,14 1-128 0 0,12 0 76 0 0,-31-4 106 0 0,36 0 71 0 0,35 5-125 0 0,-65-4-59 0 0,1-1 0 0 0,0 0 1 0 0,1-1 58 0 0,-1 0-66 0 0,1 1 1 0 0,9 1 65 0 0,32 1 321 0 0,-40-2-192 0 0,1 0 1 0 0,0 2 0 0 0,3 0-130 0 0,-12-1-39 0 0,1 0 0 0 0,-1-1 0 0 0,0 0 0 0 0,3-1 39 0 0,7 1 198 0 0,63-7-415 0 0,-26 2 586 0 0,-48 5-369 0 0,0-1 0 0 0,0 0 0 0 0,6-1 0 0 0,10-3 0 0 0,3 0 0 0 0,-20 3 0 0 0,1 0 0 0 0,0 1 0 0 0,0 0 0 0 0,5 0 0 0 0,-7 1 8 0 0,1-1 0 0 0,-1 0 0 0 0,0 0 0 0 0,2 0-8 0 0,-1-1 8 0 0,-1 1 0 0 0,0 0 0 0 0,1 1 0 0 0,2-1-8 0 0,109 1 0 0 0,-65-4 0 0 0,84 4 0 0 0,-119 1-14 0 0,-14 0 2 0 0,0-1 0 0 0,-1 0 1 0 0,1 0-1 0 0,0 0 0 0 0,-1 0 1 0 0,1 0-1 0 0,-1 0 0 0 0,2-1 12 0 0,3 0-6 0 0,0-1-1 0 0,-1 2 1 0 0,1-1-1 0 0,0 1 1 0 0,-1 0-1 0 0,1 1 1 0 0,0-1-1 0 0,0 1 7 0 0,-4 0 19 0 0,0-1 0 0 0,0 0 0 0 0,0 0-1 0 0,0 0 1 0 0,-1-1 0 0 0,1 1 0 0 0,2-1-19 0 0,14-1-4 0 0,1 2 4 0 0,0 1 0 0 0,1 1 0 0 0,-3 1 0 0 0,1-2 0 0 0,9 0 0 0 0,5 4 0 0 0,20-1 0 0 0,-46-4 0 0 0,1 1 0 0 0,-1 0 0 0 0,3 1 0 0 0,23 3 0 0 0,-30-5 0 0 0,0 0 0 0 0,1 1 0 0 0,-1-1 0 0 0,0 1 0 0 0,4 1 0 0 0,12 2 0 0 0,-1-3 0 0 0,1 0 0 0 0,-1 1 0 0 0,7 2 0 0 0,16 1 55 0 0,3 1 61 0 0,-28-3-90 0 0,0-1 0 0 0,1-1 0 0 0,-1-1 0 0 0,10 0-26 0 0,0-1 13 0 0,27 6-13 0 0,113-5 0 0 0,-130-5 0 0 0,-26 4 0 0 0,0-1 0 0 0,9 1 0 0 0,-9 1 0 0 0,0-1 0 0 0,8-2 0 0 0,17-2 0 0 0,-23 5 0 0 0,-1-2 0 0 0,0 1 0 0 0,0-2 0 0 0,0 1 0 0 0,5-3 0 0 0,0 0 0 0 0,15-1 0 0 0,0 0 0 0 0,15-5 0 0 0,-36 9 0 0 0,0 1 0 0 0,1 0 0 0 0,-1 0 0 0 0,4 1 0 0 0,28-3 0 0 0,-23 2 0 0 0,1 0 0 0 0,-1 1 0 0 0,5 1 0 0 0,13 0 0 0 0,-30-2 0 0 0,1 2 0 0 0,0-1 0 0 0,0 1 0 0 0,3 1 0 0 0,-9-2 0 0 0,1 0 0 0 0,-1 1 0 0 0,1-2 0 0 0,-1 1 0 0 0,1 0 0 0 0,-1 0 0 0 0,1-1 0 0 0,0 0 0 0 0,0 1 0 0 0,0-1 0 0 0,-1 1 0 0 0,1 0 0 0 0,0 0 0 0 0,2 0 0 0 0,0 1 1 0 0,15 2 25 0 0,1-1 1 0 0,8 0-27 0 0,-24-2 17 0 0,-1 1 1 0 0,0-1-1 0 0,1 1 0 0 0,3 1-17 0 0,-4 0 0 0 0,0-1-1 0 0,1-1 1 0 0,-1 1 0 0 0,5 0 0 0 0,-3-1-20 0 0,-1 1 0 0 0,1-1 0 0 0,0 2 1 0 0,-1-1 19 0 0,1 0 1 0 0,0 0 0 0 0,-1 0 1 0 0,1 0-1 0 0,0-1-1 0 0,-1 1 0 0 0,1-1 0 0 0,0 1 0 0 0,-1 0 0 0 0,1 1 0 0 0,0-1 0 0 0,-1 0 0 0 0,1 0 0 0 0,0-1 0 0 0,-1 1 0 0 0,33 3 0 0 0,5 0 0 0 0,59 3 11 0 0,46-9 42 0 0,-120-2-53 0 0,-23 2 0 0 0,0 1 0 0 0,0 1 0 0 0,0-1 0 0 0,0 1 0 0 0,0 0 0 0 0,1 0 0 0 0,8 1 0 0 0,-1-1 0 0 0,1 0 0 0 0,-1-1 0 0 0,1-1 0 0 0,9-2 0 0 0,-5 1 0 0 0,58-1 0 0 0,-58 2 0 0 0,1 0 0 0 0,4 1 0 0 0,39-3 64 0 0,-36 3-64 0 0,0 0 0 0 0,1-2 0 0 0,-1-1 0 0 0,0-1 0 0 0,4-3 0 0 0,-26 7 0 0 0,11-3 32 0 0,0 0 0 0 0,0 2 0 0 0,0-1 0 0 0,4 2-32 0 0,29-4 64 0 0,-27 4-84 0 0,-1 0 0 0 0,0-2 0 0 0,0-1 0 0 0,13-4 20 0 0,18 0 0 0 0,-39 5 0 0 0,1 0 0 0 0,1 2 0 0 0,-1-1 0 0 0,9 2 0 0 0,21-3 0 0 0,-22 1 0 0 0,0 1 0 0 0,21 2 0 0 0,-2 0 0 0 0,-32-1 0 0 0,23 0 0 0 0,27 3 0 0 0,-5 2 11 0 0,-49-4-4 0 0,1-1 1 0 0,-1 1 0 0 0,0-1-1 0 0,1 0 1 0 0,-1 0 0 0 0,0 0-1 0 0,5-1-7 0 0,-6 1 0 0 0,1 0 0 0 0,0 0 0 0 0,0 0 0 0 0,0 0 0 0 0,0 1 0 0 0,1-1 0 0 0,18 3 0 0 0,48 1 0 0 0,8 0 0 0 0,-28 0 0 0 0,29 1 0 0 0,0-1 0 0 0,-70-4 0 0 0,9 0 0 0 0,0 1 0 0 0,13 2 0 0 0,-12-2 0 0 0,1 0 0 0 0,-1-1 0 0 0,2-1 0 0 0,13 0 0 0 0,28-3 0 0 0,-28 0 0 0 0,-25 2 0 0 0,0 1 0 0 0,10-1 0 0 0,1 3 0 0 0,-11 0 0 0 0,-1-1 0 0 0,1 0 0 0 0,-1-1 0 0 0,1 0 0 0 0,-1-1 0 0 0,2 0 0 0 0,1-1 0 0 0,1 1 0 0 0,-1 0 0 0 0,7 0 0 0 0,-4 1 0 0 0,-1-1 0 0 0,10-3 0 0 0,-10 2 24 0 0,0 1-1 0 0,14 0-23 0 0,0 0 17 0 0,108-17-17 0 0,-94 17 0 0 0,1 0 0 0 0,-29 1 0 0 0,0 0 0 0 0,0 1 0 0 0,1 0 0 0 0,-2 1 0 0 0,1-1 0 0 0,-1-1 0 0 0,9-1 0 0 0,-7 0 0 0 0,0 1 0 0 0,0 1 0 0 0,13 1 0 0 0,7 0 0 0 0,87-1 0 0 0,-96-2 0 0 0,-21 1 0 0 0,1 0 0 0 0,-1 1 0 0 0,0-1 0 0 0,1 2 0 0 0,-1-1 0 0 0,2 0 0 0 0,14 3 18 0 0,0-1 0 0 0,1-1-1 0 0,16-2-17 0 0,-3 0 11 0 0,-32 1-11 0 0,0 0 0 0 0,-1-1 0 0 0,1 1 0 0 0,0-1 0 0 0,-1 1 0 0 0,3-2 0 0 0,-2 1 0 0 0,-1 0 0 0 0,1 0 0 0 0,0 1 0 0 0,-1-1 0 0 0,1 1 0 0 0,2-1 0 0 0,42-3 0 0 0,-41 4 0 0 0,-1 0 0 0 0,0 0 0 0 0,0 0 0 0 0,-1 1 0 0 0,1-1 0 0 0,0 1 0 0 0,2 1 0 0 0,-2-1 0 0 0,-1 0 0 0 0,1 0 0 0 0,0 0 0 0 0,0-1 0 0 0,0 1 0 0 0,0-1 0 0 0,56 4 0 0 0,-40-3 0 0 0,-12-1 0 0 0,0 0 0 0 0,0 0 0 0 0,0 0 0 0 0,0-1 0 0 0,0-1 0 0 0,1 0 0 0 0,-5 1 16 0 0,1 1 0 0 0,-1-1 0 0 0,1 1 0 0 0,-1 0 0 0 0,1 0 0 0 0,5 1-16 0 0,7 0-8 0 0,32 3-88 0 0,-5 0 96 0 0,-37-4 0 0 0,0 1 0 0 0,0-1 0 0 0,0 1 0 0 0,1 1 0 0 0,-6-2 0 0 0,0 1 0 0 0,0-1 0 0 0,0 0 0 0 0,0 0 0 0 0,0 0 0 0 0,1-1 0 0 0,-1 1 0 0 0,2-2 0 0 0,-2 2 0 0 0,0-1 0 0 0,1 1 0 0 0,-1-1 0 0 0,0 1 0 0 0,0 0 0 0 0,0 0 0 0 0,0 0 0 0 0,3 1 0 0 0,16 3 0 0 0,1-1 0 0 0,-1-1 0 0 0,1 0 0 0 0,0-2 0 0 0,52-3 0 0 0,-17-1 0 0 0,-13-1 0 0 0,-29 3 0 0 0,-1 1 0 0 0,3 0 0 0 0,-5 0 0 0 0,0 0 0 0 0,4-1 0 0 0,-3 0 0 0 0,-1 0 0 0 0,6 1 0 0 0,66-3 80 0 0,-65 4-88 0 0,5 1-32 0 0,0-2 0 0 0,12-2 40 0 0,-22 1 0 0 0,1 1 0 0 0,8 1 0 0 0,-9 1 0 0 0,0-2 0 0 0,9-1 0 0 0,-7 1 0 0 0,1 0 0 0 0,-1 1 0 0 0,5 1 0 0 0,12 0 0 0 0,-10-3 0 0 0,-18 2 0 0 0,1-1 0 0 0,-1 1 0 0 0,1 0 0 0 0,-1 1 0 0 0,5 0 0 0 0,10-1 0 0 0,5 1 0 0 0,-16 0 0 0 0,1 0 0 0 0,-1-1 0 0 0,0 0 0 0 0,1-1 0 0 0,16 0 11 0 0,-11 1 29 0 0,2 0-36 0 0,0 0 1 0 0,0-2-1 0 0,1 0-4 0 0,29-2 64 0 0,-39 3-43 0 0,1 0 0 0 0,-1 0 0 0 0,1 1 0 0 0,8 1-21 0 0,7 0 44 0 0,-7-1-28 0 0,0 0 0 0 0,0-2 0 0 0,1 0 0 0 0,5-2-16 0 0,-17 2 0 0 0,0 1 0 0 0,-1 0 0 0 0,5 0 0 0 0,-5 1 0 0 0,0 0 0 0 0,-1-1 0 0 0,1 0 0 0 0,2-1 0 0 0,-1 0-3 0 0,0 1 0 0 0,0 0 0 0 0,0 1 0 0 0,0-1 0 0 0,2 1 3 0 0,-1 0 2 0 0,0 0-1 0 0,0-1 1 0 0,4 0-2 0 0,35-7 10 0 0,-41 8-10 0 0,0-1 0 0 0,-1 1 0 0 0,1 1 0 0 0,-1-1 0 0 0,3 1 0 0 0,18 2 0 0 0,162-3 0 0 0,-146-5 0 0 0,-39 5-8 0 0,-1 0 1 0 0,0 0-1 0 0,0-1 0 0 0,0 1 1 0 0,-1-1-1 0 0,1 0 0 0 0,2 0 8 0 0,12-3-90 0 0,1-10-1343 0 0,-12 8 1114 0 0,-5 4-23 0 0,0 1-97 0 0,0-38-5180 0 0,-2 32 2893 0 0,1 4 1571 0 0,0-5-4523 0 0</inkml:trace>
  <inkml:trace contextRef="#ctx0" brushRef="#br0">20752 7289 7248 0 0,'0'0'209'0'0,"0"0"86"0"0,1 2 209 0 0,1 1-279 0 0,0 1 0 0 0,1-1-1 0 0,-1 1 1 0 0,1-1 0 0 0,0 0 0 0 0,0 0 0 0 0,0 0 0 0 0,1-1 0 0 0,-1 1 0 0 0,1-1-1 0 0,-1 0 1 0 0,1 0 0 0 0,0 0 0 0 0,0 0 0 0 0,0-1 0 0 0,0 1 0 0 0,0-1 0 0 0,2 0-225 0 0,-3 0 134 0 0,1 1 0 0 0,0-1 0 0 0,-1 1 0 0 0,1-1 0 0 0,1 2-134 0 0,14 7 746 0 0,0-2-22 0 0,-15-6-583 0 0,-1 0 0 0 0,1 0 0 0 0,0-1 0 0 0,0 1 0 0 0,0-1 0 0 0,0 0 1 0 0,2 0-142 0 0,9 2 429 0 0,-1 0 0 0 0,0 0-1 0 0,0 2 1 0 0,10 4-429 0 0,1-1 421 0 0,1 0-1 0 0,1-2 0 0 0,2-1-420 0 0,33 9 589 0 0,-27-5-59 0 0,24 11-530 0 0,-44-15 51 0 0,-7-3 3 0 0,-1 1 0 0 0,0 0 0 0 0,-1 0 0 0 0,1 0-1 0 0,3 3-53 0 0,-5-3 19 0 0,-1 0-4 0 0,0 0 1 0 0,0-1 0 0 0,0 2 0 0 0,0-1 0 0 0,0 0-1 0 0,-1 1 1 0 0,0-1 0 0 0,0 1 0 0 0,0 0 0 0 0,0 0-1 0 0,1 2-15 0 0,5 9-2 0 0,-8-13 3 0 0,0 0 0 0 0,0 0 0 0 0,0 0 0 0 0,0 0 0 0 0,0 0 0 0 0,0 0 0 0 0,0 0 0 0 0,0 0 0 0 0,-1 1 0 0 0,1-1 0 0 0,-1 0 0 0 0,0 0 0 0 0,1 2-1 0 0,-1 2 27 0 0,0 0 1 0 0,-1-1-1 0 0,0 1 0 0 0,1-1 0 0 0,-1 1 1 0 0,-1-1-1 0 0,1 0 0 0 0,-1 1 0 0 0,0-1-27 0 0,-1 1-5 0 0,3-3-2 0 0,-1-1 0 0 0,0 1 1 0 0,0-1-1 0 0,-1 0 0 0 0,1 1 0 0 0,0-1 0 0 0,-1 0 1 0 0,0 0-1 0 0,1 0 0 0 0,-1 0 0 0 0,0 1 7 0 0,-6 4 35 0 0,1 1 0 0 0,0 0 0 0 0,-2 2-35 0 0,2-1 34 0 0,0-1 1 0 0,0 0-1 0 0,-2 1-34 0 0,-53 46 0 0 0,-14 4 45 0 0,-70 53 49 0 0,117-92-470 0 0,0-2-1 0 0,-24 10 377 0 0,34-19-1210 0 0,0-1 0 0 0,-1-1 0 0 0,-1 0 1 0 0,1-2-1 0 0,-4 1 1210 0 0,0-2-5208 0 0</inkml:trace>
  <inkml:trace contextRef="#ctx0" brushRef="#br0">7770 4151 5960 0 0,'0'0'132'0'0,"0"0"17"0"0,0 0 12 0 0,0 0 50 0 0,-1-1 160 0 0,-29-2 4069 0 0,28 3-4115 0 0,2 0-112 0 0,0 0-47 0 0,0 0-8 0 0,0 0 9 0 0,0 1 56 0 0,-7 10 238 0 0,6-10-410 0 0,0 0 0 0 0,0 1 0 0 0,0-1-1 0 0,0 0 1 0 0,0 1 0 0 0,0-1 0 0 0,0 1 0 0 0,1 0 0 0 0,-1-1 0 0 0,1 1 0 0 0,-1-1 0 0 0,1 1 0 0 0,0 0 0 0 0,-1-1 0 0 0,1 1 0 0 0,0 0 0 0 0,0 0 0 0 0,0-1 0 0 0,0 1 0 0 0,1 0-51 0 0,1 11 58 0 0,-2-11-53 0 0,0 0-1 0 0,0 0 0 0 0,0 0 0 0 0,1 0 0 0 0,-1 0 0 0 0,0 0 0 0 0,1 0 0 0 0,0 0 0 0 0,0-1 0 0 0,-1 1 0 0 0,1 0 1 0 0,1 0-5 0 0,-1 1 8 0 0,1 0 1 0 0,-1 0-1 0 0,0 1 1 0 0,1-1-1 0 0,-2 0 1 0 0,1 0 0 0 0,0 1-1 0 0,0 1-8 0 0,2 10 65 0 0,1-6-54 0 0,-3-6-11 0 0,0-1 0 0 0,0 1 0 0 0,0 0 0 0 0,-1-1 0 0 0,1 1 0 0 0,-1 0 0 0 0,1-1 0 0 0,-1 1 0 0 0,0 4 33 0 0,1 1 1 0 0,0-1 0 0 0,2 7-34 0 0,-2-7 48 0 0,1 0-1 0 0,-1 0 1 0 0,0 7-48 0 0,3 42 284 0 0,-4-28-176 0 0,-1-11 101 0 0,1 0-1 0 0,1 1 0 0 0,0-1 0 0 0,2 2-208 0 0,-1 1 13 0 0,-2-16-13 0 0,0-1-1 0 0,0 0 1 0 0,1 0-1 0 0,-1 0 1 0 0,1 0 0 0 0,0 0 0 0 0,4 23 0 0 0,-5-22 13 0 0,1 0 0 0 0,-1 0 0 0 0,1 0 1 0 0,-1 0-1 0 0,0 3-13 0 0,-1-4 18 0 0,1 1 0 0 0,0-1 0 0 0,1 1 0 0 0,-1-1 0 0 0,0 0 0 0 0,2 3-18 0 0,-2-4 7 0 0,1-1 0 0 0,-1 1 0 0 0,0 0 0 0 0,0-1 0 0 0,0 1 0 0 0,0-1 0 0 0,0 1 0 0 0,0 1-7 0 0,-1-2 2 0 0,1 0 0 0 0,0 0-1 0 0,0 0 1 0 0,0 0 0 0 0,0 1 0 0 0,0-1-1 0 0,0 0 1 0 0,1 0 0 0 0,-1 0 0 0 0,0 1-2 0 0,2 1 0 0 0,-1 0 0 0 0,-1 1 0 0 0,1-1 0 0 0,0 0 0 0 0,-1 1 0 0 0,0-1 0 0 0,1 0 0 0 0,-1 1 0 0 0,-1-1 0 0 0,1 0 0 0 0,0 1 0 0 0,-1-1 0 0 0,0 0 0 0 0,0 0 0 0 0,-1 3 0 0 0,2-4 4 0 0,-1 1 0 0 0,1-1 1 0 0,0 0-1 0 0,0 1 0 0 0,0-1 1 0 0,0 0-1 0 0,0 1 0 0 0,0 0-4 0 0,1 0 5 0 0,-1 0 0 0 0,0 0 0 0 0,0-1 0 0 0,0 1 0 0 0,-1 0 0 0 0,1 1-5 0 0,-4 20-136 0 0,1 1 1 0 0,1 0 0 0 0,1 0 0 0 0,1 0 0 0 0,1 0 135 0 0,0 22-116 0 0,3-1 813 0 0,-4-23-533 0 0,-1-16-105 0 0,1 1 0 0 0,0 0 0 0 0,0 0 0 0 0,1 0 0 0 0,0-1 0 0 0,2 7-59 0 0,-2 11 0 0 0,2-17 0 0 0,-1 0 0 0 0,-1-1 0 0 0,1 1 0 0 0,-1 0 0 0 0,-1 0 0 0 0,1 0 0 0 0,-1 1 0 0 0,4 34 0 0 0,-4-37 8 0 0,1 1 0 0 0,0 0 0 0 0,1-1-1 0 0,1 6-7 0 0,-1-6 9 0 0,-1 2-1 0 0,1-1 0 0 0,-1 0 0 0 0,0 6-8 0 0,-1 371 310 0 0,4-338-310 0 0,-4 160-54 0 0,-4-161 54 0 0,4-31 0 0 0,1-1 0 0 0,2 10 0 0 0,-2-14 0 0 0,-1-1 0 0 0,0 1 0 0 0,-1 7 0 0 0,1-7 0 0 0,0 0 0 0 0,0-1 0 0 0,1 8 0 0 0,2 5 0 0 0,-2 0 0 0 0,0 13 0 0 0,3 28 0 0 0,-5-29 35 0 0,0-19 1 0 0,1-1 1 0 0,0 0-1 0 0,2 6-36 0 0,2 36 224 0 0,1-4-165 0 0,4 23-179 0 0,-7-40 107 0 0,-2-26 14 0 0,1-1-1 0 0,-1 0 1 0 0,1 1-1 0 0,1 0 0 0 0,1 21 41 0 0,-2-12-4 0 0,1 10-9 0 0,-1 1 1 0 0,-2 11-29 0 0,0 0 9 0 0,1 128-9 0 0,-4-107 0 0 0,-2-1 0 0 0,6-44 0 0 0,-1 0 0 0 0,-2 14 0 0 0,0-4 0 0 0,1 1 0 0 0,1-1 0 0 0,2 9 0 0 0,-1-3 0 0 0,-5 3 0 0 0,0 25 0 0 0,5-48 0 0 0,-2 1 0 0 0,0-1 0 0 0,0 0 0 0 0,-1 4 0 0 0,-3 8 0 0 0,-12 53 0 0 0,13-62 0 0 0,4-12 0 0 0,1 0 0 0 0,-1 0 0 0 0,0 0 0 0 0,1 0 0 0 0,-1 0 0 0 0,1 1 0 0 0,0 0 0 0 0,-5 32 0 0 0,5-27 0 0 0,-1 0 0 0 0,0 0 0 0 0,-1 0 0 0 0,-1 5 0 0 0,-3 12 0 0 0,-1 2 0 0 0,5-20 0 0 0,0-1 0 0 0,1 1 0 0 0,-1 0 0 0 0,2 0 0 0 0,-1 4 0 0 0,-4 35 0 0 0,5-41 0 0 0,0 1 0 0 0,-1 0 0 0 0,0 0 0 0 0,-2 3 0 0 0,2-3 0 0 0,0-1 0 0 0,0 1 0 0 0,0-1 0 0 0,0 4 0 0 0,1 2 0 0 0,0-1 0 0 0,-1 1 0 0 0,-1 0 0 0 0,-2 9 0 0 0,3-13 0 0 0,0-1 0 0 0,0 1 0 0 0,1 0 0 0 0,0-1 0 0 0,1 7 0 0 0,0 9 0 0 0,-1 51 192 0 0,4-34-333 0 0,-4 266 130 0 0,-4-271 11 0 0,4-28 0 0 0,0-1 0 0 0,0 1 0 0 0,-1-1 0 0 0,0 1 0 0 0,0 0 0 0 0,-1 1 0 0 0,1-1 0 0 0,0-1 0 0 0,1 0 0 0 0,-1 0 0 0 0,1 0 0 0 0,0 0 0 0 0,1 0 0 0 0,-1 1 0 0 0,1 11 0 0 0,-1 108 0 0 0,0-122 0 0 0,1 1 0 0 0,-1-1 0 0 0,1 0 0 0 0,0 1 0 0 0,0-1 0 0 0,0 1 0 0 0,0 0 0 0 0,0 0 0 0 0,0-1 0 0 0,0 1 0 0 0,-1-1 0 0 0,1 1 0 0 0,-1 1 0 0 0,0 0 0 0 0,0 8 0 0 0,0-1 0 0 0,-1 0 0 0 0,-1 8 0 0 0,1-18 0 0 0,1-1 0 0 0,0 1 0 0 0,0 0 0 0 0,0 0 0 0 0,0 0 0 0 0,0 0 0 0 0,1 0 0 0 0,-1 0 0 0 0,1 1 0 0 0,1 11 0 0 0,-2 10 0 0 0,-1-9 0 0 0,1-1 0 0 0,1 1 0 0 0,0 0 0 0 0,2 2 0 0 0,-2-12 13 0 0,-1 1-1 0 0,1 0 1 0 0,-1 0-1 0 0,0 0 1 0 0,-1-1-1 0 0,1 1 1 0 0,-2 3-13 0 0,-1 21 2 0 0,7 13-92 0 0,-4-35 90 0 0,-1-1 0 0 0,0 1 0 0 0,-1 4 0 0 0,1-5 0 0 0,-1 0 0 0 0,2 0 0 0 0,-1 5 0 0 0,-5 21 0 0 0,2 39 0 0 0,0-27 0 0 0,-2-15 0 0 0,2 15 0 0 0,-1-8 0 0 0,1 15 0 0 0,4-44 0 0 0,-1 0 0 0 0,0 0 0 0 0,0 1 0 0 0,-1-1 0 0 0,2-4 0 0 0,-1 0 0 0 0,1 0-1 0 0,0 0 1 0 0,0 0-1 0 0,1 0 1 0 0,-1 0-1 0 0,1 1 1 0 0,0-1 0 0 0,2 22 19 0 0,-3-8 182 0 0,0 0-107 0 0,0 0 0 0 0,1-1 0 0 0,2 4-94 0 0,-1 0 63 0 0,0 1 0 0 0,-1 0-1 0 0,-1 3-62 0 0,0-11 9 0 0,4 27-9 0 0,2-2 54 0 0,-2 28-44 0 0,-4 117-683 0 0,-1-173 823 0 0,0 0 1 0 0,0 0-1 0 0,-1 0-150 0 0,0 0 110 0 0,1 0-1 0 0,-1 0 1 0 0,2 1-110 0 0,-4 54 53 0 0,4-60-53 0 0,0 9 4 0 0,-1 0 0 0 0,0 0-1 0 0,-1 1-3 0 0,-8 48 117 0 0,6-23-117 0 0,1-13 0 0 0,0 6 0 0 0,-15 55 54 0 0,15-53-41 0 0,1-10-16 0 0,-16 87 67 0 0,8-59-64 0 0,6 1 400 0 0,1-39-448 0 0,2 0-1 0 0,0 10 49 0 0,-5 8-199 0 0,6-8 199 0 0,1-5 0 0 0,-2 0 0 0 0,0 0 0 0 0,-2 3 0 0 0,2-13-46 0 0,0 0 0 0 0,1-1 0 0 0,1 8 46 0 0,0 3-154 0 0,3 33-570 0 0,-4-53 727 0 0,0 15 292 0 0,0-1 0 0 0,1 1 0 0 0,3 9-295 0 0,0 15 0 0 0,0-5 0 0 0,-3-28 7 0 0,0 1 0 0 0,-1-1 0 0 0,0 0-1 0 0,0 1-6 0 0,0-2 6 0 0,-1 0 1 0 0,2 0-1 0 0,-1 0 0 0 0,1-1 0 0 0,-1 1 0 0 0,3 6-6 0 0,1 16 0 0 0,1 2 362 0 0,-4-25-384 0 0,-1 1 0 0 0,1 0-1 0 0,-1-1 1 0 0,0 1 0 0 0,-1-1 0 0 0,1 2 22 0 0,-1-2-46 0 0,1 1 1 0 0,-1 0-1 0 0,2 0 0 0 0,-1 0 0 0 0,1 5 46 0 0,4 19 102 0 0,-1 1 0 0 0,-2-1-1 0 0,-1 1 1 0 0,-3 22-102 0 0,1 1 137 0 0,1-36-129 0 0,0 0-171 0 0,0 0 1 0 0,1 0-1 0 0,2 3 163 0 0,-2-8 119 0 0,0-1-1 0 0,0 1 0 0 0,-2 6-118 0 0,1-6 114 0 0,0 0 0 0 0,1 0-1 0 0,0 4-113 0 0,1 15 0 0 0,-2-25 0 0 0,0 0 0 0 0,1-1 0 0 0,0 1 0 0 0,1 4 0 0 0,-1-3-35 0 0,1 1 0 0 0,-1-1 0 0 0,0 0 0 0 0,-1 5 35 0 0,4 51-620 0 0,-4-56 617 0 0,1 1-1 0 0,0-1 1 0 0,2 8 3 0 0,1 19-54 0 0,1 5 54 0 0,-5-21 0 0 0,0-15 0 0 0,0-1 0 0 0,0 0 0 0 0,0 0 0 0 0,0 0 0 0 0,0 0 0 0 0,1 3 0 0 0,2 7 15 0 0,0 1-1 0 0,-2-1 0 0 0,1 12-14 0 0,2 18 21 0 0,-2-5-21 0 0,-1-26 0 0 0,-1 1 0 0 0,3 7 0 0 0,1 8 0 0 0,0 8 0 0 0,1 8 0 0 0,-4-22 0 0 0,0 0 0 0 0,-1-1 0 0 0,-1 2 0 0 0,0 15 0 0 0,1-13 0 0 0,1 0 0 0 0,3 14 0 0 0,-4-34 0 0 0,1-1 0 0 0,-1 0 0 0 0,-1 0 0 0 0,1 0 0 0 0,-1 1 0 0 0,0 2 0 0 0,-2 19 0 0 0,9 90-157 0 0,-7-74-11 0 0,1-4-258 0 0,1 0 1 0 0,2 11 425 0 0,-1-23-292 0 0,-1-17 54 0 0,-1-1-1 0 0,1 1 1 0 0,1 3 238 0 0,2 2-474 0 0,-1 1-1201 0 0,1 1 0 0 0,2 3 1675 0 0,-5-13-3331 0 0,-1-6 1622 0 0</inkml:trace>
  <inkml:trace contextRef="#ctx0" brushRef="#br0">7441 4469 8232 0 0,'0'0'182'0'0,"0"0"29"0"0,0 0 14 0 0,0 1-27 0 0,1 6-158 0 0,4-2 52 0 0,17 14 3368 0 0,-22-19-3358 0 0,1 1 0 0 0,0-1 1 0 0,0 0-1 0 0,0 0 1 0 0,0 0-1 0 0,-1 0 1 0 0,1 0-1 0 0,0 0 0 0 0,0 0 1 0 0,0 0-1 0 0,0 0 1 0 0,-1 0-1 0 0,1 0 1 0 0,1 0-103 0 0,-1 0 171 0 0,2-1 3 0 0,-1 1 0 0 0,1 0 0 0 0,0-1 0 0 0,0 1 0 0 0,-1-1 0 0 0,1 0 0 0 0,0 0 0 0 0,-1 0 1 0 0,1-1-1 0 0,-1 1 0 0 0,1 0 0 0 0,-1-1 0 0 0,0 0 0 0 0,1 0-174 0 0,1-1 166 0 0,1-1 0 0 0,-1 0 1 0 0,0-1-1 0 0,0 1 0 0 0,-1-1 0 0 0,1-1-166 0 0,12-15 361 0 0,-11 15-266 0 0,0 0 0 0 0,0-1 0 0 0,-1 1-1 0 0,0-1 1 0 0,3-6-95 0 0,-4 4 84 0 0,1 1 0 0 0,1 0 0 0 0,3-5-84 0 0,11-20 176 0 0,13-26 113 0 0,11-25 186 0 0,-15 35-296 0 0,-14 23 127 0 0,-10 19-226 0 0,1 3-64 0 0,-1 3-5 0 0,-2 1 32 0 0,1 0-22 0 0,-1 0 22 0 0,-1 0-46 0 0,0 0 1 0 0,0 0 0 0 0,0 0-1 0 0,0 0 1 0 0,0 0 0 0 0,0 0-1 0 0,0 0 1 0 0,0 1-1 0 0,0-1 1 0 0,0 0 0 0 0,0 1-1 0 0,0-1 1 0 0,0 1 0 0 0,0-1-1 0 0,0 1 1 0 0,0-1 0 0 0,0 1-1 0 0,-1 0 1 0 0,2 0 2 0 0,0 0-9 0 0,-1 0 11 0 0,1 0 0 0 0,0 0 0 0 0,-1 0-1 0 0,1 1 1 0 0,-1-1 0 0 0,1 0 0 0 0,-1 1 0 0 0,1-1-1 0 0,-1 0 1 0 0,0 1 0 0 0,0 0 0 0 0,0-1-1 0 0,0 1 1 0 0,0 0 0 0 0,0-1 0 0 0,0 1-1 0 0,-1 0 1 0 0,1 0 0 0 0,0 0-2 0 0,4 10 20 0 0,-2-5 12 0 0,0 0 1 0 0,0 0-1 0 0,-1 0 0 0 0,1 1 1 0 0,-2-1-1 0 0,1 2-32 0 0,0 1 23 0 0,1 0 0 0 0,3 9-23 0 0,-3-10 34 0 0,-1-1 0 0 0,0 1 0 0 0,0 0 0 0 0,-1-1 0 0 0,0 7-34 0 0,2 16 167 0 0,12 36 10 0 0,-11-35-31 0 0,-3-19 16 0 0,1 1 0 0 0,1 0 0 0 0,0 1-162 0 0,5 21 179 0 0,3 7-102 0 0,-2-12-77 0 0,-6-20 0 0 0,1-1 0 0 0,0 1 0 0 0,0-1 0 0 0,5 9 0 0 0,-4-11-273 0 0,-2 1 0 0 0,1-1 0 0 0,-1 3 273 0 0,-1-5-271 0 0,0 0-1 0 0,1 0 0 0 0,-1-1 1 0 0,1 1-1 0 0,3 4 272 0 0,8 8-2921 0 0,-9-14 916 0 0</inkml:trace>
  <inkml:trace contextRef="#ctx0" brushRef="#br1">4154 4067 3664 0 0,'0'0'103'0'0,"0"0"78"0"0,0 0 226 0 0,-6 5 1644 0 0,-10 4-231 0 0,15-8-1750 0 0,1-1 0 0 0,-1 1-1 0 0,0-1 1 0 0,0 1 0 0 0,0 0-1 0 0,1-1 1 0 0,-1 1 0 0 0,0 0-1 0 0,1 0 1 0 0,-1 0-1 0 0,1-1 1 0 0,-1 1 0 0 0,1 0-1 0 0,-1 0 1 0 0,1 0 0 0 0,0 0-1 0 0,-1 0-69 0 0,-3 4 268 0 0,3-5-218 0 0,-1 2-19 0 0,1 1 0 0 0,0-1 1 0 0,0 0-1 0 0,0 0 0 0 0,0 0 1 0 0,1 1-1 0 0,-1-1 0 0 0,1 0 1 0 0,-1 1-1 0 0,1-1 0 0 0,0 0-31 0 0,-4 14 152 0 0,4 4 69 0 0,-3-13-18 0 0,3-7-198 0 0,-1 1 0 0 0,1-1 0 0 0,0 0 0 0 0,0 1 0 0 0,-1-1 0 0 0,1 0 0 0 0,0 1 0 0 0,0-1 0 0 0,0 1 0 0 0,0-1 0 0 0,0 0 0 0 0,-1 1 0 0 0,1-1 0 0 0,0 1 0 0 0,0-1 0 0 0,0 1 0 0 0,0-1 0 0 0,0 0 0 0 0,0 1 0 0 0,0-1 0 0 0,1 1 0 0 0,-1-1 0 0 0,0 1 0 0 0,0-1-5 0 0,1 2-9 0 0,3 21 466 0 0,0 5-41 0 0,0-3-112 0 0,-4-22-276 0 0,1-1 0 0 0,-1 0 1 0 0,0 0-1 0 0,1 0 1 0 0,-1 0-1 0 0,1 0 0 0 0,0 0 1 0 0,0 2-29 0 0,0-2 24 0 0,0 0 1 0 0,0-1 0 0 0,-1 1-1 0 0,1 0 1 0 0,-1 0-1 0 0,1 0 1 0 0,-1 0 0 0 0,0 1-25 0 0,4 43 140 0 0,-1-20-38 0 0,-2-21-73 0 0,-1 0 0 0 0,1 0 0 0 0,-1 0 0 0 0,0 1 0 0 0,0-1 0 0 0,-1 1-29 0 0,-1 13 125 0 0,0-1 0 0 0,2 5-125 0 0,-1-4 91 0 0,0 0 0 0 0,-2 4-91 0 0,-2 21 45 0 0,3-24-10 0 0,-3 17-35 0 0,3-26 50 0 0,1 0 1 0 0,1-1 0 0 0,0 1-1 0 0,1 6-50 0 0,0 11 127 0 0,3 21 469 0 0,1-10 56 0 0,-6-32-481 0 0,1 0-165 0 0,0-1 1 0 0,0 0-1 0 0,1 0 0 0 0,0 0 0 0 0,0 0 0 0 0,1 4-6 0 0,3 14 11 0 0,-5-21 25 0 0,1 0 1 0 0,-1 0 0 0 0,1 0-1 0 0,-1 0 1 0 0,0 0 0 0 0,0 0 0 0 0,0 0-1 0 0,-1 1-36 0 0,0 7 87 0 0,-1 1 16 0 0,2-11-81 0 0,0 0 1 0 0,-1 0 0 0 0,1 1-1 0 0,0-1 1 0 0,0 1 0 0 0,-1-1-1 0 0,1 0 1 0 0,0 1-1 0 0,0-1 1 0 0,1 0 0 0 0,-1 2-23 0 0,2 10-68 0 0,0 0 0 0 0,-1 1 0 0 0,0 0 0 0 0,-2-1 0 0 0,0 7 68 0 0,0 11-84 0 0,1-18 84 0 0,0-4 0 0 0,0 0 0 0 0,0-1 0 0 0,1 1 0 0 0,0-1 0 0 0,1 3 0 0 0,-1-7 0 0 0,0 0 0 0 0,-1 0 0 0 0,0 1 0 0 0,1-1 0 0 0,-1 1 0 0 0,-1-1 0 0 0,1 0 0 0 0,1 0 0 0 0,-1-1 0 0 0,1 1 0 0 0,-1 0 0 0 0,2 1 0 0 0,-1 11 0 0 0,-1-3 0 0 0,2-4 0 0 0,0 3 0 0 0,0 1 0 0 0,0 10 0 0 0,4 9 0 0 0,-6-29 0 0 0,0 0 0 0 0,0 0 0 0 0,1 0 0 0 0,-1 0 0 0 0,1 1 0 0 0,0-1 0 0 0,0 0 0 0 0,0 0 0 0 0,0 0 0 0 0,1 1 0 0 0,-1-2 0 0 0,0 0 0 0 0,0 0 0 0 0,0 0 0 0 0,0 0 0 0 0,-1 0 0 0 0,1 0 0 0 0,-1 1 0 0 0,1 1 0 0 0,1 6 0 0 0,4 11 0 0 0,3 7 0 0 0,-8-24 0 0 0,0-1 0 0 0,0 1 0 0 0,-1 0 0 0 0,1 0 0 0 0,-1-1 0 0 0,1 1 0 0 0,-1 1 0 0 0,0 12 0 0 0,1-8 0 0 0,-1 0 0 0 0,-1 0 0 0 0,1 0 0 0 0,-2 0 0 0 0,0 4 0 0 0,1-9 0 0 0,1 0 0 0 0,-1 1 0 0 0,1-1 0 0 0,0 0 0 0 0,0 0 0 0 0,1 0 0 0 0,-1 2 0 0 0,1-3 0 0 0,-1 1 0 0 0,0 0 0 0 0,0 0 0 0 0,0 0 0 0 0,0-1 0 0 0,0 1 0 0 0,-1 1 0 0 0,-2 9 0 0 0,1-1 0 0 0,1 0 0 0 0,0 1 0 0 0,1-1 0 0 0,0 1 0 0 0,1-1 0 0 0,0 20 0 0 0,-1-14 92 0 0,0-6 136 0 0,0 1 0 0 0,-1 0 0 0 0,-2 12-228 0 0,2-16 0 0 0,0-1 0 0 0,1 1 0 0 0,-1-1 0 0 0,2 5 0 0 0,0-5 0 0 0,-1 1 0 0 0,-1-1 0 0 0,1 0 0 0 0,-2 5 0 0 0,1-3-58 0 0,0-1 1 0 0,0 1 0 0 0,1 0 0 0 0,1 5 57 0 0,0 12 13 0 0,-1 135-557 0 0,1-154 620 0 0,0 0 0 0 0,0-1 0 0 0,1 2-76 0 0,-1-2 113 0 0,0 1 0 0 0,0 0 1 0 0,0 0-114 0 0,-1-5 2 0 0,1 0 1 0 0,-1 0-1 0 0,1 0 1 0 0,0 0 0 0 0,2 3-3 0 0,2 12-357 0 0,7 39 753 0 0,-7-27-980 0 0,-3-16 572 0 0,-1 0 0 0 0,0 0 0 0 0,0 6 12 0 0,4 16 0 0 0,0 22 0 0 0,-1 9 820 0 0,2 7-656 0 0,-6-59-164 0 0,0 1 0 0 0,3 12 0 0 0,1 47-976 0 0,2-40 1004 0 0,-5-31 102 0 0,0 0 1 0 0,-1 1 0 0 0,1-1 0 0 0,-1 2-131 0 0,1 13 363 0 0,1-7-348 0 0,-1 1 0 0 0,-1 0-1 0 0,-1 14-14 0 0,0 3 12 0 0,1-8 27 0 0,-2 0 0 0 0,0-1 1 0 0,-3 6-41 0 0,2 3 1 0 0,2-7 0 0 0,-4 17 0 0 0,0 30 0 0 0,1-44 265 0 0,1-1-1 0 0,1 1 1 0 0,1 16-265 0 0,-4-10-443 0 0,5-10 366 0 0,0-5 37 0 0,0 0-1 0 0,-1-1 0 0 0,-2 10 41 0 0,2-15 0 0 0,0 0 0 0 0,0 0 0 0 0,1 0 0 0 0,1 6 0 0 0,0 10 0 0 0,-5 49 52 0 0,0-1 14 0 0,-2-41-45 0 0,6-24-3 0 0,-1-1-1 0 0,-2 8-17 0 0,1-7 9 0 0,1-1 0 0 0,0 8-9 0 0,-5 17 54 0 0,5-23-31 0 0,0 0 0 0 0,-2 7-23 0 0,-1 21 28 0 0,-1-1 90 0 0,0-2-44 0 0,1-9-74 0 0,0 23 75 0 0,-2-25-22 0 0,5-14-33 0 0,1 9 24 0 0,1-16-35 0 0,-1 0 0 0 0,0 1 0 0 0,0-1 0 0 0,-1 0-1 0 0,0 5-8 0 0,-1 12 44 0 0,-3 50 36 0 0,5-66-69 0 0,-1 1-1 0 0,0-1 0 0 0,-1 6-10 0 0,0-5 8 0 0,1-1 1 0 0,0 1-1 0 0,0 0 0 0 0,0 1-8 0 0,1-2-4 0 0,1 9-45 0 0,-2 0 1 0 0,0-1 0 0 0,-1 3 48 0 0,0 13 220 0 0,2-24-251 0 0,0 0-1 0 0,-1 0 1 0 0,1 0-1 0 0,-1 0 1 0 0,-1 1 31 0 0,1-2 28 0 0,1 0 0 0 0,-1 1 0 0 0,1-1 0 0 0,0 1 0 0 0,0-1 0 0 0,1 4-28 0 0,0 9 62 0 0,-2-12-62 0 0,2 0 0 0 0,-1-1 0 0 0,1 1 0 0 0,0 0 0 0 0,1 4 0 0 0,0-2 10 0 0,-1 0 1 0 0,-1 1-1 0 0,0-1 0 0 0,0 0 0 0 0,-1 6-10 0 0,0 9 13 0 0,5 45 27 0 0,-4 108-24 0 0,5-126-16 0 0,0 3 118 0 0,-5 63-116 0 0,5-80-266 0 0,-1 6 227 0 0,-4 100 306 0 0,-4-76-734 0 0,4-50 502 0 0,0-3 106 0 0,0 1 0 0 0,-1-1-1 0 0,-2 11-142 0 0,2-14-58 0 0,0 1 0 0 0,0 0 0 0 0,1 0-1 0 0,1 7 59 0 0,0 10-127 0 0,-1-24 103 0 0,0 1 0 0 0,0 0 0 0 0,-1 0 0 0 0,0-1 0 0 0,0 1 0 0 0,0 0 24 0 0,-1 3 0 0 0,2 0 0 0 0,-1 1-1 0 0,1-1 1 0 0,0 0 0 0 0,1 4 0 0 0,0 9 20 0 0,-1 235-39 0 0,-5-176 269 0 0,5-60-91 0 0,0 0 0 0 0,-3 8-159 0 0,1-9 0 0 0,1 0 0 0 0,1 1 0 0 0,1 2 0 0 0,0 14 0 0 0,-1 332 46 0 0,-5-329-36 0 0,5 56-74 0 0,-5-52 75 0 0,1 27 42 0 0,0 9-53 0 0,-2-39 0 0 0,6-20-64 0 0,-4 17 64 0 0,3-22-6 0 0,0 0-1 0 0,1 1 1 0 0,1 5 6 0 0,0-5-17 0 0,0 0 0 0 0,-3 15 17 0 0,-1 6-88 0 0,2-1 0 0 0,1 5 88 0 0,0-7-319 0 0,-2-16 295 0 0,1-15 25 0 0,0-1-1 0 0,1 1 0 0 0,-1-1 1 0 0,1 1-1 0 0,0-1 1 0 0,0 1-1 0 0,0 0 1 0 0,0-1-1 0 0,1 2 0 0 0,-1 1 25 0 0,1 0 0 0 0,-1-1 0 0 0,0 1 0 0 0,0 0 0 0 0,0 0-1 0 0,-1 2-24 0 0,0 15 109 0 0,1-20-106 0 0,0 18 47 0 0,-1 1-1 0 0,-2 8-49 0 0,1-6 0 0 0,1 0 0 0 0,2 20 0 0 0,0-3 0 0 0,-5 35 0 0 0,-2-25 0 0 0,4 0-57 0 0,-2 0 0 0 0,-4 10 57 0 0,-1 7-30 0 0,-1-12 30 0 0,6-37 0 0 0,3-14 0 0 0,0 1 0 0 0,0 0 0 0 0,1 0 0 0 0,-1 4 0 0 0,-5 40 0 0 0,6-35-14 0 0,-2-1 0 0 0,0 0 0 0 0,0 1 0 0 0,-2-1 0 0 0,0 0 14 0 0,-1 7-18 0 0,-2 15 18 0 0,0-6-13 0 0,5-22 0 0 0,0 1-1 0 0,1-1 1 0 0,0 1 0 0 0,0 0-1 0 0,0 1 14 0 0,0-3-4 0 0,1 1 0 0 0,-2-1-1 0 0,1 1 1 0 0,-1-1-1 0 0,0 0 1 0 0,0 1-1 0 0,-2 1 5 0 0,-6 22-29 0 0,3 0-62 0 0,3-14-76 0 0,0 0 0 0 0,-1 0 1 0 0,0-1-1 0 0,-2 1 167 0 0,4-7-117 0 0,0-1 1 0 0,0 0-1 0 0,1 1 0 0 0,0 0 118 0 0,0 1-195 0 0,-1-1 1 0 0,1 1-1 0 0,-3 1 194 0 0,2-3-156 0 0,0 1 0 0 0,1-1 0 0 0,0 0-1 0 0,0 0 1 0 0,1 1 0 0 0,0 0 156 0 0,1-9-1 0 0,-10 59-1339 0 0,0-14-488 0 0,2-9 808 0 0,-2-5-4 0 0</inkml:trace>
  <inkml:trace contextRef="#ctx0" brushRef="#br1">7879 4363 5328 0 0,'0'0'116'0'0,"0"0"17"0"0,0 0 12 0 0,-1 5 13 0 0,-4 7 142 0 0,3-10-141 0 0,1 1 1 0 0,0-1-1 0 0,0 0 0 0 0,0 1 0 0 0,0-1 0 0 0,1 1 0 0 0,-1-1 0 0 0,1 1 0 0 0,-1 1-159 0 0,1 6 313 0 0,-2-1 1 0 0,1 1 0 0 0,-1-1-1 0 0,-1 0 1 0 0,-2 6-314 0 0,-1 3-2 0 0,2-7 314 0 0,0 1 0 0 0,1 0 0 0 0,0 3-312 0 0,-4 8 571 0 0,6-19-480 0 0,0 0 0 0 0,-1 0 0 0 0,1 0 1 0 0,1 0-1 0 0,-1 0 0 0 0,0 2-91 0 0,-3 45 0 0 0,0 7 0 0 0,8-2 72 0 0,0-15 1296 0 0,-3-33-1203 0 0,0 0-1 0 0,0 0 1 0 0,0-1 0 0 0,2 5-165 0 0,-1-4-38 0 0,0 0 0 0 0,0 0 0 0 0,-1 0-1 0 0,0 5 39 0 0,-1 1 10 0 0,2-1 0 0 0,0 1-1 0 0,1 0-9 0 0,-1 0 27 0 0,0 0 0 0 0,0 0 0 0 0,-1 2-27 0 0,-1 173 0 0 0,-4-130 0 0 0,4-52 0 0 0,-1 18 0 0 0,2-1 0 0 0,2 7 0 0 0,-1-17 0 0 0,-2 0 0 0 0,1 0 0 0 0,-2 9 0 0 0,0 9 0 0 0,-3 34 41 0 0,3-41 317 0 0,1-11-12 0 0,0 1 0 0 0,0-1 0 0 0,2 1 1 0 0,0 2-347 0 0,0 10 244 0 0,-2-23-249 0 0,0 0-1 0 0,0-1 1 0 0,1 1-1 0 0,-1 0 1 0 0,1 0 0 0 0,1 2 5 0 0,2 22-348 0 0,0 3 196 0 0,1 9 416 0 0,0-1 8 0 0,-3-29-272 0 0,0 0 0 0 0,-1 0 0 0 0,-1 1 0 0 0,0 6 0 0 0,5 70-472 0 0,-5-63 478 0 0,1-9 32 0 0,-2 1 0 0 0,1 0 0 0 0,-4 14-38 0 0,3-21 63 0 0,0 1 1 0 0,1 0 0 0 0,0 0 0 0 0,0-1 0 0 0,1 1 0 0 0,1 1-64 0 0,1 28-278 0 0,-3-35 247 0 0,-1 4 84 0 0,2 0 1 0 0,-1 0 0 0 0,1 0-1 0 0,0 0 1 0 0,1 4-54 0 0,-1-6 2 0 0,0 1 1 0 0,0-1-1 0 0,-1 0 0 0 0,0 1 0 0 0,0-1 0 0 0,-1 1 1 0 0,0-1-1 0 0,-1 3-2 0 0,-1 27 0 0 0,3-30 0 0 0,0 11 0 0 0,-1 0 0 0 0,-2 14 0 0 0,-7 36-168 0 0,2 9 332 0 0,3-31-242 0 0,0 26 2 0 0,2-38 154 0 0,1-6-30 0 0,0-10-48 0 0,0 1 0 0 0,1 6 0 0 0,-4 29 0 0 0,5 228 0 0 0,5-232 0 0 0,-3-19 0 0 0,-1-23 0 0 0,-1 1 0 0 0,0 0 0 0 0,0 0 0 0 0,-1-1 0 0 0,0 5 0 0 0,0-8 0 0 0,1 1 0 0 0,0-1 0 0 0,0 1 0 0 0,0-1 0 0 0,1 1 0 0 0,-1-1 0 0 0,1 1 0 0 0,2 18 0 0 0,1 23 0 0 0,-4 38 254 0 0,6-51-28 0 0,-2 4-198 0 0,-2-27-5 0 0,-1 0 0 0 0,0 9-23 0 0,3 52 136 0 0,2-31-197 0 0,-6 71 445 0 0,-6-69-277 0 0,2 3-34 0 0,4-25-42 0 0,-1-1 1 0 0,0 1-1 0 0,-2 1-31 0 0,2-11 18 0 0,-1 0 0 0 0,2 1 0 0 0,0-1-18 0 0,-6 33 89 0 0,6-37-26 0 0,0-3-23 0 0,0-1 0 0 0,0 1 1 0 0,0-1-1 0 0,0 1 0 0 0,-1-1 0 0 0,1 1 1 0 0,-1-1-1 0 0,0 0 0 0 0,1 1 0 0 0,-1-1-40 0 0,-1 4-5 0 0,1-1-1 0 0,0 0 0 0 0,0 0 0 0 0,0 6 6 0 0,-2 11-250 0 0,2-18 254 0 0,0 1 1 0 0,0-1-1 0 0,1 1 0 0 0,0-1 1 0 0,0 0-1 0 0,0 1 0 0 0,1 0-4 0 0,-1-1 41 0 0,1-1 0 0 0,-1 1 0 0 0,0-1 0 0 0,0 1 0 0 0,-1-1-1 0 0,1 1 1 0 0,-1-1 0 0 0,1 0 0 0 0,-1 1 0 0 0,-1 0-41 0 0,-4 19-105 0 0,3-11 31 0 0,-1 29 269 0 0,-1 5-185 0 0,1 0-10 0 0,2-16 0 0 0,2-26 0 0 0,0 1 0 0 0,0-1 0 0 0,0 0 0 0 0,-1 1 0 0 0,0-1 0 0 0,0 3 0 0 0,-4 26 0 0 0,4-27 0 0 0,0 0 0 0 0,1 0 0 0 0,0 0 0 0 0,0 0 0 0 0,0 0 0 0 0,1 1 0 0 0,0 13 0 0 0,-1 64 0 0 0,-5-51 0 0 0,5 94 0 0 0,0-127 0 0 0,0 6 0 0 0,0 0 0 0 0,0 0 0 0 0,0 0 0 0 0,-1 0 0 0 0,0 0 0 0 0,-2 3 0 0 0,3-5 0 0 0,-1 1 0 0 0,0-1 0 0 0,1 0 0 0 0,0 0 0 0 0,0 0 0 0 0,0 0 0 0 0,1 5 0 0 0,0 7 0 0 0,-1 437 0 0 0,5-423 0 0 0,-10 29 0 0 0,5 94 0 0 0,5-122 0 0 0,-1 1 0 0 0,-2-23 0 0 0,-1 0 0 0 0,0 0 0 0 0,0 3 0 0 0,-1 1 78 0 0,-1-5 24 0 0,1 0 1 0 0,0 0-1 0 0,1-1 1 0 0,0 1-1 0 0,0 0 0 0 0,2 2-102 0 0,-2-5-61 0 0,-1 1 0 0 0,1-1 0 0 0,-1 0 0 0 0,0 0 0 0 0,0 0 0 0 0,0 0 0 0 0,-1 1 61 0 0,0 11 439 0 0,2-10-273 0 0,-1-1-270 0 0,0 1 0 0 0,0-1-1 0 0,-1 0 1 0 0,0 0 0 0 0,0 0-1 0 0,-1 4 105 0 0,1-5 83 0 0,0 0-1 0 0,0 0 1 0 0,1 0-1 0 0,0-1 1 0 0,0 1-1 0 0,0 0 1 0 0,1 2-83 0 0,0 11 130 0 0,4 25-931 0 0,-5-32 1028 0 0,0 1-230 0 0,0 0 0 0 0,1 0-1 0 0,2 10 4 0 0,-2-15 102 0 0,0-1 0 0 0,-1 1 0 0 0,0 0 0 0 0,0 6-102 0 0,0-7 200 0 0,-1 0 0 0 0,2 0 0 0 0,-1 0 0 0 0,1 0 0 0 0,0 4-200 0 0,1-1-242 0 0,-1 0 0 0 0,-1 0 0 0 0,0-1 0 0 0,0 1 1 0 0,-1 3 241 0 0,0 12 1308 0 0,1-15-1229 0 0,0 0-58 0 0,0 0 1 0 0,0-1 0 0 0,-1 1-1 0 0,-2 5-21 0 0,2-5 0 0 0,-1 0 0 0 0,1 0 0 0 0,1 0 0 0 0,-1 6 0 0 0,-4 26 0 0 0,5 55 0 0 0,0-90 0 0 0,1 0 0 0 0,0-1 0 0 0,0 1 0 0 0,1 3 0 0 0,-1-3 0 0 0,0-1 0 0 0,0 1 0 0 0,0-1 0 0 0,0 4 0 0 0,3 51 0 0 0,-4-50 0 0 0,1 1 0 0 0,2 9 0 0 0,-2-11 0 0 0,0 1 0 0 0,-1-1 0 0 0,0 1 0 0 0,-1 7 0 0 0,0 8 0 0 0,2-7 0 0 0,-1-8 0 0 0,0 1 0 0 0,0-1 0 0 0,-1 1 0 0 0,-2 8 0 0 0,2-16 0 0 0,1 1 0 0 0,0-1 0 0 0,0 1 0 0 0,0-1 0 0 0,0 0 0 0 0,0 1 0 0 0,1-1 0 0 0,-1 1 0 0 0,1-1 0 0 0,1 1 0 0 0,-2-2 0 0 0,0 0 0 0 0,0 0 0 0 0,0 0 0 0 0,0 0 0 0 0,0 0 0 0 0,-1 0 0 0 0,1 0 0 0 0,-1 1 0 0 0,-1 11 0 0 0,2-2 0 0 0,0 1 0 0 0,0 1 0 0 0,-1-1 0 0 0,-2 11 0 0 0,3-20 0 0 0,-1 1 0 0 0,1-1 0 0 0,0 1 0 0 0,0-1 0 0 0,0 1 0 0 0,1-1 0 0 0,-1 1 0 0 0,1 0 0 0 0,2 21 0 0 0,1 8 0 0 0,-4-29 0 0 0,1 0 0 0 0,-1 1 0 0 0,1-1 0 0 0,0 1 0 0 0,1 4 0 0 0,-1-5 0 0 0,0 0 0 0 0,-1 0 0 0 0,1-1 0 0 0,-1 1 0 0 0,0 0 0 0 0,0 0 0 0 0,-1 2 0 0 0,0 11 0 0 0,5 23 0 0 0,-4 17 0 0 0,-4-28 0 0 0,4 54 0 0 0,4-50 0 0 0,-4-17 0 0 0,0-6 0 0 0,0-1 0 0 0,0 1 0 0 0,1-1 0 0 0,2 10 0 0 0,-3-17 0 0 0,1 0 0 0 0,-1 0 0 0 0,0 0 0 0 0,0 0 0 0 0,0 0 0 0 0,0 1 0 0 0,-1-1 0 0 0,1 0 0 0 0,0 0 0 0 0,0 0 0 0 0,0 0 0 0 0,0 0 0 0 0,1 0 0 0 0,0 0 0 0 0,2 11 0 0 0,0-8 0 0 0,-1 1 0 0 0,-1 0 0 0 0,1-1 0 0 0,-1 1 0 0 0,0 5 0 0 0,5 21 0 0 0,-6-25 0 0 0,1-1 0 0 0,0 0 0 0 0,1 3 0 0 0,2 20 0 0 0,0 8 0 0 0,-4-32 0 0 0,0 0 0 0 0,1 0 0 0 0,-1-1 0 0 0,1 1 0 0 0,0 0 0 0 0,1 2 0 0 0,-1-5 0 0 0,-1 0 0 0 0,1 0 0 0 0,-1 0 0 0 0,0 0 0 0 0,0 0 0 0 0,0 1 0 0 0,0-1 0 0 0,-1 1 0 0 0,1-1 0 0 0,0 0 0 0 0,0 1 0 0 0,0-1 0 0 0,0 1 0 0 0,0-1 0 0 0,1 2 0 0 0,0 0 0 0 0,0 0 0 0 0,0 0 0 0 0,-1 1 0 0 0,0-1 0 0 0,0 0 0 0 0,0 0 0 0 0,0 0 0 0 0,-1 0 0 0 0,0 0 0 0 0,0 3 0 0 0,-2 3 0 0 0,2 1 0 0 0,-1-1 0 0 0,2 1 0 0 0,-1 9 0 0 0,-3 16 0 0 0,0 14 460 0 0,4-38-422 0 0,0-5-120 0 0,0 0 0 0 0,0 0 0 0 0,-1-1 0 0 0,0 1 0 0 0,-1 3 82 0 0,1-4 61 0 0,0 1 0 0 0,1-1-1 0 0,0 1 1 0 0,0-1 0 0 0,1 7-61 0 0,0 5-216 0 0,-2 5 314 0 0,1-8-144 0 0,0-1 0 0 0,1 1-1 0 0,2 13 47 0 0,-2-21-5 0 0,0-1 0 0 0,-1 1 0 0 0,0-1 0 0 0,0 1 0 0 0,-1-1 0 0 0,0 0 0 0 0,0 1 0 0 0,-1 0 5 0 0,1-2 71 0 0,0 0-1 0 0,1 1 1 0 0,0-1-1 0 0,0 0 1 0 0,0 1 0 0 0,1 0-71 0 0,0 16 137 0 0,-1-15-139 0 0,-1 9-29 0 0,2 1 0 0 0,2 14 31 0 0,-2-27 8 0 0,-1 0-1 0 0,0 0 1 0 0,0 0 0 0 0,-1 0-1 0 0,0 4-7 0 0,-1 15 41 0 0,2 88 32 0 0,4-70-73 0 0,0 18-488 0 0,-4 304 888 0 0,4-271-400 0 0,-2-15-136 0 0,3 5 136 0 0,-3-43-200 0 0,3 17-325 0 0,-3-41 185 0 0,1 7-321 0 0,-1-17 143 0 0,-2-4 299 0 0,0-1 0 0 0,0 0 0 0 0,1 0 0 0 0,-1 1 1 0 0,0-1-1 0 0,1 0 0 0 0,-1 0 0 0 0,1 0 0 0 0,-1 1 1 0 0,1-1-1 0 0,0 0 0 0 0,0 0 0 0 0,0 1 219 0 0,0-1-1238 0 0</inkml:trace>
  <inkml:trace contextRef="#ctx0" brushRef="#br1">9500 7739 7136 0 0,'0'0'165'0'0,"0"0"22"0"0,-1 1 6 0 0,-12 17 6 0 0,13-16-63 0 0,-1-1 0 0 0,0 1 0 0 0,0-1 0 0 0,0 1 0 0 0,0 0 0 0 0,0-1 0 0 0,0 0 0 0 0,-1 2-136 0 0,2-3 79 0 0,-1 1-1 0 0,1-1 1 0 0,-1 1 0 0 0,1-1 0 0 0,-1 1-1 0 0,1 0 1 0 0,-1-1 0 0 0,1 1 0 0 0,0 0-1 0 0,0-1 1 0 0,-1 1 0 0 0,1 0-1 0 0,0-1 1 0 0,0 1 0 0 0,0 0 0 0 0,-1-1-79 0 0,1 1 388 0 0,0-1-4 0 0,0 2-64 0 0,-2 1-243 0 0,0 1 0 0 0,0-1 1 0 0,0 1-1 0 0,1 0 0 0 0,0 0 1 0 0,0 0-1 0 0,0 0 0 0 0,0 0 1 0 0,1 0-1 0 0,0 0-77 0 0,-1 45 1030 0 0,1-28-873 0 0,2 29-1051 0 0,4 29 894 0 0,0-17-994 0 0,-4-46 922 0 0,4 24-1131 0 0,5 12 1203 0 0,-7-37-639 0 0,-4 1-7 0 0</inkml:trace>
  <inkml:trace contextRef="#ctx0" brushRef="#br1">11407 7910 4712 0 0,'0'0'135'0'0,"-1"1"-2"0"0,-5 9-98 0 0,4-8 9 0 0,1-1-1 0 0,0 1 0 0 0,-1 0 0 0 0,1 0 0 0 0,0 0 0 0 0,0 0 0 0 0,1 0 0 0 0,-1 0 0 0 0,0 0 0 0 0,1 0 0 0 0,-1 2-43 0 0,1-4 41 0 0,0 0 0 0 0,0 0 0 0 0,0 1-1 0 0,0-1 1 0 0,0 0 0 0 0,-1 0 0 0 0,1 1-1 0 0,0-1 1 0 0,0 0 0 0 0,0 0 0 0 0,0 1 0 0 0,0-1-1 0 0,-1 0 1 0 0,1 0 0 0 0,0 1 0 0 0,0-1 0 0 0,-1 0-1 0 0,1 0 1 0 0,0 0 0 0 0,0 0 0 0 0,0 1 0 0 0,-1-1-41 0 0,0 1 165 0 0,-6 6 576 0 0,0 1 0 0 0,1 0 0 0 0,0 0 0 0 0,0 0 0 0 0,1 1 0 0 0,0 1-741 0 0,3-6 111 0 0,0 0 0 0 0,1 1-1 0 0,-1 0 1 0 0,1-1 0 0 0,-1 4-111 0 0,1-3 384 0 0,0 0 0 0 0,0 0 0 0 0,-1 1 0 0 0,-2 3-384 0 0,2-4-90 0 0,1-1-1 0 0,0 1 1 0 0,0 0 0 0 0,0 0 0 0 0,0 0 0 0 0,1 0 0 0 0,0 0 0 0 0,0 0 0 0 0,0 0 0 0 0,1 2 90 0 0,0 11-547 0 0,-1-9 475 0 0,1-1-1 0 0,1 0 1 0 0,-1 0 0 0 0,3 5 72 0 0,1 7-493 0 0,-3-11-7 0 0,3 0-10 0 0</inkml:trace>
  <inkml:trace contextRef="#ctx0" brushRef="#br1">13276 4013 4384 0 0,'0'0'127'0'0,"-1"0"-1"0"0,1 1-106 0 0,0-1-1 0 0,-1 0 1 0 0,1 1-1 0 0,0-1 1 0 0,-1 0-1 0 0,1 1 0 0 0,0-1 1 0 0,-1 0-1 0 0,1 0 1 0 0,0 1-1 0 0,-1-1 1 0 0,1 0-1 0 0,-1 0 1 0 0,1 0-1 0 0,0 0 1 0 0,-1 1-1 0 0,1-1 1 0 0,-1 0-1 0 0,1 0 0 0 0,-1 0 1 0 0,1 0-1 0 0,0 0 1 0 0,-1 0-1 0 0,1 0 1 0 0,-1 0-1 0 0,0 0-19 0 0,0-1 178 0 0,-18 11 2198 0 0,18-9-2243 0 0,-1 0-1 0 0,1 0 1 0 0,-1 0-1 0 0,1 0 1 0 0,-1 0 0 0 0,0 0-1 0 0,0-1 1 0 0,1 1-1 0 0,-1 0 1 0 0,0-1-1 0 0,0 0 1 0 0,-1 1-133 0 0,2-1 96 0 0,-1 1 1 0 0,1-1-1 0 0,0 1 0 0 0,-1 0 1 0 0,1-1-1 0 0,0 1 1 0 0,-1 0-1 0 0,1 0 1 0 0,0 0-1 0 0,0 0 0 0 0,0 0 1 0 0,0 0-1 0 0,0 0 1 0 0,0 1-1 0 0,0-1 0 0 0,1 0 1 0 0,-1 1-1 0 0,0 0-96 0 0,-7 9 959 0 0,5-8-825 0 0,0 0 0 0 0,1 0 0 0 0,0 1 0 0 0,-1 0 0 0 0,1-1 0 0 0,1 1 0 0 0,-1 0 0 0 0,0 0-1 0 0,1 0 1 0 0,0 0 0 0 0,0 0 0 0 0,0 2-134 0 0,-1 7 206 0 0,0 0 0 0 0,1 0 1 0 0,1 6-207 0 0,0 9 193 0 0,1 10 150 0 0,-5 34-343 0 0,2-45 131 0 0,1-1 0 0 0,2 14-131 0 0,0 2 95 0 0,-1-28-66 0 0,-1-1 1 0 0,-3 14-30 0 0,3-17-17 0 0,1-1 1 0 0,0 1 0 0 0,0 0 0 0 0,1-1 0 0 0,1 7 16 0 0,1 24 489 0 0,1 3-185 0 0,1 2-304 0 0,0-2 0 0 0,-4-29 0 0 0,-1 10 0 0 0,0-18 0 0 0,0 1 0 0 0,0 0 0 0 0,0 0 0 0 0,2 2 0 0 0,0 17 0 0 0,-2 238-432 0 0,-5-193 368 0 0,5-47 70 0 0,0-4 33 0 0,0 0 0 0 0,1 0-1 0 0,2 4-38 0 0,-2-11 74 0 0,0-1-1 0 0,0 1 1 0 0,-2 0-74 0 0,1 1 8 0 0,1 0 1 0 0,0 3-9 0 0,0-4-95 0 0,0 0 1 0 0,-1 0 0 0 0,-1 2 94 0 0,1 7-69 0 0,-2 3 69 0 0,1-20 0 0 0,0 1 0 0 0,1 0 0 0 0,0-1 0 0 0,0 6 0 0 0,2 12 0 0 0,0-1 0 0 0,-2 9 0 0 0,0-22 0 0 0,6 16 0 0 0,-2 42 0 0 0,-4 12 544 0 0,4-37-560 0 0,-4-37-58 0 0,1-1 0 0 0,-1 1 1 0 0,1 0-1 0 0,0-1 1 0 0,1 2 73 0 0,-2-5-11 0 0,0 1 1 0 0,0-1-1 0 0,0 0 1 0 0,0 1-1 0 0,0-1 1 0 0,0 0-1 0 0,0 1 1 0 0,0-1-1 0 0,-1 0 1 0 0,1 1-1 0 0,-1-1 1 0 0,1 0 10 0 0,-3 11-26 0 0,3 55 410 0 0,6-32-232 0 0,-6 40-688 0 0,4-50 649 0 0,-4-20-17 0 0,0 5-104 0 0,0 0-1 0 0,1 0 0 0 0,0 0 0 0 0,1-1 9 0 0,2 29-166 0 0,-4-35 212 0 0,1 0 1 0 0,-1 0-1 0 0,0 0 1 0 0,0 0-1 0 0,0-1 1 0 0,0 3-47 0 0,-1-2 43 0 0,1 0 1 0 0,0 0-1 0 0,0 0 1 0 0,0 0-1 0 0,1 0 1 0 0,-1 0 0 0 0,1 0-44 0 0,-1-1 0 0 0,1 0 0 0 0,-1 0 0 0 0,1-1 0 0 0,-1 1 0 0 0,0 0 0 0 0,0 0 0 0 0,0-1 0 0 0,0 1 0 0 0,0 0 0 0 0,0 0 0 0 0,0 0 0 0 0,-1-1 0 0 0,1 1 0 0 0,-1 0 0 0 0,1 1 0 0 0,-1-1 3 0 0,1 0 1 0 0,-1 0-1 0 0,1 1 1 0 0,0-1-1 0 0,0 0 1 0 0,0 0-1 0 0,0 1 1 0 0,0-1 0 0 0,1 0-1 0 0,-1 0 1 0 0,1 1-1 0 0,0 1-3 0 0,2 15 22 0 0,-6-4-1 0 0,2-13-18 0 0,1-1-1 0 0,-1 0 1 0 0,1 1 0 0 0,0-1-1 0 0,-1 1 1 0 0,1-1 0 0 0,0 1-1 0 0,0-1 1 0 0,0 1 0 0 0,0-1-1 0 0,0 1 1 0 0,0-1 0 0 0,0 1-1 0 0,1-1 1 0 0,-1 1 0 0 0,1-1-3 0 0,0 1 0 0 0,-1-1 0 0 0,0-1 0 0 0,0 0 0 0 0,1 1 0 0 0,-1-1 0 0 0,0 1 0 0 0,0-1 0 0 0,0 1 0 0 0,1-1 0 0 0,-1 1 0 0 0,0-1 0 0 0,0 1 0 0 0,0-1 0 0 0,0 1 0 0 0,0-1 0 0 0,0 1 0 0 0,0-1 0 0 0,0 1 0 0 0,0 0 0 0 0,0-1 0 0 0,0 1 0 0 0,-1-1 0 0 0,1 1 0 0 0,0-1 0 0 0,0 0 0 0 0,0 1 0 0 0,-1-1 0 0 0,1 1 0 0 0,0 0 0 0 0,-1 1 0 0 0,0 1 0 0 0,0 1 0 0 0,0 0 0 0 0,1 0 0 0 0,0 0 0 0 0,0-1 0 0 0,0 1 0 0 0,0 0 0 0 0,1 1 0 0 0,0 9 0 0 0,-1 104 192 0 0,5-85-128 0 0,-5 43 398 0 0,-5-48-669 0 0,5-20 207 0 0,0-1 0 0 0,0 0 0 0 0,0-1 0 0 0,-1 1 0 0 0,0 0 0 0 0,-1 2 0 0 0,-2 29 0 0 0,3-36 0 0 0,1 0 0 0 0,0 0 0 0 0,0 0 0 0 0,0 0 0 0 0,0 0 0 0 0,0 0 0 0 0,1 0 0 0 0,-1 0 0 0 0,1 2 0 0 0,0-3 0 0 0,-1 1 0 0 0,1 0 0 0 0,-1 0 0 0 0,0 0 0 0 0,0-1 0 0 0,0 1 0 0 0,0 0 0 0 0,0 0 0 0 0,0 1 0 0 0,-3 12 54 0 0,1 0-1 0 0,1 0 1 0 0,1 0-1 0 0,0 1 1 0 0,1 2-54 0 0,0 18 60 0 0,-5 27 171 0 0,3-53-174 0 0,0 0 1 0 0,0 1-1 0 0,-2 4-57 0 0,0 1 21 0 0,0-1-157 0 0,2 1 0 0 0,0 12 136 0 0,0-25 0 0 0,1-1 0 0 0,0 1 0 0 0,-1 0 0 0 0,1-1 0 0 0,-1 1 0 0 0,0-1 0 0 0,-1 2 0 0 0,1-1 0 0 0,1-1 0 0 0,-1 0 0 0 0,0 0 0 0 0,1 0 0 0 0,-1 1 0 0 0,1-1 0 0 0,0 2 0 0 0,-1 6 11 0 0,0 0 0 0 0,0 0 0 0 0,-1 1-11 0 0,0-2 10 0 0,0 1 1 0 0,1 0-1 0 0,1 0-10 0 0,0 7 38 0 0,-1-1-1 0 0,-2 14-37 0 0,2-23 8 0 0,-1 1-1 0 0,2 0 1 0 0,-1 0 0 0 0,1 0-1 0 0,0-1 1 0 0,1 1-1 0 0,1 4-7 0 0,-1-3 13 0 0,0 0-1 0 0,-1 0 0 0 0,0 0 0 0 0,-1 7-12 0 0,0 8 15 0 0,-3 23-15 0 0,4 23 0 0 0,-6-42 0 0 0,6-2 0 0 0,-1-14 0 0 0,1 1 0 0 0,1 0 0 0 0,0 0 0 0 0,0-1 0 0 0,2 5 0 0 0,-2-10 0 0 0,0 1 0 0 0,0-1 0 0 0,-1 1 0 0 0,0-1 0 0 0,-1 7 0 0 0,0 7 0 0 0,1 163 64 0 0,-6-151-64 0 0,2 26 0 0 0,0-25 32 0 0,2-25-21 0 0,1 0 0 0 0,0-1-1 0 0,0 2-10 0 0,-4 21 0 0 0,5-13-6 0 0,-1-5-8 0 0,1 0-1 0 0,1 0 1 0 0,0 0-1 0 0,3 8 15 0 0,-3-15 0 0 0,-1 1 0 0 0,1-1 0 0 0,-1 0 0 0 0,0 1 0 0 0,-1 1 0 0 0,0 11 0 0 0,-4 14 0 0 0,5-28 0 0 0,0 0 0 0 0,1 1 0 0 0,0-1 0 0 0,0 0 0 0 0,1 2 0 0 0,-1-1 0 0 0,0 1 0 0 0,-1-1 0 0 0,0 1 0 0 0,0 0 0 0 0,0-1 0 0 0,-1 3 0 0 0,0 10 0 0 0,-4 25 0 0 0,4-30 0 0 0,0 1 0 0 0,-1 1 0 0 0,-1 0 0 0 0,2-1 0 0 0,0 3 0 0 0,1-15 0 0 0,0-1 0 0 0,0 1 0 0 0,0-1 0 0 0,-1 1 0 0 0,1-1 0 0 0,-1 1 0 0 0,0-1 0 0 0,1 1 0 0 0,-2-1 0 0 0,2 0 0 0 0,-1 0 0 0 0,1 0 0 0 0,0 0 0 0 0,-1 0 0 0 0,1 0 0 0 0,0 0 0 0 0,0 0 0 0 0,0 0 0 0 0,0 0 0 0 0,1 0 0 0 0,-1 0 0 0 0,0 0 0 0 0,0 1 0 0 0,1-1 0 0 0,-1 0 0 0 0,0 1 0 0 0,-1-1 0 0 0,1 2 0 0 0,-2 10 0 0 0,0-1 0 0 0,1 0 0 0 0,0 1 0 0 0,1-1 0 0 0,1 8 0 0 0,0 13 0 0 0,-1 99 0 0 0,5-81 0 0 0,-5 102 0 0 0,5-104 0 0 0,-5-35 0 0 0,0-1 0 0 0,0-1 0 0 0,1 1 0 0 0,2 9 0 0 0,-2-16 22 0 0,0 1-1 0 0,-1-1 0 0 0,0 1 0 0 0,0 0-21 0 0,-1-2 28 0 0,1 1-1 0 0,1-1 1 0 0,-1 0-1 0 0,1 0 1 0 0,0 1-28 0 0,0-2-16 0 0,0 0 0 0 0,-1 0 0 0 0,1 0 0 0 0,-1 0 0 0 0,-1 3 16 0 0,1-4-20 0 0,0 0 0 0 0,0 0-1 0 0,0 0 1 0 0,1 1-1 0 0,-1-1 1 0 0,1 0-1 0 0,1 1 21 0 0,-1 0 195 0 0,-1 0-1 0 0,1 1 0 0 0,-1-1 1 0 0,0 0-1 0 0,0 0 0 0 0,0 0 1 0 0,-1 1-195 0 0,0 11 406 0 0,1 153-1882 0 0,-5-135 1185 0 0,5-34 291 0 0,0 5 0 0 0,0 0 0 0 0,0 0 0 0 0,0 0 0 0 0,1 0 0 0 0,0 0 0 0 0,2 3 0 0 0,-3-5 29 0 0,1 0-1 0 0,-1 0 1 0 0,1 1-1 0 0,-1-1 0 0 0,0 0 1 0 0,-1 0-1 0 0,1 1 0 0 0,-1-1 1 0 0,0 0-1 0 0,0 0 0 0 0,-1 4-28 0 0,1-5-22 0 0,0 0-1 0 0,1 0 0 0 0,-1 0 0 0 0,1 0 0 0 0,0 0 0 0 0,0 0 0 0 0,0 3 23 0 0,1-3-21 0 0,-1 0-1 0 0,0-1 0 0 0,0 1 1 0 0,-1 0-1 0 0,1 0 0 0 0,0-1 0 0 0,-2 4 22 0 0,2-4 19 0 0,-1 1-1 0 0,1 0 0 0 0,-1-1 1 0 0,1 1-1 0 0,0 0 0 0 0,0-1 1 0 0,0 1-1 0 0,1 0 0 0 0,-1 0-18 0 0,1 0 25 0 0,-1 1-1 0 0,0-1 1 0 0,0 1-1 0 0,0-1 1 0 0,0 0-1 0 0,-1 4-24 0 0,-2 12 0 0 0,3-15 0 0 0,-1 0 0 0 0,1 0 0 0 0,-1 0 0 0 0,0 0 0 0 0,-2 3 0 0 0,3 0 0 0 0,0 31 0 0 0,0-33 0 0 0,-1-1 0 0 0,1 1 0 0 0,-1-1 0 0 0,0 1 0 0 0,0 1 0 0 0,0-4 0 0 0,1 1 0 0 0,-1-1 0 0 0,1 0 0 0 0,0 0 0 0 0,0 1 0 0 0,0-1 0 0 0,0 0 0 0 0,0 1 0 0 0,0-1 0 0 0,1 0 0 0 0,-1 1 0 0 0,1 0 0 0 0,0 3 0 0 0,0 1 0 0 0,0 0 0 0 0,0 5 0 0 0,-2-8 0 0 0,1 0 0 0 0,1 0 0 0 0,-1 0 0 0 0,1 0 0 0 0,-1-1 0 0 0,1 1 0 0 0,1 2 0 0 0,-1-1 0 0 0,0 0 0 0 0,0 1 0 0 0,-1-1 0 0 0,0 0 0 0 0,0 0 0 0 0,0 0 0 0 0,-1 2 0 0 0,0 10 0 0 0,1 138 256 0 0,-5-121-505 0 0,0 20 602 0 0,5-12-353 0 0,0 87 0 0 0,5-107 0 0 0,-6-22 0 0 0,1 1 0 0 0,0 0 0 0 0,0 0 0 0 0,0-1 0 0 0,0 1 0 0 0,0 0 0 0 0,0-1 0 0 0,0 1 0 0 0,0 0 0 0 0,0-1 0 0 0,1 1 0 0 0,-1 0 0 0 0,0-1 0 0 0,0 1 0 0 0,0 0 0 0 0,1-1 0 0 0,-1 1 0 0 0,0-1 0 0 0,1 1 0 0 0,-1 0 0 0 0,1 0 0 0 0,-1-1 0 0 0,0 0 0 0 0,1 0 0 0 0,-1 0 0 0 0,0 1 0 0 0,0-1 0 0 0,0 0 0 0 0,0 0 0 0 0,1 1 0 0 0,-1-1 0 0 0,0 0 0 0 0,0 0 0 0 0,0 1 0 0 0,0-1 0 0 0,0 0 0 0 0,0 0 0 0 0,0 1 0 0 0,0-1 0 0 0,0 0 0 0 0,0 1 0 0 0,0-1 0 0 0,0 0 0 0 0,0 0 0 0 0,0 1 0 0 0,0-1 0 0 0,0 6-22 0 0,0 3-122 0 0,0-1 0 0 0,1 1 0 0 0,0-1 0 0 0,1 6 144 0 0,-1-6 126 0 0,0 0 1 0 0,-1 1-1 0 0,0-1 1 0 0,0 0-1 0 0,-1 3-126 0 0,1 12-155 0 0,0 39 155 0 0,4-33-405 0 0,-5-19 539 0 0,1-8-98 0 0,0 1-1 0 0,0 0 1 0 0,0-1 0 0 0,0 1-1 0 0,0-1 1 0 0,1 1 0 0 0,-1-1-1 0 0,1 1 1 0 0,0-1 0 0 0,0 1-1 0 0,1 1-35 0 0,-2-2 0 0 0,1 0 0 0 0,-1 0 0 0 0,1 1 0 0 0,-1-1 0 0 0,0 0 0 0 0,0 0 0 0 0,0 0 0 0 0,0 1 0 0 0,-1 1 0 0 0,0 19 0 0 0,6 5 0 0 0,-5-18 0 0 0,-1-5 0 0 0,1 0 0 0 0,0 1 0 0 0,1-1 0 0 0,-1 0 0 0 0,1 0 0 0 0,1 5 0 0 0,-1-8 0 0 0,0 2 0 0 0,-2 11 0 0 0,5 28-526 0 0,-1-29 800 0 0,0 5-22 0 0,-3 127-6 0 0,1-88-326 0 0,1-40 55 0 0,-2-14 28 0 0,0-1-1 0 0,0 1 1 0 0,1-1 0 0 0,0 0 0 0 0,-1 1 0 0 0,1-1-1 0 0,1 1-2 0 0,-2-3 0 0 0,0-1 0 0 0,0 1 0 0 0,1-1 0 0 0,-1 0 0 0 0,0 1 0 0 0,0-1 0 0 0,0 1 0 0 0,0-1 0 0 0,0 1 0 0 0,0-1 0 0 0,0 1 0 0 0,0-1 0 0 0,0 0 0 0 0,0 1 0 0 0,0-1 0 0 0,0 1 0 0 0,0 0 0 0 0,0-1 0 0 0,-1 1 0 0 0,1-1 0 0 0,0 1 0 0 0,0-1 0 0 0,0 1 0 0 0,0-1 0 0 0,0 1 0 0 0,0 0 0 0 0,0-1 0 0 0,0 1 0 0 0,0-1 0 0 0,1 1 0 0 0,-1-1 0 0 0,0 1 0 0 0,0-1 0 0 0,1 1 0 0 0,0 2-8 0 0,0 1 0 0 0,0-1 0 0 0,-1 1 0 0 0,1-1 0 0 0,-1 1 0 0 0,0 0 0 0 0,0-1 0 0 0,0 1 8 0 0,5 22 0 0 0,-6-22 0 0 0,3 6 0 0 0,0-3 0 0 0,4 17 0 0 0,-5-23 0 0 0,-1 0 0 0 0,0 10 0 0 0,0-5 4 0 0,-1-1 6 0 0,1-1 0 0 0,0 1 0 0 0,1 0 0 0 0,-1-1 0 0 0,1 1 0 0 0,1 3-10 0 0,2 14-81 0 0,-2 3-454 0 0,1-17 387 0 0,-2-5 229 0 0,0 0 0 0 0,0 0-1 0 0,0 0 1 0 0,0 1 0 0 0,0-1-1 0 0,-1 1-80 0 0,0 0 32 0 0,1 0 0 0 0,-1 0 0 0 0,1 0 0 0 0,0 0 0 0 0,1 2-32 0 0,2 16 48 0 0,-4-19-71 0 0,0 1-1 0 0,0-1 1 0 0,0 1-1 0 0,1-1 0 0 0,0 0 1 0 0,0 1-1 0 0,0 1 24 0 0,4 17-539 0 0,-3-4 500 0 0,-2-15 40 0 0,0-1 0 0 0,0 1 0 0 0,0-1 0 0 0,1 0 0 0 0,-1 1 0 0 0,1-1-1 0 0,-1 1 1 0 0,2 1-1 0 0,-1-2 2 0 0,1 1-1 0 0,-1 0 1 0 0,0 0-1 0 0,0 0 0 0 0,0 0 1 0 0,-1 0-1 0 0,1 0 1 0 0,-1 0-1 0 0,1 1 0 0 0,-1 1-1 0 0,0-4 6 0 0,0 12 417 0 0,-1-6-485 0 0,2 1-1 0 0,-1-1 0 0 0,1 1 0 0 0,0 0 1 0 0,0 1 62 0 0,1-1 44 0 0,-1 0 0 0 0,-1 0 0 0 0,0 1 0 0 0,0-1 1 0 0,-1 4-45 0 0,0 14-37 0 0,1 71 229 0 0,-4-52-491 0 0,0 1 100 0 0,-2-12 199 0 0,6-20 0 0 0,-1-1 0 0 0,0 1 0 0 0,-1 2 0 0 0,1-6 43 0 0,0 0-1 0 0,1 0 1 0 0,0 0-1 0 0,1 7-42 0 0,0 7 121 0 0,-1 9 6 0 0,1-15-47 0 0,-1 0-1 0 0,-1 1 1 0 0,0-1-1 0 0,-2 1-79 0 0,2-12 0 0 0,0 1 0 0 0,1 0 0 0 0,0-1 0 0 0,0 1 0 0 0,1 2 0 0 0,0-3 0 0 0,0 0 0 0 0,-1 0 0 0 0,0 0 0 0 0,-1 0 0 0 0,1 0 0 0 0,-2 0 0 0 0,-1 12-26 0 0,1-1-1 0 0,1 1 0 0 0,1 0 1 0 0,1 15 26 0 0,0 3-22 0 0,-1 110-42 0 0,-5-105 64 0 0,5-37 0 0 0,1 3 0 0 0,-2 0 0 0 0,1 0 0 0 0,-1 0 0 0 0,-1 5 0 0 0,1-8 0 0 0,0-1 0 0 0,1 1 0 0 0,-1-1 0 0 0,1 1 0 0 0,0-1 0 0 0,-1 20 0 0 0,-2-7 0 0 0,1 0 0 0 0,1 0 0 0 0,0 11 0 0 0,0-5-36 0 0,-1 0-1 0 0,-3 15 37 0 0,0 4-188 0 0,-4 28-495 0 0,4-37 86 0 0,3-26 413 0 0,1 0 0 0 0,1 0 0 0 0,0 0 0 0 0,-1-1 0 0 0,2 1 0 0 0,0 2 184 0 0,0 13-117 0 0,-1 4-2586 0 0,0-19 1681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38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0 409 6160 0 0,'0'0'133'0'0,"0"0"23"0"0,0 0 13 0 0,0 0 37 0 0,0 0 103 0 0,0 0 47 0 0,0 0 11 0 0,0 0 9 0 0,0 0 34 0 0,0 0 20 0 0,0 0 2 0 0,0 0 1 0 0,0 0 6 0 0,0 0 1 0 0,0 0 0 0 0,0 0-26 0 0,0 0-106 0 0,0 0-48 0 0,0 0-10 0 0,0 0 10 0 0,0 0 49 0 0,0 0 19 0 0,0 0 7 0 0,0 0-18 0 0,0 0-77 0 0,0 0-31 0 0,0 0-7 0 0,0 0 2 0 0,0 0 17 0 0,0 0 10 0 0,0 0 1 0 0,1 0-39 0 0,2-5-154 0 0,-1-4-29 0 0,1 0 45 0 0,-3 9-46 0 0,0 0-1 0 0,1-1 1 0 0,-1 1 0 0 0,0 0 0 0 0,0-1 0 0 0,0 1 0 0 0,0-1-1 0 0,1 1 1 0 0,-1 0 0 0 0,0-1 0 0 0,0 1 0 0 0,1 0 0 0 0,-1 0-1 0 0,0-1 1 0 0,0 1 0 0 0,1 0 0 0 0,-1 0 0 0 0,0-1 0 0 0,1 1-1 0 0,-1 0 1 0 0,0 0 0 0 0,1 0 0 0 0,-1-1 0 0 0,1 1-9 0 0,14-7 115 0 0,-14 6-115 0 0,-1 1 0 0 0,1-1 0 0 0,0 1 0 0 0,-1-1 0 0 0,1 1 0 0 0,0 0 0 0 0,-1 0 0 0 0,1-1 0 0 0,0 1 0 0 0,0 0 0 0 0,-1 0 0 0 0,1 0 0 0 0,0 0 0 0 0,0-1 0 0 0,0 1 0 0 0,3 0 0 0 0,1 0 0 0 0,-1-1 0 0 0,1 0 0 0 0,-1 0 0 0 0,1 0 0 0 0,0-1 0 0 0,16-2 0 0 0,45 4 128 0 0,-60-1-128 0 0,0-3 0 0 0,3 0 0 0 0,3-1 17 0 0,-6 4 19 0 0,3 0-25 0 0,-3-2-1 0 0,-5 2 44 0 0,0 2-1 0 0,2 2-32 0 0,-1-2-15 0 0,0-1 0 0 0,0 0 0 0 0,0 1 0 0 0,0-1 0 0 0,0 0 0 0 0,-1 0 0 0 0,1-1 0 0 0,1 1-6 0 0,2 0 5 0 0,14 0-5 0 0,-15 2 0 0 0,0 0 0 0 0,1-1 0 0 0,3-1 0 0 0,-7 0 0 0 0,0 0 0 0 0,0-1 0 0 0,0 1 0 0 0,0 0 0 0 0,0 0 0 0 0,0 0 0 0 0,0 1 0 0 0,0-1 0 0 0,0 0 0 0 0,0 0 0 0 0,0 0 0 0 0,0 1 0 0 0,0-1 0 0 0,0 1 0 0 0,0-1 0 0 0,0 1 0 0 0,-1-1 0 0 0,1 1 0 0 0,0-1 0 0 0,0 1 0 0 0,3 2-2 0 0,-1-1-30 0 0,-1-3 1 0 0,9 3 16 0 0,-5 1 26 0 0,-5-1 32 0 0,4 2-33 0 0,4 0 1 0 0,-4 0 669 0 0,-5-3-2044 0 0,2 0-4398 0 0,-2-1 1390 0 0</inkml:trace>
  <inkml:trace contextRef="#ctx0" brushRef="#br0" timeOffset="1624.736">585 155 4632 0 0,'0'0'101'0'0,"0"0"22"0"0,0 0 5 0 0,-7 3 2346 0 0,-2-3-1804 0 0,9 0-340 0 0,0 0 12 0 0,0 0 2 0 0,0 0 0 0 0,0 0-3 0 0,0 0-10 0 0,0 0-3 0 0,0 0 0 0 0,0 0-2 0 0,0 0-6 0 0,0 0-6 0 0,0 0-2 0 0,0 0-19 0 0,0 0-77 0 0,0 0-31 0 0,0 0-7 0 0,0-1-141 0 0,-1 1 1 0 0,1-1 0 0 0,0 1-1 0 0,0-1 1 0 0,0 0 0 0 0,0 1 0 0 0,0-1-1 0 0,1 1 1 0 0,-1-1 0 0 0,0 0-1 0 0,0 1 1 0 0,0-1 0 0 0,0 1 0 0 0,1-1-38 0 0,1-1 60 0 0,2-2 132 0 0,1-14-92 0 0,-3 14-84 0 0,0-1 1 0 0,1 0 0 0 0,0 1 0 0 0,0 0 0 0 0,0 0-1 0 0,0 0 1 0 0,0 0 0 0 0,1 0 0 0 0,0 0 0 0 0,3-2-17 0 0,1 0-2 0 0,-6 5 3 0 0,-1 1 0 0 0,0-1 0 0 0,0 0 0 0 0,1 0 0 0 0,-1 0 1 0 0,0-1-1 0 0,0 1 0 0 0,0 0 0 0 0,0 0 0 0 0,0-1 0 0 0,0 1-1 0 0,2-3 7 0 0,0 0-1 0 0,0 0 1 0 0,1 0-1 0 0,0 0 1 0 0,0 1-1 0 0,0 0 0 0 0,3-3-6 0 0,8-6 9 0 0,3 3-9 0 0,-12 5 13 0 0,2 3 51 0 0,-5 2-25 0 0,-1-1-1 0 0,0 1 1 0 0,-1 0 0 0 0,1 0-1 0 0,0-1 1 0 0,0 1 0 0 0,0 0-1 0 0,1 1-38 0 0,-2-2 23 0 0,0 1-1 0 0,0-1 0 0 0,0 1 1 0 0,0-1-1 0 0,0 1 1 0 0,0-1-1 0 0,0 1 0 0 0,0 0 1 0 0,0 0-1 0 0,1 0-22 0 0,1 2 22 0 0,3 8-9 0 0,-5-10-13 0 0,-1 0-1 0 0,1 0 1 0 0,-1 0 0 0 0,1 0 0 0 0,-1 0-1 0 0,1 0 1 0 0,-1 0 0 0 0,0 0 0 0 0,1 0-1 0 0,-1 0 1 0 0,0 1 0 0 0,0-2 1 0 0,0 0-1 0 0,0 1 1 0 0,0-1-1 0 0,0 0 1 0 0,0 0-1 0 0,0 0 1 0 0,0 0 0 0 0,0 0-1 0 0,0 0 1 0 0,0 0-1 0 0,0 0 1 0 0,0 0-1 0 0,0 0 1 0 0,0 1-1 0 0,0-1 1 0 0,0 0-1 0 0,0 0 1 0 0,0 0-1 0 0,0 0 1 0 0,0 0 0 0 0,0 0-1 0 0,0 0 1 0 0,0 0-1 0 0,0 0 1 0 0,0 0-1 0 0,0 0 1 0 0,0 1-1 0 0,0-1 1 0 0,1 0-1 0 0,-1 0 1 0 0,0 0-1 0 0,0 0 1 0 0,0 0 0 0 0,0 0-1 0 0,0 0 1 0 0,0 0-1 0 0,0 0 1 0 0,0 0-1 0 0,0 0 1 0 0,0 0-1 0 0,0 0 1 0 0,1 0-1 0 0,-1 0 1 0 0,0 0-1 0 0,0 0 1 0 0,0 0 0 0 0,0 0-1 0 0,0 0 1 0 0,0 0-1 0 0,0 0 0 0 0,3 2 19 0 0,-1 8-11 0 0,-3-8-8 0 0,1-1 0 0 0,5 11 0 0 0,-5-9 0 0 0,1 0 0 0 0,-1 1 0 0 0,0-1 0 0 0,0 0 0 0 0,0 1 0 0 0,0-1 0 0 0,0 0 0 0 0,-1 1 0 0 0,0-1 0 0 0,1 0 0 0 0,-1 0 0 0 0,0 0 0 0 0,-1 0 0 0 0,0 2 0 0 0,-1 3 0 0 0,-2 17 0 0 0,2-10 0 0 0,3-13 0 0 0,0 0 0 0 0,0 1 0 0 0,-1-1 0 0 0,1 0 0 0 0,-1 0 0 0 0,0 1 0 0 0,0-1 0 0 0,-2 5-8 0 0,1 0 0 0 0,-1 1 0 0 0,1-1 0 0 0,0 0 0 0 0,1 1 0 0 0,0-1 0 0 0,0 0 0 0 0,1 2 8 0 0,0-7 0 0 0,-1-1 0 0 0,1 1 0 0 0,0-1 0 0 0,-1 1 0 0 0,1-1 0 0 0,-1 1 0 0 0,0-1 0 0 0,1 0 0 0 0,-1 1 0 0 0,0-1 0 0 0,0 0 0 0 0,0 1 0 0 0,-7 13 0 0 0,5-6 0 0 0,0 0 0 0 0,-1 0 0 0 0,0-1 0 0 0,-1 0 0 0 0,1 0 0 0 0,-2 0 0 0 0,1 0 0 0 0,-1-1 0 0 0,0 0 0 0 0,-1 0 0 0 0,-2 2 0 0 0,6-6 0 0 0,0 1 0 0 0,0 0 0 0 0,0 0 0 0 0,1 0 0 0 0,-1 0 0 0 0,1 0 0 0 0,0 1 0 0 0,-1 3 0 0 0,-10 19 0 0 0,11-23 0 0 0,0 0 0 0 0,0 0 0 0 0,1 1 0 0 0,-1-1 0 0 0,1 0 1 0 0,0 2-1 0 0,0-3-2 0 0,0 1 0 0 0,0 0 0 0 0,-1-1 0 0 0,1 1 0 0 0,-1-1 0 0 0,-1 2 2 0 0,2-2-6 0 0,0-1 1 0 0,0 0-1 0 0,0 1 1 0 0,0-1-1 0 0,0 1 1 0 0,0 2 5 0 0,0-3-3 0 0,1 0 1 0 0,-1 0-1 0 0,0 0 1 0 0,1 0-1 0 0,-1 1 1 0 0,0-1-1 0 0,-1 0 1 0 0,0 1 2 0 0,1-2-2 0 0,1 0 0 0 0,-1 0 0 0 0,0 1 1 0 0,1-1-1 0 0,-1 0 0 0 0,1 0 0 0 0,-1 1 1 0 0,1-1-1 0 0,-1 1 0 0 0,1-1 1 0 0,0 0-1 0 0,0 1 0 0 0,0-1 0 0 0,0 1 1 0 0,0-1-1 0 0,0 0 0 0 0,0 1 0 0 0,0-1 1 0 0,1 1 1 0 0,-1 23-31 0 0,0-24-33 0 0,0 1 0 0 0,0 3 0 0 0,6-8 0 0 0,3-2 64 0 0,-4 2-10 0 0,-1 0 0 0 0,0-1 0 0 0,0 0 0 0 0,0 0 0 0 0,0 0 1 0 0,1-2 9 0 0,-1 0-5 0 0,-3 3 5 0 0,0 2 0 0 0,-1 0 0 0 0,0 0 0 0 0,1 1 0 0 0,-1-1 0 0 0,1 0 0 0 0,-1 0 0 0 0,1 1 0 0 0,-1-1 0 0 0,1 0 0 0 0,-1 1 0 0 0,1-1 0 0 0,0 1 0 0 0,-1-1 0 0 0,1 0 0 0 0,0 1 0 0 0,0-1 0 0 0,2-1 0 0 0,-1 0 0 0 0,0 0 0 0 0,0-1 0 0 0,0 1 0 0 0,0-1 0 0 0,1-1 0 0 0,4-8 0 0 0,2 5 0 0 0,-2 3 96 0 0,-6 3-79 0 0,1 1 0 0 0,-1-1 0 0 0,0 0 0 0 0,1 0 0 0 0,-1 1 0 0 0,0-1 0 0 0,0 0 0 0 0,0 0 0 0 0,0 0 0 0 0,1-1-17 0 0,0 1 43 0 0,7-4-32 0 0,-4 1-1 0 0,-4 4-7 0 0,-1 0 0 0 0,0 1 1 0 0,1-1-1 0 0,-1 0 0 0 0,1 0 0 0 0,-1 0 0 0 0,0 0 0 0 0,1 1 0 0 0,-1-1 1 0 0,1 0-1 0 0,-1 0 0 0 0,0 1 0 0 0,1-1 0 0 0,-1 0 0 0 0,0 0 0 0 0,1 1 1 0 0,-1-1-4 0 0,0 0 0 0 0,1 1 0 0 0,-1-1 0 0 0,1 0 0 0 0,0 1 0 0 0,-1-1 0 0 0,1 0-1 0 0,-1 1 1 0 0,1-1 0 0 0,-1 1 0 0 0,1-1 0 0 0,-1 1 0 0 0,0-1 0 0 0,1 1 0 0 0,-1-1 0 0 0,1 1 0 0 0,-1 0 0 0 0,0-1 0 0 0,0 1 0 0 0,1-1 0 0 0,-1 1 0 0 0,0 0 0 0 0,0 0 0 0 0,0 1 15 0 0,1 1 87 0 0,-1-2-89 0 0,4 9 84 0 0,-3-9-94 0 0,-1-1-1 0 0,0 1 0 0 0,0-1 1 0 0,1 1-1 0 0,-1-1 0 0 0,0 1 1 0 0,0-1-1 0 0,0 1 0 0 0,0-1 1 0 0,0 1-1 0 0,0-1 0 0 0,0 1 1 0 0,0-1-1 0 0,0 1 0 0 0,0-1 1 0 0,0 1-1 0 0,0 0-2 0 0,0 3 14 0 0,3 1-6 0 0,-3-4 8 0 0,1 0 1 0 0,-1 0-1 0 0,1 1 0 0 0,-1-1 0 0 0,0 0 1 0 0,0 0-1 0 0,1 0 0 0 0,-1 1 1 0 0,0-1-1 0 0,0 0 0 0 0,0 0 1 0 0,0 2-17 0 0,0-2 28 0 0,0-1 0 0 0,0 1 0 0 0,0 0 1 0 0,0 0-1 0 0,0 0 0 0 0,0-1 0 0 0,0 1 1 0 0,1 0-1 0 0,-1 0 0 0 0,0-1 0 0 0,1 1 1 0 0,-1 0-1 0 0,0 0 0 0 0,1-1 0 0 0,-1 1 1 0 0,1 0-29 0 0,0 0 204 0 0,-1 0-197 0 0,1 1 0 0 0,-1-1 0 0 0,1 1 0 0 0,-1-1 0 0 0,1 1 0 0 0,0-1 0 0 0,0 1 0 0 0,-1-1 0 0 0,1 0 0 0 0,0 1 0 0 0,1-1 0 0 0,-1 0 1 0 0,0 0-8 0 0,0 0-1 0 0,0 0 2 0 0,0 0 0 0 0,0 0 0 0 0,0 0-1 0 0,0-1 1 0 0,0 1 0 0 0,0 0 0 0 0,0-1-1 0 0,0 1 1 0 0,0-1 0 0 0,1 1 0 0 0,-1-1-1 0 0,0 0 1 0 0,0 1 0 0 0,0-1 0 0 0,1 0 0 0 0,0 0-1 0 0,48 0 316 0 0,-36-4-332 0 0,30-11-971 0 0,-38 15 574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43.26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17 239 4976 0 0,'0'0'108'0'0,"0"0"17"0"0,0 0 13 0 0,0 0 63 0 0,0 0 221 0 0,0 0 98 0 0,0 0 22 0 0,0-8 2099 0 0,-1 5-2421 0 0,0 0 1 0 0,0 0-1 0 0,1 0 0 0 0,-1 0 1 0 0,1 0-1 0 0,0 0 0 0 0,0 0 0 0 0,0 0 1 0 0,1 0-1 0 0,-1 0 0 0 0,1 0 1 0 0,-1 0-1 0 0,2-1-220 0 0,-2 3 102 0 0,0 0 1 0 0,1 0-1 0 0,-1 0 1 0 0,0 0-1 0 0,0 0 0 0 0,1 0 1 0 0,-1 0-1 0 0,0 0 1 0 0,0 0-1 0 0,0 0 1 0 0,0 0-1 0 0,0 0 0 0 0,0 0-102 0 0,0 0 16 0 0,-1 1-1 0 0,1-1 1 0 0,0 1-1 0 0,0-1 1 0 0,0 1-1 0 0,0 0 0 0 0,0-1 1 0 0,0 1-1 0 0,0-1 1 0 0,0 1-1 0 0,1-1 1 0 0,-1 1-1 0 0,0-1 0 0 0,0 1 1 0 0,0 0-1 0 0,0-1 1 0 0,1 1-1 0 0,-1-1 0 0 0,0 1 1 0 0,0 0-1 0 0,1-1 1 0 0,-1 1-1 0 0,0 0 1 0 0,0-1-1 0 0,1 1 0 0 0,-1 0 1 0 0,1-1-16 0 0,-1 1 12 0 0,0 0-1 0 0,0 0 1 0 0,0-1-1 0 0,0 1 1 0 0,0 0 0 0 0,0 0-1 0 0,0 0 1 0 0,0-1 0 0 0,0 1-1 0 0,0 0 1 0 0,0 0-1 0 0,0 0 1 0 0,0-1 0 0 0,0 1-1 0 0,0 0 1 0 0,0 0-1 0 0,0 0 1 0 0,-1-1 0 0 0,1 1-1 0 0,0 0 1 0 0,0 0 0 0 0,0 0-1 0 0,0-1 1 0 0,0 1-1 0 0,-1 0 1 0 0,1 0 0 0 0,0 0-1 0 0,0 0 1 0 0,0 0 0 0 0,0 0-12 0 0,-1-1 13 0 0,1 1 0 0 0,0 0 0 0 0,0 0 0 0 0,0 0 0 0 0,0 0 0 0 0,-1 0 0 0 0,1-1 0 0 0,0 1 0 0 0,0 0 0 0 0,0 0 0 0 0,0 0 0 0 0,0 0 0 0 0,0-1 0 0 0,0 1 0 0 0,-1 0 0 0 0,1 0 0 0 0,0 0 0 0 0,0-1 0 0 0,0 1 0 0 0,0 0 0 0 0,0 0 1 0 0,0-1-1 0 0,0 1 0 0 0,0 0 0 0 0,0 0 0 0 0,0 0 0 0 0,0-1 0 0 0,0 1 0 0 0,0 0 0 0 0,0 0-13 0 0,1-1 82 0 0,0 0-1 0 0,0 0 1 0 0,-1 0 0 0 0,1 0 0 0 0,0 0 0 0 0,-1 0-1 0 0,1 0 1 0 0,-1 0 0 0 0,0 0 0 0 0,1-1-82 0 0,4-10 250 0 0,-2 5-159 0 0,-2 3-75 0 0,1 0 0 0 0,0 0 0 0 0,0 0 0 0 0,0 1 0 0 0,0-1 0 0 0,0 1 0 0 0,1 0 0 0 0,-1-1 0 0 0,1 1 0 0 0,3-2-16 0 0,2-2 63 0 0,0 1-1 0 0,0 1 0 0 0,5-3-62 0 0,6-4 37 0 0,-7 4-38 0 0,9-7 1 0 0,-17 13 0 0 0,-1 0 0 0 0,1 0 0 0 0,-1 1 0 0 0,1 0 0 0 0,0-1 0 0 0,-1 2 0 0 0,1-1 0 0 0,0 0 0 0 0,4 0 0 0 0,5-1 0 0 0,-5 1 0 0 0,0 0 0 0 0,1 0 0 0 0,-1 1 0 0 0,1 0 0 0 0,1 1 0 0 0,14 0 0 0 0,-18 0 0 0 0,0-1 0 0 0,0 2 0 0 0,0-1 0 0 0,0 0 0 0 0,0 1 0 0 0,3 2 0 0 0,15 4 0 0 0,-3 3-60 0 0,-14-6 48 0 0,6 4 12 0 0,-10-4 0 0 0,-2-5 1 0 0,-1 2-2 0 0,1-1 1 0 0,8 5 0 0 0,-5-1 0 0 0,8 38-157 0 0,-12-42 148 0 0,0 0 0 0 0,0 0 0 0 0,0 0 0 0 0,0 0 0 0 0,0-1 0 0 0,0 1 0 0 0,0 0 0 0 0,0 0 0 0 0,-1 0-1 0 0,1 0 1 0 0,0 0 0 0 0,0-1 0 0 0,-1 1 0 0 0,1 0 0 0 0,-1 0 0 0 0,1 0 0 0 0,-1-1 0 0 0,1 1 0 0 0,-1 0 0 0 0,1-1 0 0 0,-1 1 9 0 0,-3 6-108 0 0,-28 60-236 0 0,31-66 344 0 0,0 0 0 0 0,1 0 0 0 0,-1 0 0 0 0,1 0 0 0 0,-1 0 0 0 0,0-1 0 0 0,0 1 0 0 0,1 0 0 0 0,-1 0 0 0 0,0-1 0 0 0,0 1 0 0 0,-8 8 0 0 0,-13 21 152 0 0,18-24-142 0 0,0-1 1 0 0,0-1-1 0 0,-1 1 1 0 0,1 0-1 0 0,-2 0-10 0 0,-16 17 12 0 0,4 0-12 0 0,-1-2 0 0 0,-7 6 0 0 0,-19 18 0 0 0,39-39 0 0 0,-3 0 0 0 0,-1 1 3 0 0,2-2-10 0 0,-5 3-4 0 0,10-5-48 0 0,-1 1 55 0 0,20 3 58 0 0,10 3-54 0 0,-17-6 0 0 0,-8-2 0 0 0,1-1 0 0 0,-1 0 0 0 0,1 1 0 0 0,-1-1 0 0 0,1 0 0 0 0,-1 1 0 0 0,1-1 0 0 0,0 0 0 0 0,-1 0 0 0 0,1 0 0 0 0,0-1 0 0 0,1 1 0 0 0,-2 0 0 0 0,0 0 0 0 0,0 0 0 0 0,0 0 0 0 0,0 0 0 0 0,0 0 0 0 0,0 1 0 0 0,0-1 0 0 0,0 0 0 0 0,0 0 0 0 0,1 1 0 0 0,-1-1 0 0 0,0 1 0 0 0,0-1 0 0 0,0 1 0 0 0,-1-1 0 0 0,2 1 0 0 0,2 2 0 0 0,0-1 0 0 0,0 0 0 0 0,0-1 0 0 0,1 1 0 0 0,-1-1 0 0 0,0 0 0 0 0,1 0 0 0 0,-1 0 0 0 0,1 0 0 0 0,0-1 0 0 0,-2 0 2 0 0,-1 0 1 0 0,1 1 0 0 0,-1-1-1 0 0,0 0 1 0 0,1 1 0 0 0,-1 0-1 0 0,0 0 1 0 0,1-1 0 0 0,-1 1-1 0 0,0 0 1 0 0,0 1 0 0 0,0-1-1 0 0,0 0 1 0 0,0 1-3 0 0,2 1 4 0 0,0-1 1 0 0,1 0-1 0 0,-1 1 1 0 0,1-1-1 0 0,0-1 1 0 0,0 1-5 0 0,13 9 0 0 0,-3 4 0 0 0,-11-13 0 0 0,-2 1 0 0 0,4 11 0 0 0,0-5 0 0 0,1-3 0 0 0,-4-1-15 0 0,-2-4 15 0 0,0 0-1 0 0,0 1 1 0 0,0-1 0 0 0,-1 1 0 0 0,1-1-1 0 0,0 1 1 0 0,-1-1 0 0 0,1 1-1 0 0,-1-1 1 0 0,1 1 0 0 0,-1 0 0 0 0,1-1-1 0 0,-1 1 1 0 0,0 0 0 0 0,0-1 0 0 0,0 1-1 0 0,0 0 1 0 0,0-1 0 0 0,-1 1 0 0 0,1 0-1 0 0,0-1 1 0 0,-1 1 0 0 0,1 0-1 0 0,-1-1 1 0 0,0 2 0 0 0,0-1 15 0 0,0-1-13 0 0,2 12-5 0 0,-1-12 15 0 0,0 1 1 0 0,0 0-1 0 0,-1 0 1 0 0,1 0-1 0 0,0 0 1 0 0,-1-1 0 0 0,0 1-1 0 0,1 0 1 0 0,-1 0-1 0 0,0-1 1 0 0,0 1-1 0 0,0 0 1 0 0,0-1 0 0 0,0 2-13 0 0,0-3 86 0 0,0 2-59 0 0,1-1-1 0 0,0 0 0 0 0,-1 0 1 0 0,0 0-1 0 0,1 0 0 0 0,-1 0 1 0 0,0 0-1 0 0,0 0 1 0 0,1 0-1 0 0,-1 0 0 0 0,0 0 1 0 0,0 0-1 0 0,0-1 0 0 0,0 1-26 0 0,-20 18 464 0 0,20-18-419 0 0,-1 0 0 0 0,1 0 0 0 0,-1 0-1 0 0,1-1 1 0 0,-1 1 0 0 0,1 0 0 0 0,-1-1-1 0 0,0 1 1 0 0,1-1 0 0 0,-1 0-1 0 0,0 1 1 0 0,0-1-45 0 0,-11 3 223 0 0,8-1-173 0 0,0 0 1 0 0,-1-1-1 0 0,1 1 0 0 0,-1-1 0 0 0,0 0 0 0 0,-2-1-50 0 0,-21 6 115 0 0,13-3-146 0 0,1 1-1 0 0,-3-2 32 0 0,6 0-49 0 0,0 0 0 0 0,1 1 0 0 0,-1 0-1 0 0,0 1 50 0 0,-5 2-564 0 0,-1 0 0 0 0,1-1 1 0 0,-1-1-1 0 0,-1 0 0 0 0,-7-1 564 0 0,-1-2-1472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19:54:56.0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1475 17291 525 0,'0'0'11'0,"0"0"2"0,0 0 1 0,0 0 2 0,0 0-16 0,0 0 0 0,3 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09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1663 9184 0 0,'0'0'208'0'0,"0"0"33"0"0,1-2 14 0 0,2-3-220 0 0,1 0 1 0 0,1 0-1 0 0,-1 0 0 0 0,1 0 1 0 0,0 1-1 0 0,0 0 1 0 0,5-4-36 0 0,10-8 264 0 0,11-10 353 0 0,-22 18-423 0 0,1 1 0 0 0,-1-2-1 0 0,0 1 1 0 0,-1-1 0 0 0,0 0-1 0 0,0-1 1 0 0,2-5-194 0 0,17-26 363 0 0,-19 29-174 0 0,0 0 0 0 0,5-10-189 0 0,14-33 517 0 0,7-13 100 0 0,14-45-617 0 0,24-62 192 0 0,-25 64-192 0 0,-13 31 0 0 0,15-47-44 0 0,20-47-48 0 0,-47 124 96 0 0,-1 1-72 0 0,8-28 68 0 0,2-10 0 0 0,-13 18 0 0 0,-1-10 0 0 0,-16 73 19 0 0,0 1 1 0 0,-1-1 0 0 0,0 1 0 0 0,0-1-1 0 0,-1 0 1 0 0,0 1 0 0 0,0-1-1 0 0,0 1 1 0 0,0 0 0 0 0,-1-1 0 0 0,0 1-1 0 0,0 0 1 0 0,-1 0 0 0 0,1 0 0 0 0,-4-4-20 0 0,5 8 5 0 0,0 0 1 0 0,1 0 0 0 0,-1 0 0 0 0,0 0 0 0 0,0 0 0 0 0,0 1 0 0 0,0-1 0 0 0,0 0 0 0 0,0 1 0 0 0,0-1 0 0 0,-1 0 0 0 0,1 1 0 0 0,0 0 0 0 0,0-1-1 0 0,0 1 1 0 0,-1 0 0 0 0,1-1 0 0 0,0 1 0 0 0,0 0 0 0 0,-1 0 0 0 0,1 0 0 0 0,0 0 0 0 0,0 0 0 0 0,-1 0 0 0 0,1 1 0 0 0,-1-1-6 0 0,-4 1 38 0 0,1-1-25 0 0,-1 1 0 0 0,1 0 0 0 0,-1 0 0 0 0,1 1 0 0 0,0-1 0 0 0,0 1 0 0 0,-1 0 0 0 0,1 1 0 0 0,1-1 0 0 0,-1 1 0 0 0,0 0 0 0 0,1 0 0 0 0,-1 1 0 0 0,1-1 0 0 0,0 1-13 0 0,-13 12 50 0 0,1 1 1 0 0,-14 18-51 0 0,24-28 9 0 0,-21 26-98 0 0,2 1 1 0 0,1 1 0 0 0,-7 18 88 0 0,16-23 54 0 0,2 1 0 0 0,-5 22-54 0 0,2-8 44 0 0,5-12 19 0 0,1 0 0 0 0,2 1 0 0 0,1 3-63 0 0,-13 104 156 0 0,10-59-96 0 0,4-27 25 0 0,3 11-85 0 0,-4 33 238 0 0,0 13-2 0 0,-1 8-216 0 0,4-69-20 0 0,3-28 0 0 0,-1 0 0 0 0,-3 7 0 0 0,1-11 0 0 0,0-2 0 0 0,2 0 0 0 0,-2 8 0 0 0,1 6 1 0 0,-6 23-1 0 0,0-2-15 0 0,-8 56-194 0 0,-5 50 170 0 0,21-152 56 0 0,-5 91 97 0 0,5-83-136 0 0,0 1 0 0 0,-1-1 0 0 0,0 1 0 0 0,-1-1 1 0 0,-3 5 21 0 0,4-1-219 0 0,3-12-5254 0 0,-1-6 1173 0 0</inkml:trace>
  <inkml:trace contextRef="#ctx0" brushRef="#br0" timeOffset="443.294">139 1717 10624 0 0,'0'0'241'0'0,"0"0"38"0"0,0 0 10 0 0,0 0-33 0 0,0 0-151 0 0,0 0-91 0 0,0-1 0 0 0,0 1 1 0 0,0-1-1 0 0,0 1 0 0 0,0-1 0 0 0,0 0 0 0 0,0 1 0 0 0,0-1 0 0 0,0 1 0 0 0,0-1 0 0 0,0 1 0 0 0,0-1 0 0 0,0 0 0 0 0,1 1 0 0 0,-1-1 0 0 0,0 1 1 0 0,0-1-1 0 0,1 0-14 0 0,8-8 254 0 0,0 0 0 0 0,0-1-1 0 0,2-5-253 0 0,19-21 1205 0 0,-27 33-1146 0 0,0 0-1 0 0,0 0 0 0 0,1 0 1 0 0,-1 0-1 0 0,1 0 0 0 0,-1 1 1 0 0,1-1-1 0 0,0 1 0 0 0,0 0 1 0 0,0 0-1 0 0,0 1 1 0 0,0-1-1 0 0,1 1-58 0 0,47-18 11 0 0,-28 15-138 0 0,-1 2 0 0 0,0 0 1 0 0,1 1-1 0 0,1 2 127 0 0,-20-1-71 0 0,-2 0-10 0 0,-1 0-1 0 0,1 1 1 0 0,-1-1-1 0 0,0 1 1 0 0,1 0 0 0 0,-1 0-1 0 0,0 0 1 0 0,1 0-1 0 0,-1 0 1 0 0,0 0-1 0 0,0 0 1 0 0,1 1 81 0 0,-1 0-122 0 0,0-1 0 0 0,0 0 0 0 0,0 1 0 0 0,0-1 1 0 0,0 0-1 0 0,1 0 0 0 0,-1-1 0 0 0,0 1 0 0 0,1 0 0 0 0,-1-1 0 0 0,0 1 0 0 0,1-1 122 0 0,9 0-704 0 0,-1 0-6 0 0</inkml:trace>
  <inkml:trace contextRef="#ctx0" brushRef="#br0" timeOffset="1273.866">1289 317 6504 0 0,'-1'-1'141'0'0,"0"-4"-39"0"0,1 3-71 0 0,0 1 0 0 0,0 0 0 0 0,0 0 0 0 0,0-1 1 0 0,-1 1-1 0 0,1 0 0 0 0,-1-1 0 0 0,1 1 0 0 0,-1 0 0 0 0,1 0 0 0 0,-1 0 0 0 0,0 0 0 0 0,1 0 0 0 0,-1-1 0 0 0,-1 1-31 0 0,1-1 188 0 0,1 2 43 0 0,0 0 1 0 0,0 0 2 0 0,0 0 12 0 0,0 0 2 0 0,0 0 0 0 0,-1 0-183 0 0,-1 0 0 0 0,1 0-1 0 0,-1 0 1 0 0,1-1 0 0 0,0 1 0 0 0,-1 0 0 0 0,1-1 0 0 0,0 0 0 0 0,-2 0-65 0 0,1 1 39 0 0,0 0 0 0 0,0 0 0 0 0,1 0 0 0 0,-1 0 1 0 0,0 0-1 0 0,0 0 0 0 0,0 0 0 0 0,0 1 0 0 0,1-1 1 0 0,-1 1-1 0 0,0-1 0 0 0,0 1 0 0 0,1 0 0 0 0,-1-1 1 0 0,1 1-1 0 0,-1 0 0 0 0,0 1-39 0 0,-12 4 302 0 0,11-5-267 0 0,0 1 0 0 0,0-1 0 0 0,0 1 0 0 0,0-1 0 0 0,1 1 1 0 0,-1 0-1 0 0,1 0 0 0 0,-1 0 0 0 0,1 1 0 0 0,0-1 0 0 0,0 0 0 0 0,0 1 1 0 0,0 0-36 0 0,-25 40 357 0 0,12-18 29 0 0,-2 5-117 0 0,1 0 0 0 0,-6 17-269 0 0,-11 22 238 0 0,21-43 24 0 0,2 0 0 0 0,0 1 0 0 0,-3 18-262 0 0,3-12 204 0 0,-15 71 178 0 0,15-68-259 0 0,-3 26-123 0 0,4-15 11 0 0,5-21 20 0 0,2-1 0 0 0,0 1 0 0 0,2 0 0 0 0,2 13-31 0 0,-1 12 106 0 0,-2-22-90 0 0,2 0 0 0 0,2 0 0 0 0,0-1 0 0 0,2 1 0 0 0,4 14-16 0 0,4 14 0 0 0,0 4 0 0 0,-8-40 0 0 0,-4-15-108 0 0,0-1 1 0 0,1 1 0 0 0,-1-1 0 0 0,1 1 0 0 0,2 1 107 0 0,0 4-450 0 0,1 0 1 0 0,-1 0 0 0 0,0 4 449 0 0,5 14-2190 0 0,0-9-522 0 0,-8-18 1322 0 0</inkml:trace>
  <inkml:trace contextRef="#ctx0" brushRef="#br0" timeOffset="2120.393">1546 645 5488 0 0,'0'0'158'0'0,"-2"0"-4"0"0,-6 0-10 0 0,7 0 168 0 0,-1 0 0 0 0,0 0 1 0 0,0 0-1 0 0,0 1 0 0 0,0-1 1 0 0,0 1-1 0 0,0-1 0 0 0,0 1 1 0 0,-1 0-313 0 0,3-1-3 0 0,-2 1 411 0 0,2 0-138 0 0,-25 25 942 0 0,24-24-1134 0 0,-1 0 0 0 0,1 0 0 0 0,0 1-1 0 0,-1-1 1 0 0,1 0 0 0 0,0 1-1 0 0,0-1 1 0 0,1 1 0 0 0,-1 0 0 0 0,1-1-1 0 0,-1 1 1 0 0,1-1 0 0 0,0 1-1 0 0,0 0 1 0 0,0-1 0 0 0,0 1 0 0 0,0 0-1 0 0,0-1 1 0 0,1 1-78 0 0,1 6 69 0 0,1 0 0 0 0,0 0 0 0 0,1 0 0 0 0,3 7-69 0 0,6 15 131 0 0,23 59 951 0 0,-32-80-870 0 0,1-1 0 0 0,0-1 1 0 0,3 3-213 0 0,-3-3 100 0 0,-1-1 1 0 0,1 0 0 0 0,-1 1 0 0 0,2 7-101 0 0,-3-8 59 0 0,0 1 0 0 0,0-1 0 0 0,0 0 0 0 0,1 0 0 0 0,0 0 0 0 0,1 0 0 0 0,-1-1 0 0 0,2 1-59 0 0,-3-3 14 0 0,-1-1 0 0 0,0 1 1 0 0,1 0-1 0 0,-1 0 1 0 0,0 0-1 0 0,-1 0 1 0 0,1 0-1 0 0,0 2-14 0 0,-1-2 5 0 0,1 1 0 0 0,-1-1 1 0 0,1 0-1 0 0,1 0 0 0 0,0 2-5 0 0,24 41 582 0 0,-18-31-537 0 0,4 10-32 0 0,5 15-13 0 0,-9-19 117 0 0,2 1 1 0 0,1-1-118 0 0,1 5 33 0 0,-11-20-27 0 0,1-1 0 0 0,1 0 0 0 0,-1 1 0 0 0,1-1 1 0 0,3 3-7 0 0,8 15 2 0 0,4 10-34 0 0,-18-33-10 0 0,0-1 0 0 0,0 1-1 0 0,0-1 1 0 0,0 1 0 0 0,0-1 0 0 0,0 1-1 0 0,0-1 1 0 0,0 0 0 0 0,1 1-1 0 0,-1-1 1 0 0,0 0 0 0 0,0 0 0 0 0,0 0 42 0 0,0 0-61 0 0,0 0 13 0 0,0 0 0 0 0,0 0 0 0 0,0 0 0 0 0,1 0 0 0 0,-1 0 0 0 0,0-1 0 0 0,0 1 1 0 0,0 0-1 0 0,0-1 0 0 0,0 1 0 0 0,0-1 0 0 0,0 1 0 0 0,0-1 0 0 0,0 0 1 0 0,0 1-1 0 0,0-1 0 0 0,0 0 0 0 0,0 0 48 0 0,6-4-362 0 0,-3 2 25 0 0,-1 1-1 0 0,1-1 1 0 0,0-1 0 0 0,-1 1 0 0 0,3-4 337 0 0,4-4-3090 0 0,-8 8 1999 0 0,7-6-2570 0 0</inkml:trace>
  <inkml:trace contextRef="#ctx0" brushRef="#br0" timeOffset="2753.2">1443 1571 7224 0 0,'0'0'165'0'0,"0"0"22"0"0,0 0 7 0 0,0-11 418 0 0,0 7-475 0 0,0 1-1 0 0,1 0 0 0 0,-1 0 0 0 0,1 0 0 0 0,0-1 0 0 0,-1 1 0 0 0,1 0 0 0 0,1 0 0 0 0,-1 0 1 0 0,0 0-1 0 0,2 0-136 0 0,12-33 554 0 0,-12 29-426 0 0,-1 1 0 0 0,1-1 0 0 0,0 1 0 0 0,1-1 0 0 0,0 1 0 0 0,1-2-128 0 0,-1 3 138 0 0,-1 0-1 0 0,0 0 0 0 0,-1-1 1 0 0,1 1-1 0 0,-1-1 0 0 0,1-2-137 0 0,9-19 390 0 0,35-57 778 0 0,-8 10-893 0 0,29-52 419 0 0,-28 53 97 0 0,-14 24-263 0 0,7-7-528 0 0,48-77 381 0 0,-41 56-115 0 0,-25 45-74 0 0,0 5-79 0 0,2-4-44 0 0,-6 7-59 0 0,-6 17-10 0 0,-1 0 0 0 0,1-1 0 0 0,-1 1 0 0 0,-1-1 0 0 0,1-1 0 0 0,12-23 0 0 0,-15 30 0 0 0,0-1 0 0 0,2-10 0 0 0,-2 10-1 0 0,7-10-20 0 0,-7 12-101 0 0,-1 1-55 0 0,0 0-13 0 0,0 0-52 0 0,0 0-207 0 0,-1 1-95 0 0,-11 12-504 0 0,9-10 777 0 0,0 0 0 0 0,1 0 1 0 0,-1 0-1 0 0,1 0 0 0 0,-1 0 1 0 0,1 1-1 0 0,0-1 1 0 0,-1 3 270 0 0,-12 29-2280 0 0,9-25 1480 0 0</inkml:trace>
  <inkml:trace contextRef="#ctx0" brushRef="#br0" timeOffset="3612.157">2305 336 4752 0 0,'0'0'101'0'0,"0"0"22"0"0,0 0 6 0 0,0 0 42 0 0,0 0 150 0 0,2 0 60 0 0,5 2 97 0 0,-3-1-112 0 0,0 0 0 0 0,0 0-1 0 0,0 1 1 0 0,0-1 0 0 0,0 1-1 0 0,0 0-365 0 0,4 3 723 0 0,-4-3-596 0 0,1 0-1 0 0,-1 1 1 0 0,0 0-1 0 0,0 0 1 0 0,0 0-1 0 0,-1 0 1 0 0,1 0-1 0 0,-1 1 1 0 0,1 0 0 0 0,-1 0-1 0 0,0 0 1 0 0,-1 0-127 0 0,4 6 323 0 0,14 20 344 0 0,-17-25-639 0 0,0 1 0 0 0,0-1 0 0 0,0 1 0 0 0,-1-1 0 0 0,0 1 0 0 0,1 3-28 0 0,3 7 78 0 0,1 1 15 0 0,-5-11-49 0 0,1 0-1 0 0,0 0 1 0 0,0 0 0 0 0,1 1-44 0 0,-1-1 44 0 0,0 0 0 0 0,0 1 0 0 0,0-1 0 0 0,-1 0 0 0 0,0 2-44 0 0,7 16 128 0 0,13 29 164 0 0,-3 0 1 0 0,1 14-293 0 0,-11-26 155 0 0,-1 0 0 0 0,-3 1-1 0 0,0 23-154 0 0,-1-17 31 0 0,-1 10 25 0 0,-4 39-56 0 0,0-27-58 0 0,0-38 225 0 0,-4 18-167 0 0,0 4 88 0 0,2-33-44 0 0,0 0 0 0 0,-1 1-44 0 0,-3 15 84 0 0,3-10-18 0 0,-2 1 1 0 0,0-1-1 0 0,-2-1 1 0 0,-1 0-1 0 0,-1 0 1 0 0,-11 19-67 0 0,10-25 58 0 0,2-3-47 0 0,0 0 0 0 0,-2-1-1 0 0,-1 1-10 0 0,-6 6-200 0 0,-1 0-1 0 0,-1-1 1 0 0,-1-1-1 0 0,-1-2 1 0 0,-11 9 200 0 0,-29 14-2400 0 0,47-33 1696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14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11 790 7600 0 0,'0'0'166'0'0,"-1"0"29"0"0,-9 0 230 0 0,10 0-229 0 0,0 0-10 0 0,0 0-2 0 0,0 0 5 0 0,0 0 23 0 0,0 0 11 0 0,0 0 1 0 0,0 0-18 0 0,0 0-72 0 0,0 0-34 0 0,0 0-4 0 0,0 0 0 0 0,0 0-2 0 0,0 0-4 0 0,0 0-2 0 0,0 0 32 0 0,0 0 134 0 0,0 0 60 0 0,0 0 7 0 0,0 0-22 0 0,0 0-118 0 0,0 0-56 0 0,0 0-11 0 0,0 0 27 0 0,2 0 123 0 0,53 4 1149 0 0,-38 0-1072 0 0,-15-4-296 0 0,-1 1 0 0 0,1-1 0 0 0,0 1 0 0 0,0-1 0 0 0,0 0 0 0 0,-1 0 0 0 0,1 0 0 0 0,0 1-1 0 0,0-2 1 0 0,0 1 0 0 0,-1 0 0 0 0,1 0-45 0 0,-1 0 28 0 0,0-1 0 0 0,0 1-1 0 0,0 0 1 0 0,-1 0 0 0 0,1 0 0 0 0,0 0 0 0 0,0 0-1 0 0,0 0 1 0 0,-1 0 0 0 0,1 0 0 0 0,0 1-1 0 0,0-1 1 0 0,-1 0 0 0 0,1 0 0 0 0,0 1-1 0 0,0-1-27 0 0,0 1 20 0 0,0-1-1 0 0,-1 0 1 0 0,1 0-1 0 0,0 1 1 0 0,0-1-1 0 0,0 0 1 0 0,-1 0-1 0 0,1 0 1 0 0,0 0-1 0 0,0 0 1 0 0,0 0 0 0 0,-1 0-1 0 0,1 0 1 0 0,1 0-20 0 0,6-3 75 0 0,1 1 1 0 0,-1-2 0 0 0,0 1 0 0 0,0-1-1 0 0,4-3-75 0 0,7-3 48 0 0,47-11 6 0 0,-35 12-54 0 0,-25 8 0 0 0,-1 0 0 0 0,1 0 0 0 0,-1-1 0 0 0,1 0-1 0 0,1-1 2 0 0,70-28-1 0 0,-69 27-17 0 0,-4 2-42 0 0,-1 1-1 0 0,1-1 1 0 0,-1 0 0 0 0,0 0-1 0 0,0 0 1 0 0,0-1 0 0 0,2-1 59 0 0,-2 2-349 0 0,1-1 1 0 0,0 1 0 0 0,-1 0 0 0 0,1 0 0 0 0,3-1 348 0 0,-7 3-54 0 0,2-1-327 0 0,-2 1-3 0 0,0 0-54 0 0,0 0-223 0 0,0 0-98 0 0,0 0-613 0 0,0 0-2390 0 0</inkml:trace>
  <inkml:trace contextRef="#ctx0" brushRef="#br0" timeOffset="564.904">41 959 7920 0 0,'0'0'174'0'0,"0"0"29"0"0,0 0 13 0 0,0 0 20 0 0,0 0 57 0 0,0 0 25 0 0,0 0 2 0 0,0 0-19 0 0,0 0-77 0 0,0 0-31 0 0,0-1-7 0 0,6-38 1122 0 0,-6 37-1120 0 0,0 2 4 0 0,3-3 17 0 0,-2 1-203 0 0,-1 1 0 0 0,1-1 0 0 0,0 1 0 0 0,0-1 0 0 0,0 1 1 0 0,0 0-1 0 0,0-1 0 0 0,0 1 0 0 0,0 0 0 0 0,0 0 0 0 0,1-1 0 0 0,-1 1-6 0 0,0 1 4 0 0,-1-1 8 0 0,1 1 1 0 0,-1-1 0 0 0,0 1-1 0 0,1-1 1 0 0,-1 1 0 0 0,1 0-1 0 0,-1-1 1 0 0,1 1 0 0 0,0 0-1 0 0,-1-1 1 0 0,1 1-1 0 0,-1 0 1 0 0,1 0 0 0 0,-1 0-1 0 0,1 0 1 0 0,0-1 0 0 0,-1 1-13 0 0,20-5 99 0 0,-18 5-43 0 0,-1 0 0 0 0,1 0 1 0 0,-1 0-1 0 0,1 0 1 0 0,-1 0-1 0 0,1 0 0 0 0,-1 0 1 0 0,1 1-1 0 0,-1-1 0 0 0,1 1 1 0 0,-1-1-1 0 0,0 1 1 0 0,1-1-1 0 0,-1 1 0 0 0,0 0 1 0 0,1 0-1 0 0,-1-1 0 0 0,0 1 1 0 0,0 0-1 0 0,0 0 1 0 0,1 0-57 0 0,19 9 352 0 0,-21-10-351 0 0,1 2 7 0 0,1-1 0 0 0,0 1 0 0 0,0-1 1 0 0,0 0-1 0 0,0 0 0 0 0,1 0 0 0 0,-1 0 0 0 0,0 0 0 0 0,1 0-8 0 0,2-1 33 0 0,-3 0-43 0 0,0 0 0 0 0,-1 0 0 0 0,1 0 0 0 0,0 0-1 0 0,0 0 1 0 0,0 0 0 0 0,-1 1 0 0 0,1-1 0 0 0,0 1 0 0 0,0-1 0 0 0,-1 1 0 0 0,1 0 0 0 0,0 0 10 0 0,-1-1-36 0 0,0 1 1 0 0,0-1 0 0 0,-1 1 0 0 0,1-1 0 0 0,0 0-1 0 0,0 1 1 0 0,0-1 0 0 0,0 0 0 0 0,0 0 0 0 0,0 0-1 0 0,0 0 1 0 0,0 0 0 0 0,1 0 0 0 0,-1 0 0 0 0,0 0-1 0 0,0 0 1 0 0,0 0 0 0 0,0-1 0 0 0,0 1 0 0 0,-1 0-1 0 0,1-1 1 0 0,0 1 0 0 0,0-1 0 0 0,0 1 0 0 0,0-1-1 0 0,0 1 1 0 0,0-1 0 0 0,-1 0 0 0 0,1 1 0 0 0,0-1 35 0 0,21-4-1598 0 0,1-3-3198 0 0,-21 8 3006 0 0</inkml:trace>
  <inkml:trace contextRef="#ctx0" brushRef="#br0" timeOffset="4494.069">283 926 2528 0 0,'0'0'107'0'0,"0"0"-23"0"0,0 0-11 0 0,0 0 3 0 0,0 0 12 0 0,4 8 5444 0 0,-1-6-6023 0 0,4-2 488 0 0,-4 0-50 0 0,4 1 40 0 0,0 2 13 0 0,2-3 0 0 0,-7-2 0 0 0,-1 0 0 0 0,11-2 0 0 0,-3 3 0 0 0,-8 2 0 0 0,0-1 0 0 0,0 1 0 0 0,0-1 0 0 0,0 1 0 0 0,0-1 0 0 0,1 0 0 0 0,-1 0 0 0 0,0 0 0 0 0,0 0 0 0 0,0 1 0 0 0,1-2 0 0 0,-1 1 0 0 0,1 0 0 0 0,-1 0-1 0 0,0 0 1 0 0,1 0 0 0 0,-1 0-1 0 0,1 0 1 0 0,-1 0 0 0 0,0 0-1 0 0,1 0 1 0 0,-1-1-1 0 0,0 1 1 0 0,1-1 0 0 0,-1 1-1 0 0,0-1 1 0 0,1 1 0 0 0,-1-1 0 0 0,0 0 4 0 0,0 1 0 0 0,-1-1 0 0 0,1 1 0 0 0,0 0 0 0 0,0-1 1 0 0,0 1-1 0 0,-1 0 0 0 0,1 0 0 0 0,0 0 0 0 0,0-1 1 0 0,0 1-1 0 0,0 0 0 0 0,0 0 0 0 0,0 0-4 0 0,1 0 18 0 0,0 0 1 0 0,0 0-1 0 0,-1 0 0 0 0,1-1 0 0 0,0 1 0 0 0,0-1 1 0 0,0 1-1 0 0,-1-1 0 0 0,2 0-18 0 0,-1 0 29 0 0,0 0 1 0 0,-1 1-1 0 0,1-1 0 0 0,0 0 1 0 0,0 1-1 0 0,0 0 0 0 0,-1-1 1 0 0,1 1-1 0 0,1 0-29 0 0,14-5 463 0 0,-14 4-433 0 0,0 1 1 0 0,-1-1-1 0 0,1 0 1 0 0,-1 0-1 0 0,0 0 1 0 0,1 0-1 0 0,-1-1 1 0 0,0 1-1 0 0,1 0 1 0 0,-1-1-1 0 0,0 0 1 0 0,0 1 0 0 0,0-1-1 0 0,-1 0 1 0 0,2-2-31 0 0,7-4 22 0 0,14-19-12 0 0,-22 25 33 0 0,1-4-47 0 0,-2 4-87 0 0,-1 2-86 0 0,0 0-30 0 0,0 0-7 0 0,0 0-58 0 0,0 0-236 0 0,0 0-104 0 0</inkml:trace>
  <inkml:trace contextRef="#ctx0" brushRef="#br0" timeOffset="5767.976">1284 0 8840 0 0,'0'0'197'0'0,"-2"0"24"0"0,-1 1-101 0 0,-1 0-1 0 0,1 0 1 0 0,0 0 0 0 0,-1 1-1 0 0,1-1 1 0 0,-2 2-120 0 0,-1 3 106 0 0,1 0 0 0 0,0 0 0 0 0,1 0-1 0 0,-1 1 1 0 0,1 0 0 0 0,0 0 0 0 0,1 0 0 0 0,-1 0 0 0 0,2 0 0 0 0,-1 1 0 0 0,1-1 0 0 0,0 1 0 0 0,0 4-106 0 0,-3 12 471 0 0,-7 19-471 0 0,6-24-3 0 0,1 1 0 0 0,1 0 1 0 0,0 4 2 0 0,-12 72 0 0 0,-4 32 296 0 0,16-103-105 0 0,-1 0 0 0 0,-3 7-191 0 0,-5 27 232 0 0,3-19-103 0 0,7-26-67 0 0,-1 0-1 0 0,2 0 1 0 0,0 0-62 0 0,-4 29 281 0 0,-3 7-281 0 0,2-8 440 0 0,-1 14-440 0 0,6-22 21 0 0,-1 2 45 0 0,-2 8-66 0 0,3-26-117 0 0,1 0 0 0 0,1 0 0 0 0,1 8 118 0 0,0 6-1915 0 0,-1-30 1335 0 0,0-2-394 0 0,0 0-1583 0 0,0 0-680 0 0</inkml:trace>
  <inkml:trace contextRef="#ctx0" brushRef="#br0" timeOffset="6366.749">863 471 6328 0 0,'0'0'184'0'0,"0"0"40"0"0,0 0 42 0 0,0 0 20 0 0,0 0 2 0 0,0 0 1 0 0,0 0 7 0 0,0 0 7 0 0,6 5 319 0 0,33 16 1345 0 0,-37-20-1636 0 0,-1 0-233 0 0,0-1 1 0 0,0 1 0 0 0,0 0 0 0 0,0 0-1 0 0,1 0 1 0 0,-1 0 0 0 0,0-1 0 0 0,1 1 0 0 0,-1-1-1 0 0,1 1-98 0 0,8 4 261 0 0,-9-5-228 0 0,-1 0 0 0 0,1 1 0 0 0,0-1 0 0 0,0 0 0 0 0,0 0 0 0 0,0 1 0 0 0,0-1 0 0 0,-1 0 0 0 0,1 0 0 0 0,0 0 0 0 0,0 0 0 0 0,0 0 0 0 0,0 0 0 0 0,0-1-33 0 0,6 1 186 0 0,-4 1-107 0 0,0-1 0 0 0,0 1 1 0 0,-1-1-1 0 0,1 0 0 0 0,0 0 1 0 0,0 0-1 0 0,0 0 0 0 0,-1-1 1 0 0,1 1-1 0 0,2-1-79 0 0,31-11 399 0 0,-27 8-300 0 0,0 1-1 0 0,0 1 1 0 0,4-1-99 0 0,3-1 168 0 0,-12 3-116 0 0,0 0 1 0 0,-1 1-1 0 0,1-1 1 0 0,0 1-1 0 0,4-1-52 0 0,4 1 103 0 0,-1-2 0 0 0,1 0-1 0 0,0 0 1 0 0,4-2-103 0 0,16-3 100 0 0,-5 5-34 0 0,-23 2-64 0 0,1 0-1 0 0,-1 0 0 0 0,1-1 1 0 0,-1 1-1 0 0,0-1 1 0 0,1 0-2 0 0,13 0 0 0 0,-2 1-32 0 0,-16 0-139 0 0,2 1-74 0 0,7 3-1621 0 0,-9-4 388 0 0</inkml:trace>
  <inkml:trace contextRef="#ctx0" brushRef="#br0" timeOffset="9549.006">1182 457 4232 0 0,'0'0'91'0'0,"0"0"11"0"0,0 0 12 0 0,0 0 28 0 0,0 0 77 0 0,0 0 33 0 0,0 0 4 0 0,0 0-22 0 0,0 0-90 0 0,0 0-42 0 0,0 0-6 0 0,0 0 9 0 0,-1-1 39 0 0,0 0-166 0 0,-4-11 1347 0 0,5 12-1210 0 0,-1-1 0 0 0,1 0 0 0 0,0 1 0 0 0,0-1 0 0 0,0 0 0 0 0,0 1 0 0 0,0-1 0 0 0,0 0 0 0 0,0 0 0 0 0,0 1 0 0 0,0-1 0 0 0,0 0 0 0 0,1 1 1 0 0,-1-1-1 0 0,0 0 0 0 0,0 1 0 0 0,1-1 0 0 0,-1 0 0 0 0,0 1 0 0 0,1-1 0 0 0,-1 1 0 0 0,1-1 0 0 0,-1 1 0 0 0,1-1 0 0 0,-1 1 0 0 0,1-1 0 0 0,0 0-115 0 0,0 0 54 0 0,10-3 1015 0 0,28 4-890 0 0,-19 0-179 0 0,-19 0 0 0 0,1 0 0 0 0,-1 0 0 0 0,0 0 0 0 0,0 0 0 0 0,1-1 0 0 0,-1 1 0 0 0,0 0 0 0 0,0-1 0 0 0,1 1 0 0 0,-1-1 0 0 0,0 1 0 0 0,0-1 0 0 0,3 0 0 0 0,3-3 0 0 0,-6 4 0 0 0,-1-1 0 0 0,1 1 0 0 0,0-1 0 0 0,-1 1 0 0 0,1 0 0 0 0,0-1 0 0 0,-1 1 0 0 0,1 0 0 0 0,0 0 0 0 0,0-1 0 0 0,-1 1 0 0 0,1 0 0 0 0,0 0 0 0 0,0 0 0 0 0,-1 0 0 0 0,1 0 0 0 0,0 0 0 0 0,0 0 0 0 0,-1 0 0 0 0,1 0 0 0 0,3 1-2 0 0,-1-2 4 0 0,0 1 1 0 0,0 0-1 0 0,0-1 0 0 0,-1 1 0 0 0,1-1 0 0 0,0 0 0 0 0,-1 0 1 0 0,2 0-3 0 0,3-3 85 0 0,-7 3-79 0 0,0 1 1 0 0,1-1-1 0 0,-1 1 1 0 0,1 0-1 0 0,-1-1 1 0 0,1 1-1 0 0,-1 0 1 0 0,1 0-1 0 0,-1-1 0 0 0,1 1 1 0 0,-1 0-1 0 0,1 0 1 0 0,-1 0-1 0 0,1 0 1 0 0,-1-1-1 0 0,1 1 1 0 0,0 0-1 0 0,-1 0 1 0 0,1 0-7 0 0,6 1 69 0 0,-4-1-42 0 0,0 0 0 0 0,0 0 0 0 0,0-1-1 0 0,0 1 1 0 0,-1-1 0 0 0,1 1 0 0 0,0-1-1 0 0,0 0 1 0 0,-1 0 0 0 0,1 0 0 0 0,0 0-1 0 0,0-1-26 0 0,29-8 130 0 0,-30 8-123 0 0,0 1 1 0 0,1 0 0 0 0,-1 0 0 0 0,1 0 0 0 0,-1 0 0 0 0,1 0 0 0 0,-1 0 0 0 0,1 1-1 0 0,0-1 1 0 0,-1 1 0 0 0,1 0 0 0 0,0 0 0 0 0,0 0 0 0 0,-1 0 0 0 0,2 0-8 0 0,7 0 23 0 0,-11 1-23 0 0,1-1 1 0 0,0 0-1 0 0,-1 0 1 0 0,1 0 0 0 0,0 0-1 0 0,-1 0 1 0 0,1 0-1 0 0,0 0 1 0 0,-1 0-1 0 0,1 0 1 0 0,0-1-1 0 0,-1 1 1 0 0,1 0-1 0 0,0 0 1 0 0,-1 0-1 0 0,1-1 1 0 0,-1 1-1 0 0,1 0 1 0 0,0-1-1 0 0,-1 1 1 0 0,1-1-1 0 0,-1 1 0 0 0,6 0 0 0 0,2 3 0 0 0,-1-3 0 0 0,-3-2 0 0 0,13 0 0 0 0,-13 2 3 0 0,14-6 30 0 0,-12 3-5 0 0,-3 2 25 0 0,2 1-42 0 0,4-3-11 0 0,-4 2-15 0 0,-5 1-30 0 0,0 0 99 0 0,0 0 36 0 0,0 0-16 0 0,0 0-8 0 0,0 0-36 0 0,0 0-127 0 0,0 0-11 0 0,0 0 57 0 0,0 15 898 0 0,-12-5-765 0 0,1-1 0 0 0,-1 0 0 0 0,0 0 0 0 0,-2-1-82 0 0,-25 14 422 0 0,-28 10-422 0 0,44-22-27 0 0,10-5 85 0 0,-1 0 1 0 0,-1-1 0 0 0,-7 1-59 0 0,14-3 69 0 0,5-2-60 0 0,1 1-1 0 0,-1-1 1 0 0,1 0 0 0 0,-1 0 0 0 0,1 0 0 0 0,-1 0-1 0 0,1-1 1 0 0,-1 1 0 0 0,-1-1-9 0 0,-15-2 60 0 0,-28 0-60 0 0,29 1 92 0 0,14 2 4 0 0,1-1 0 0 0,-1 1 0 0 0,0 0 0 0 0,1 0 0 0 0,-1 0 0 0 0,1 0 1 0 0,-1 1-1 0 0,1-1 0 0 0,-1 1-96 0 0,-2 0 52 0 0,1 0 0 0 0,0 0 1 0 0,0-1-1 0 0,0 1 0 0 0,0-1 0 0 0,-5-1-52 0 0,5 0 2 0 0,0 1-1 0 0,1 0 1 0 0,-1 0-1 0 0,0 1 1 0 0,1-1 0 0 0,-5 2-2 0 0,4-1 16 0 0,0 0 0 0 0,0-1 0 0 0,0 1 0 0 0,0-1 0 0 0,-1 0 0 0 0,1-1 0 0 0,0 1 0 0 0,-5-2-16 0 0,-20-1 0 0 0,25 3 0 0 0,0-1 0 0 0,0 1 0 0 0,0-1 0 0 0,1 0 0 0 0,-5-1 0 0 0,4 1 0 0 0,2 0 0 0 0,-30 2 0 0 0,27-1 12 0 0,0 1 1 0 0,0-1 0 0 0,0 1-1 0 0,0 0 1 0 0,-1 1-13 0 0,-8 1 59 0 0,1-1 0 0 0,-1 0 0 0 0,0-1 0 0 0,0-1 0 0 0,-1 0-59 0 0,11-2 283 0 0,2 0-1408 0 0,0 1-2515 0 0,3 1-868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1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105 712 5040 0 0,'-6'-6'371'0'0,"1"-2"-248"0"0,-14-14 2320 0 0,18 21-2159 0 0,1 1-17 0 0,0 0-15 0 0,0 0-50 0 0,0 0-18 0 0,0 0-6 0 0,0 0-6 0 0,-8-1 1083 0 0,8 1-1209 0 0,-1 0 0 0 0,1 0 1 0 0,0 0-1 0 0,0-1 0 0 0,0 1 0 0 0,-1 0 1 0 0,1 1-1 0 0,0-1 0 0 0,0 0 0 0 0,0 0 0 0 0,-1 0 1 0 0,1 0-1 0 0,0 0 0 0 0,0 0 0 0 0,0 0 1 0 0,0 0-1 0 0,-1 0 0 0 0,1 0 0 0 0,0 0 0 0 0,0 0 1 0 0,0 1-1 0 0,0-1 0 0 0,-1 0 0 0 0,1 0 0 0 0,0 0 1 0 0,0 0-1 0 0,0 0 0 0 0,0 1 0 0 0,0-1 1 0 0,0 0-1 0 0,-1 0 0 0 0,1 0 0 0 0,0 1 0 0 0,0-1 1 0 0,0 0-1 0 0,0 0 0 0 0,0 0 0 0 0,0 1-46 0 0,-1 0-169 0 0,0 0 202 0 0,0 1 0 0 0,0 0 0 0 0,0 0 0 0 0,0 0 0 0 0,0 0 0 0 0,0 0 0 0 0,0 0 0 0 0,1 0 0 0 0,-1 0 0 0 0,1 0 0 0 0,-1 0 0 0 0,1 0-1 0 0,0 0 1 0 0,0 1 0 0 0,0-1 0 0 0,0 0 0 0 0,0 0 0 0 0,0 0 0 0 0,1 0 0 0 0,-1 0 0 0 0,1 2-33 0 0,2 3 149 0 0,0 1-1 0 0,0-1 1 0 0,1 1 0 0 0,0-1-1 0 0,1 1-148 0 0,2 2 199 0 0,-2-2 39 0 0,1-1 0 0 0,0-1 1 0 0,1 1-1 0 0,-1-1 1 0 0,1 0-1 0 0,7 3-238 0 0,14 12 788 0 0,-1 0 0 0 0,10 11-788 0 0,-21-19 261 0 0,0-1-1 0 0,15 9-260 0 0,9 6 248 0 0,18 13-45 0 0,-16-11-104 0 0,-29-21-70 0 0,-11-6-19 0 0,1-1-1 0 0,-1 0 1 0 0,1 0-1 0 0,-1 0 1 0 0,1 0 0 0 0,0-1-1 0 0,0 1-9 0 0,-1-1 5 0 0,0 1-1 0 0,0-1 1 0 0,0 1-1 0 0,0 0 1 0 0,1 0 0 0 0,-1 0-1 0 0,-1 0 1 0 0,1 0-1 0 0,0 0 1 0 0,0 0-1 0 0,1 2-4 0 0,9 7 2 0 0,-7-6 8 0 0,0 0 1 0 0,-1 0-1 0 0,1 1 0 0 0,-1 0 1 0 0,3 4-11 0 0,12 11 49 0 0,-15-17-15 0 0,0 1 0 0 0,0 0 0 0 0,0 0 0 0 0,-1 0 0 0 0,1 0 0 0 0,-1 2-34 0 0,12 15 81 0 0,-13-19-76 0 0,-1 0 1 0 0,1 0-1 0 0,0 0 1 0 0,-1 0-1 0 0,0 1 1 0 0,1-1-1 0 0,-1 0 1 0 0,0 1-1 0 0,0-1 1 0 0,0 0-1 0 0,-1 1 1 0 0,1-1-1 0 0,0 2-5 0 0,-1-2 53 0 0,0 11 11 0 0,0 16-318 0 0,-1-26 180 0 0,1-1-1 0 0,0 1 1 0 0,-1 0 0 0 0,1 0 0 0 0,-1 0 0 0 0,0 0 0 0 0,0-1-1 0 0,0 1 75 0 0,-3 6-700 0 0,-2 8-295 0 0,6-15 556 0 0,0-2-129 0 0,-12 4-2839 0 0,8-4 1789 0 0</inkml:trace>
  <inkml:trace contextRef="#ctx0" brushRef="#br0" timeOffset="537.339">44 1455 5960 0 0,'0'0'132'0'0,"0"0"17"0"0,-2 0 12 0 0,0 1-62 0 0,1-1-95 0 0,1 1 0 0 0,-1-1 0 0 0,1 0 0 0 0,-1 0 0 0 0,0 1 0 0 0,1-1 0 0 0,-1 0 0 0 0,1 0 0 0 0,-1 0 0 0 0,0 0 0 0 0,1 0-1 0 0,-1 1 1 0 0,0-1 0 0 0,1 0 0 0 0,-1-1 0 0 0,0 1 0 0 0,1 0 0 0 0,-1 0 0 0 0,0 0-4 0 0,-7-2 58 0 0,7 1 109 0 0,0 0 0 0 0,0 1 0 0 0,0-1 0 0 0,-1 0 0 0 0,1 0 0 0 0,0 0 0 0 0,0 0 0 0 0,0 0 0 0 0,0 0 0 0 0,1 0 0 0 0,-1 0 0 0 0,0 0-1 0 0,0 0 1 0 0,1-1 0 0 0,-1 1 0 0 0,0 0 0 0 0,1 0 0 0 0,-1-1 0 0 0,1 1 0 0 0,0 0 0 0 0,-1-1 0 0 0,1 1 0 0 0,0-1 0 0 0,0 1-1 0 0,0 0 1 0 0,0-1 0 0 0,0 1 0 0 0,0-1 0 0 0,0 1 0 0 0,1 0 0 0 0,-1-1 0 0 0,0 1 0 0 0,1 0-167 0 0,1-8 226 0 0,1 1 0 0 0,-1 1 0 0 0,2-1 0 0 0,3-7-226 0 0,-6 13 81 0 0,15-27 295 0 0,2 0 0 0 0,10-12-376 0 0,107-145 1040 0 0,-109 153-911 0 0,6-4-129 0 0,6-8-16 0 0,-6 8-77 0 0,2 2 1 0 0,2 2-1 0 0,3-1 93 0 0,-20 17-115 0 0,-16 15 92 0 0,-2 0-1 0 0,1 0 0 0 0,0 1 0 0 0,0-1-1 0 0,0 1 1 0 0,0 0 0 0 0,0-1 0 0 0,0 1 0 0 0,1 0 0 0 0,-1 0 0 0 0,2 0 24 0 0,-1 0-67 0 0,0-1 1 0 0,0 0-1 0 0,0 0 1 0 0,0 0-1 0 0,0 0 1 0 0,0 0-1 0 0,-1 0 1 0 0,1-2 66 0 0,-1 2-139 0 0,0 0 0 0 0,1 0 1 0 0,-1 0-1 0 0,0 0 1 0 0,0 0-1 0 0,1 1 1 0 0,-1-1-1 0 0,1 1 0 0 0,0 0 1 0 0,-1-1-1 0 0,1 1 1 0 0,0 0-1 0 0,0 1 1 0 0,2-2 138 0 0,-5 2-59 0 0,1 0 1 0 0,0 0-1 0 0,-1 0 1 0 0,1-1 0 0 0,-1 1-1 0 0,1 0 1 0 0,-1-1-1 0 0,1 1 1 0 0,-1-1 0 0 0,1 1-1 0 0,-1-1 1 0 0,1 1-1 0 0,-1-1 1 0 0,1 1 0 0 0,-1-1-1 0 0,0 1 1 0 0,1-1-1 0 0,-1 1 1 0 0,0-1 0 0 0,0 0-1 0 0,1 1 1 0 0,-1-1 58 0 0,0 0-64 0 0,1 0 0 0 0,-1 0 0 0 0,1 0 0 0 0,-1 0 0 0 0,1 0 0 0 0,-1 0 0 0 0,1 1 0 0 0,0-1 0 0 0,0 0 0 0 0,-1 0 0 0 0,1 1 1 0 0,0-1-1 0 0,0 0 0 0 0,0 1 0 0 0,1-1 64 0 0,-2 0-126 0 0,1 1-1 0 0,0 0 1 0 0,0-1 0 0 0,0 1 0 0 0,0 0 0 0 0,-1-1 0 0 0,1 1-1 0 0,0-1 1 0 0,0 0 0 0 0,-1 1 0 0 0,1-1 0 0 0,0 1-1 0 0,-1-1 1 0 0,1 0 0 0 0,-1 0 0 0 0,1 1 0 0 0,-1-1 0 0 0,1 0-1 0 0,0 0 127 0 0,-1 1-2678 0 0</inkml:trace>
  <inkml:trace contextRef="#ctx0" brushRef="#br0" timeOffset="1612.53">1081 55 5848 0 0,'0'0'168'0'0,"0"0"62"0"0,10-6 1004 0 0,1-1-1030 0 0,1 1 0 0 0,0 0 0 0 0,0 0 1 0 0,0 1-1 0 0,1 1 0 0 0,1-1-204 0 0,27-4 663 0 0,-38 9-636 0 0,0-1 1 0 0,1 1 0 0 0,-1 0-1 0 0,0 0 1 0 0,1 1 0 0 0,-1-1-1 0 0,0 1 1 0 0,0-1-1 0 0,0 1 1 0 0,1 0 0 0 0,-1 0-1 0 0,0 0 1 0 0,0 1 0 0 0,0-1-28 0 0,12 5 23 0 0,-5 1 31 0 0,-9-5-28 0 0,0 0 0 0 0,1-1 1 0 0,-1 1-1 0 0,0 0 0 0 0,0 0 0 0 0,-1 0 1 0 0,1 0-1 0 0,0 0 0 0 0,0 0 1 0 0,-1 1-1 0 0,0-1 0 0 0,1 0 0 0 0,-1 0 1 0 0,0 0-1 0 0,0 0 0 0 0,0 1 1 0 0,0-1-1 0 0,-1 1-26 0 0,1-1 48 0 0,0 4 31 0 0,-1-1 0 0 0,0 1 1 0 0,0-1-1 0 0,0 1 0 0 0,-1-1 0 0 0,0 1 1 0 0,0-1-1 0 0,0 0 0 0 0,-1 0 0 0 0,-1 3-79 0 0,-8 11 166 0 0,-15 19-166 0 0,14-20 25 0 0,-15 18 96 0 0,23-29-15 0 0,0 0 1 0 0,-1 0-1 0 0,-6 5-106 0 0,-4 6-194 0 0,8-9 63 0 0,0-1 0 0 0,0 0 0 0 0,-5 3 131 0 0,11-10-12 0 0,-5 10-40 0 0,7-9-1 0 0,0-2-11 0 0,1 3 10 0 0,7-2 44 0 0,19 1 10 0 0,-22-1 0 0 0,1-1 0 0 0,-1 0 0 0 0,1 0 0 0 0,-1 0 0 0 0,1 0 0 0 0,0-1 0 0 0,0 0 0 0 0,0 0 0 0 0,1-1 0 0 0,-1 2 0 0 0,1-1 0 0 0,-1 1 0 0 0,1 0 0 0 0,-1 0 0 0 0,1 1 0 0 0,-1 0 0 0 0,1 0 0 0 0,-1 0 0 0 0,4 2 0 0 0,0 0 0 0 0,12 5 0 0 0,-18-3 25 0 0,-3-2 17 0 0,-1-3-28 0 0,0 1 0 0 0,0-1 0 0 0,0 1 0 0 0,0-1 0 0 0,0 0 0 0 0,0 1 0 0 0,1-1 0 0 0,-1 1 0 0 0,0-1 0 0 0,0 0 1 0 0,1 1-1 0 0,-1-1 0 0 0,0 0 0 0 0,0 1 0 0 0,1-1 0 0 0,-1 0 0 0 0,0 1 0 0 0,1-1 0 0 0,-1 0 0 0 0,0 1 0 0 0,1-1-14 0 0,-1 0 29 0 0,0 0-1 0 0,1 1 0 0 0,-1-1 1 0 0,0 0-1 0 0,0 1 0 0 0,0-1 1 0 0,1 0-1 0 0,-1 1 0 0 0,0-1 1 0 0,0 1-1 0 0,0-1 0 0 0,0 0 0 0 0,0 1 1 0 0,0-1-1 0 0,0 1 0 0 0,0-1 1 0 0,0 0-1 0 0,0 1 0 0 0,0-1 1 0 0,0 1-1 0 0,0-1 0 0 0,0 0 1 0 0,0 1-1 0 0,0-1 0 0 0,0 1 1 0 0,0-1-1 0 0,0 0 0 0 0,-1 1 1 0 0,1-1-1 0 0,0 0 0 0 0,0 1-28 0 0,-7 11 572 0 0,3-7-405 0 0,1 0 1 0 0,-1 1-1 0 0,1-1 1 0 0,0 1 0 0 0,1 0-1 0 0,-1 0 1 0 0,1 1-168 0 0,1-5 22 0 0,-1 0 0 0 0,1 1 0 0 0,-1-1 0 0 0,1 0 0 0 0,-1 0 1 0 0,0-1-1 0 0,1 1 0 0 0,-1 0 0 0 0,0 0 0 0 0,0-1 0 0 0,0 1 0 0 0,0-1 0 0 0,-1 0 1 0 0,1 0-1 0 0,0 0 0 0 0,-1 0 0 0 0,-1 1-22 0 0,0 0 57 0 0,0-1 1 0 0,0 1-1 0 0,0 1 0 0 0,1-1 1 0 0,-4 3-58 0 0,-1 1 79 0 0,1-1 0 0 0,-1 0 0 0 0,0 0 0 0 0,-1-1 0 0 0,-8 4-79 0 0,-10 4 71 0 0,-4 5 3 0 0,-1 1-269 0 0,-11 2 195 0 0,8-5-881 0 0,-1-2 1 0 0,0-1 0 0 0,-6-1 880 0 0,2 2-3924 0 0,24-9 304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21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474 2 8376 0 0,'-3'-1'46'0'0,"0"1"0"0"0,0 0-1 0 0,0 0 1 0 0,0 0 0 0 0,0 0 0 0 0,0 1 0 0 0,0-1 0 0 0,0 1 0 0 0,0 0 0 0 0,0 0 0 0 0,0 0-1 0 0,1 0 1 0 0,-1 0 0 0 0,0 1 0 0 0,1-1 0 0 0,-1 1 0 0 0,1 0 0 0 0,-1 0 0 0 0,1 0-46 0 0,-27 20 139 0 0,19-15-28 0 0,0 0 0 0 0,1 1 1 0 0,0 1-1 0 0,-2 2-111 0 0,-20 27 121 0 0,2 3-1 0 0,1 0 1 0 0,-1 9-121 0 0,-5 14 333 0 0,3 1 0 0 0,-1 10-333 0 0,26-60 32 0 0,-4 13-21 0 0,1 1 1 0 0,-2 13-12 0 0,1-1-3 0 0,-13 49 512 0 0,-6 67-509 0 0,7 30 44 0 0,19-157-2 0 0,1-1 0 0 0,2 1-1 0 0,0-1 1 0 0,2 1 0 0 0,2-1 0 0 0,1 4-42 0 0,1 5-147 0 0,-5-27 172 0 0,1 1 0 0 0,0-1-1 0 0,1 1 1 0 0,0-1 0 0 0,0 0 0 0 0,2 0-1 0 0,1 4-24 0 0,5 5 56 0 0,-6-9-232 0 0,1 1 0 0 0,1-1 0 0 0,0 0 0 0 0,1-1 0 0 0,4 6 176 0 0,29 34-1686 0 0,-26-31 1078 0 0</inkml:trace>
  <inkml:trace contextRef="#ctx0" brushRef="#br0" timeOffset="4447.128">505 667 6824 0 0,'0'0'149'0'0,"0"0"23"0"0,-2-1 13 0 0,-5-2 46 0 0,5 2 142 0 0,2 1 62 0 0,0 0 12 0 0,0 0-39 0 0,0 0-168 0 0,0 0-72 0 0,0 0-10 0 0,0 0-42 0 0,1 5-59 0 0,1-1 0 0 0,0 1 0 0 0,0-1 0 0 0,1 1 0 0 0,-1-1 0 0 0,1 0 0 0 0,0 0 0 0 0,0 0 0 0 0,1 1-57 0 0,1 1 109 0 0,29 44 1348 0 0,14 29-1457 0 0,-36-60 623 0 0,12 15-623 0 0,-10-16 620 0 0,10 20-620 0 0,5-1 134 0 0,-13-12 163 0 0,6 10 1 0 0,-5-3-163 0 0,-9-20-115 0 0,-2 0 0 0 0,1 1 0 0 0,0 4-20 0 0,18 37 0 0 0,27 102 0 0 0,-45-134 0 0 0,0 1 0 0 0,0 6 0 0 0,-1-4 0 0 0,-5-20 51 0 0,1 1 0 0 0,1-1 0 0 0,-1 0 0 0 0,1 0 1 0 0,1 2-52 0 0,-3-7-38 0 0,0 0 0 0 0,-1-1 0 0 0,1 1 0 0 0,0 0 0 0 0,0 0 0 0 0,-1-1-1 0 0,1 1 1 0 0,0 0 0 0 0,-1-1 0 0 0,1 1 0 0 0,0-1 0 0 0,-1 1 0 0 0,1-1 0 0 0,-1 1 0 0 0,1-1 0 0 0,-1 0 0 0 0,1 1 0 0 0,-1-1 0 0 0,1 1 0 0 0,-1-1 0 0 0,0 0 0 0 0,1 1 0 0 0,-1-1 0 0 0,0 0 0 0 0,0 0 0 0 0,1 1 38 0 0,0-3-899 0 0,3-14-951 0 0,-4 17 1116 0 0</inkml:trace>
  <inkml:trace contextRef="#ctx0" brushRef="#br0" timeOffset="5141.121">478 1315 5440 0 0,'0'0'124'0'0,"0"0"17"0"0,0 0 10 0 0,-4 0 53 0 0,4 0 218 0 0,0 0 98 0 0,0 0 22 0 0,0 0-17 0 0,0 0-77 0 0,-10-19 776 0 0,9 14-1064 0 0,1 0 0 0 0,-1-1-1 0 0,1 1 1 0 0,0 0 0 0 0,0 0-1 0 0,1 0 1 0 0,0 0 0 0 0,0 0 0 0 0,0 0-1 0 0,2-4-159 0 0,2-17 510 0 0,-2 16-378 0 0,-1 1-1 0 0,1 0 1 0 0,0 0 0 0 0,1 0 0 0 0,0 0-132 0 0,12-32 291 0 0,11-27-59 0 0,-12 24-135 0 0,2 1 0 0 0,13-22-97 0 0,-16 34-2 0 0,2 0 0 0 0,2 1 0 0 0,1 0 0 0 0,10-11 2 0 0,-14 23 0 0 0,0 2 0 0 0,1-1 0 0 0,-14 13-125 0 0,3-3 87 0 0,-2 5-5697 0 0,-3 2 2569 0 0</inkml:trace>
  <inkml:trace contextRef="#ctx0" brushRef="#br0" timeOffset="6568.402">1049 987 7024 0 0,'0'0'157'0'0,"0"0"23"0"0,0 0 12 0 0,0 0-12 0 0,0 0-77 0 0,0 0-30 0 0,0 0 27 0 0,0 0 44 0 0,0 0 15 0 0,0 0 1 0 0,0 0-11 0 0,0 0-42 0 0,0 0-13 0 0,0 0-4 0 0,0 0-2 0 0,0 0 0 0 0,0 0 0 0 0,0 0 0 0 0,0 0 0 0 0,0 0 0 0 0,0 0 0 0 0,0 0 0 0 0,0 0 10 0 0,0 0 45 0 0,0 0 17 0 0,0 0 7 0 0,0 0 13 0 0,0 0 50 0 0,0 0 24 0 0,0 0 2 0 0,0 0-11 0 0,0 0-42 0 0,0 0-13 0 0,0 0-4 0 0,0 0-1 0 0,0 0 6 0 0,0 0 1 0 0,0 0 0 0 0,0 0 0 0 0,0 0 0 0 0,0 0 0 0 0,0 0 0 0 0,0 0-16 0 0,0 0-66 0 0,0 0-22 0 0,0 0-6 0 0,0 0 0 0 0,0 0 12 0 0,0 0 2 0 0,0 0 0 0 0,0 0-6 0 0,0 0-20 0 0,0 0-5 0 0,0 0 4 0 0,0 0-3 0 0,0 0-2 0 0,0 0 0 0 0,0 0 4 0 0,0 0 12 0 0,0 0-12 0 0,0 0-4 0 0,0 0 4 0 0,0 0 16 0 0,0 0 4 0 0,0 0 0 0 0,6-5 128 0 0,-1 4-184 0 0,-3 0 13 0 0,-1 1 0 0 0,1-1 1 0 0,0 1-1 0 0,0-1 0 0 0,0 1 0 0 0,0 0 0 0 0,0-1 0 0 0,0 1 1 0 0,0 0-1 0 0,-1 0 0 0 0,2 1-45 0 0,-2-1 20 0 0,1-1 0 0 0,0 1 0 0 0,-1 0 0 0 0,1 0 0 0 0,0-1 0 0 0,0 1 0 0 0,-1-1 0 0 0,1 0 0 0 0,-1 1 0 0 0,1-1 0 0 0,0 0-20 0 0,0 0 22 0 0,1-1 0 0 0,0 1 0 0 0,0 0 0 0 0,0 0 0 0 0,0 0 0 0 0,0 1 0 0 0,0-1 0 0 0,0 1 0 0 0,0 0 0 0 0,0-1 1 0 0,2 2-24 0 0,-3-2 3 0 0,0 0-4 0 0,9 3 66 0 0,11 6 0 0 0,-10-6-64 0 0,-9-3 0 0 0,-2 0 0 0 0,1 0 10 0 0,-1 1-1 0 0,1-1 0 0 0,0 1 0 0 0,0 0 1 0 0,0-1-1 0 0,0 1 0 0 0,-1 0 0 0 0,1 0 1 0 0,0 0-1 0 0,0 1 0 0 0,0-1 0 0 0,0 0 1 0 0,0 1-1 0 0,0-1 0 0 0,1 1-9 0 0,2 0 26 0 0,0-1 0 0 0,0 1 0 0 0,0-1-1 0 0,0 0 1 0 0,2-1-26 0 0,7 1 156 0 0,-12 0-146 0 0,-1 0 0 0 0,0-1 0 0 0,0 1 0 0 0,1 0 0 0 0,-1 1 0 0 0,0-1 0 0 0,0 0 0 0 0,1 0 0 0 0,-1 0 0 0 0,0 1 0 0 0,0-1 0 0 0,0 1 0 0 0,1-1 0 0 0,-1 1 0 0 0,0 0-10 0 0,3 0 13 0 0,1 1 76 0 0,1-1 0 0 0,-1 0 0 0 0,1-1 0 0 0,0 1 0 0 0,-1-1 0 0 0,1 0 0 0 0,1 0-89 0 0,19-1-10 0 0,-1 5 10 0 0,-21-2 0 0 0,0-1 0 0 0,1 0 0 0 0,0 0 0 0 0,-1-1 0 0 0,5 1 0 0 0,-4-1-7 0 0,-1 0-1 0 0,1-1 0 0 0,-1 1 1 0 0,1-1-1 0 0,-1 0 0 0 0,1 0 1 0 0,-1 0-1 0 0,1 0 0 0 0,-1-1 1 0 0,0 0-1 0 0,0 0 0 0 0,1 0 8 0 0,4-3-38 0 0,-7 5 72 0 0,0-1 1 0 0,0 0-1 0 0,0 0 0 0 0,-1 0 0 0 0,1 0 1 0 0,0 0-1 0 0,-1 0 0 0 0,2-1-34 0 0,27-22 120 0 0,-28 22-116 0 0,1 0-12 0 0,11 2 78 0 0,-10-2 2 0 0,-4 0-72 0 0,8-1 62 0 0,0 2-74 0 0,-3-2-98 0 0,-5 3 72 0 0,0 0-1 0 0,0 0 1 0 0,0 0-1 0 0,0 0 0 0 0,0 0 1 0 0,0-1-1 0 0,0 1 0 0 0,0 0 1 0 0,0 0-1 0 0,0 0 0 0 0,0 0 1 0 0,0 0-1 0 0,0 0 0 0 0,0 0 1 0 0,1 0-1 0 0,-1 0 0 0 0,0 0 1 0 0,0 0-1 0 0,0 0 0 0 0,0-1 1 0 0,0 1-1 0 0,0 0 1 0 0,0 0-1 0 0,0 0 0 0 0,1 0 1 0 0,-1 0-1 0 0,0 0 0 0 0,0 0 1 0 0,0 0-1 0 0,0 0 0 0 0,0 0 1 0 0,0 0-1 0 0,0 0 0 0 0,0 0 1 0 0,1 0-1 0 0,-1 0 0 0 0,0 0 1 0 0,0 1-1 0 0,0-1 0 0 0,0 0 1 0 0,0 0-1 0 0,0 0 0 0 0,0 0 1 0 0,0 0-1 0 0,1 0 39 0 0,0 1-409 0 0,3 1 580 0 0,0-1-4714 0 0,-4-1 186 0 0</inkml:trace>
  <inkml:trace contextRef="#ctx0" brushRef="#br0" timeOffset="7098.769">1515 407 6968 0 0,'0'0'157'0'0,"0"0"23"0"0,-5 6 171 0 0,-9 9-321 0 0,12-12 12 0 0,-1-1 0 0 0,0 1 0 0 0,1 0 0 0 0,0 0 0 0 0,0 0 0 0 0,0 0 0 0 0,0 0 0 0 0,0 0 0 0 0,1 1-42 0 0,-30 77 432 0 0,15-34-432 0 0,13-36 32 0 0,0-1 1 0 0,1 1 0 0 0,0 0 0 0 0,0 0-1 0 0,1 0-32 0 0,-6 37 765 0 0,-4 7-93 0 0,1-1-204 0 0,0-2-40 0 0,5-18 59 0 0,5-26-261 0 0,-1 0-1 0 0,0 0 1 0 0,-2 6-226 0 0,-6 22 364 0 0,1-1 1 0 0,0 18-365 0 0,4-15 475 0 0,-2 14-22 0 0,6-36-484 0 0,0-14-187 0 0,0 7-893 0 0,0-4-3557 0 0,0-5 1307 0 0</inkml:trace>
  <inkml:trace contextRef="#ctx0" brushRef="#br0" timeOffset="8289.963">1840 709 5264 0 0,'0'0'116'0'0,"0"0"17"0"0,0 0 12 0 0,0 0 10 0 0,0 0-8 0 0,0 0-3 0 0,0 0 0 0 0,1-1-14 0 0,5-3-27 0 0,0 0 0 0 0,0 0 0 0 0,-1-1 0 0 0,0 1-1 0 0,0-1 1 0 0,2-2-103 0 0,16-16 458 0 0,-2 6 299 0 0,21-16-175 0 0,-32 27-298 0 0,-4 2-80 0 0,0 0-1 0 0,0 1 0 0 0,0-1 0 0 0,2 1-203 0 0,-6 2 25 0 0,1 0-1 0 0,-1 1 1 0 0,1-1-1 0 0,-1 1 1 0 0,1-1-1 0 0,-1 1 1 0 0,1 0 0 0 0,0 0-1 0 0,-1 0 1 0 0,1 0-1 0 0,0 1 1 0 0,2 0-25 0 0,23 2 165 0 0,-26-4-145 0 0,1 1 0 0 0,-1 0 1 0 0,1 0-1 0 0,-1 1 1 0 0,1-1-1 0 0,-1 0 0 0 0,1 1 1 0 0,-1 0-1 0 0,1-1 1 0 0,-1 1-1 0 0,0 0 1 0 0,0 0-1 0 0,1 0 0 0 0,-1 1 1 0 0,0-1-1 0 0,0 1 1 0 0,1 0-21 0 0,14 9-74 0 0,-13-6 94 0 0,-1-1 1 0 0,1 1-1 0 0,-1 0 0 0 0,-1 0 0 0 0,1 1 0 0 0,-1-1 0 0 0,0 0 0 0 0,0 1 0 0 0,-1 0 1 0 0,2 4-21 0 0,-3-9 0 0 0,0 1 0 0 0,0 0 0 0 0,0-1 0 0 0,0 1 0 0 0,0 0 0 0 0,0 0 0 0 0,0 0 0 0 0,-1 0 0 0 0,1-1 0 0 0,0 1 0 0 0,-1 0 0 0 0,0 1 0 0 0,-2 7 0 0 0,1 1 104 0 0,0-1 0 0 0,-1 1 0 0 0,0-1 0 0 0,-1 0 0 0 0,0 0 0 0 0,0 0 0 0 0,-4 4-104 0 0,-18 37 608 0 0,-27 29 153 0 0,-15 19 99 0 0,32-46-769 0 0,3-7-84 0 0,22-28-76 0 0,-1-2 0 0 0,-5 5 69 0 0,2-2-204 0 0,-9 8-21 0 0,-4 4 161 0 0,27-30 63 0 0,0 0 0 0 0,0-1 0 0 0,1 1 1 0 0,-1 0-1 0 0,0 0 0 0 0,1 0 0 0 0,-1-1 0 0 0,0 1 1 0 0,1 0-1 0 0,-1 0 0 0 0,1 0 0 0 0,0 0 1 0 0,-1 0-1 0 0,1 0 0 0 0,0 0 0 0 0,0 0 0 0 0,-1 0 1 0 0,1 0-1 0 0,0 0 1 0 0,0 0-71 0 0,0-1-3 0 0,0 0 2 0 0,0 0-2 0 0,0 0-4 0 0,0 0 72 0 0,0 0 0 0 0,0 0-1 0 0,0 0 1 0 0,0 0 0 0 0,0 1 0 0 0,0-1 0 0 0,0 0 0 0 0,0 0 0 0 0,0 0 0 0 0,0 0 0 0 0,0 0 0 0 0,0 0 0 0 0,0 0 0 0 0,0 0 0 0 0,0 1 0 0 0,0-1 0 0 0,0 0 0 0 0,0 0 0 0 0,0 0 0 0 0,0 0 0 0 0,0 0 0 0 0,0 0 0 0 0,0 0 0 0 0,0 0 0 0 0,0 1 0 0 0,0-1 0 0 0,0 0-1 0 0,0 0 1 0 0,0 0 0 0 0,0 0 0 0 0,0 0 0 0 0,0 0 0 0 0,0 0 0 0 0,0 0 0 0 0,0 0 0 0 0,0 0 0 0 0,0 0 0 0 0,1 1 0 0 0,-1-1 0 0 0,0 0 0 0 0,0 0 0 0 0,0 0 0 0 0,0 0 0 0 0,0 0 0 0 0,0 0 0 0 0,0 0 0 0 0,0 0 0 0 0,0 0 0 0 0,1 0 6 0 0,22-9-72 0 0,-19 9 72 0 0,0-1 0 0 0,0 0 0 0 0,0 0 0 0 0,0 0 0 0 0,-1-1 0 0 0,1 1 0 0 0,-1-1 0 0 0,1 0 0 0 0,-1 0 0 0 0,1-1 0 0 0,-1 1 0 0 0,0 0 0 0 0,0-1 0 0 0,0 0 0 0 0,2-2 0 0 0,0 0 0 0 0,1 1 0 0 0,0 1-1 0 0,0-1 1 0 0,0 2 0 0 0,1-1 0 0 0,-1 0 0 0 0,7 0 0 0 0,2-2-10 0 0,-12 3 1 0 0,0 1 1 0 0,1-1-1 0 0,-1 1 1 0 0,0-1-1 0 0,0 0 0 0 0,0 0 1 0 0,-1 0-1 0 0,1-1 1 0 0,0 1 8 0 0,3-4 64 0 0,0 1 1 0 0,1 0 0 0 0,0 1-1 0 0,6-4-64 0 0,-5 5 74 0 0,-3 3 16 0 0,-4 0-59 0 0,0 0-1 0 0,0 0 1 0 0,0 0-1 0 0,0 0 1 0 0,0 0-1 0 0,0 1 1 0 0,0-1-1 0 0,0 0 1 0 0,0 0-1 0 0,0 1 1 0 0,0-1-1 0 0,0 1 1 0 0,0-1-1 0 0,0 1 1 0 0,0-1-1 0 0,0 1 1 0 0,0 0-1 0 0,-1-1 1 0 0,1 1-1 0 0,0 0 1 0 0,-1 0-1 0 0,1 0 1 0 0,0-1-1 0 0,-1 1 1 0 0,1 0-1 0 0,-1 0 1 0 0,1 0-1 0 0,-1 0 1 0 0,0 0-1 0 0,1 0 1 0 0,-1 0-1 0 0,0 1-30 0 0,1 3 82 0 0,0 1 1 0 0,-1 0-1 0 0,1 0 0 0 0,-1-1 0 0 0,-1 6-82 0 0,0 2 111 0 0,-8 38 65 0 0,9-46-169 0 0,-1 0 1 0 0,0 0-1 0 0,0 0 1 0 0,0 0 0 0 0,-1 2-8 0 0,-4 15 55 0 0,4-11-17 0 0,1-1 1 0 0,-1 1-1 0 0,2 0 1 0 0,0-1-1 0 0,0 1 1 0 0,1 0-1 0 0,0 1-38 0 0,2-4 54 0 0,-2-7-51 0 0,-1-1 0 0 0,1 1 1 0 0,0-1-1 0 0,0 1 1 0 0,-1-1-1 0 0,1 1 1 0 0,0-1-1 0 0,0 1 1 0 0,0-1-1 0 0,-1 1 0 0 0,1-1 1 0 0,0 0-1 0 0,0 0 1 0 0,0 1-1 0 0,0-1 1 0 0,0 0-1 0 0,0 0 1 0 0,0 0-1 0 0,-1 0 0 0 0,2 0-3 0 0,17-2 49 0 0,-8-5-48 0 0,0 0 0 0 0,0 0 0 0 0,-1-1 0 0 0,5-3-1 0 0,8-8-153 0 0,13-13-163 0 0,-31 26 194 0 0,2 0 0 0 0,-1 0 0 0 0,0 1 0 0 0,1-1 0 0 0,0 2 0 0 0,6-4 122 0 0,-3 3-146 0 0,-1-1 0 0 0,0 0 1 0 0,-1-1-1 0 0,0 1 0 0 0,0-1 1 0 0,4-5 145 0 0,-3 3-302 0 0,0 1 0 0 0,1 0 0 0 0,0 0 0 0 0,3-1 302 0 0,2-1-1158 0 0,1-3-2722 0 0</inkml:trace>
  <inkml:trace contextRef="#ctx0" brushRef="#br0" timeOffset="9151.539">2531 61 3728 0 0,'0'0'103'0'0,"1"1"59"0"0,15 24 1909 0 0,-12-17-1792 0 0,-3-7-204 0 0,-1 0 0 0 0,1 0-1 0 0,0 0 1 0 0,-1 1 0 0 0,1-1-1 0 0,-1 0 1 0 0,1 0 0 0 0,-1 0 0 0 0,0 0-1 0 0,0 1 1 0 0,1-1 0 0 0,-1 0-75 0 0,0 7 258 0 0,1-1-1 0 0,1 0 1 0 0,-1 0 0 0 0,1 0 0 0 0,1 0 0 0 0,-1 0-1 0 0,1-1 1 0 0,0 1 0 0 0,0-1 0 0 0,1 1 0 0 0,4 4-258 0 0,0 3 617 0 0,8 27 648 0 0,-5-21-464 0 0,-1 1 0 0 0,5 16-801 0 0,-4-13 328 0 0,4 10-104 0 0,2 8 23 0 0,-12-33-193 0 0,-1 1-1 0 0,0-1 1 0 0,2 9-54 0 0,13 55 176 0 0,-4 3-137 0 0,-5-26 76 0 0,1 16-115 0 0,-9-47 24 0 0,0 0-1 0 0,-1 1 1 0 0,-1-1-1 0 0,-1 1 1 0 0,-1 6-24 0 0,-2 14 3 0 0,3-23 106 0 0,-1-1 0 0 0,-2 11-109 0 0,-2-1 116 0 0,-1 1 1 0 0,-2-1-1 0 0,0 0 1 0 0,-2-1-1 0 0,0 0 1 0 0,-9 12-117 0 0,-2 5 0 0 0,17-29 0 0 0,-2-1 0 0 0,0 1 0 0 0,-3 3 0 0 0,-14 21-50 0 0,-1 6 50 0 0,10-16-124 0 0,-1-1 0 0 0,-2-1 0 0 0,-6 7 124 0 0,12-16-27 0 0,0 1 1 0 0,1 0-1 0 0,0 2 27 0 0,-21 32-98 0 0,5-14-153 0 0,6-6-593 0 0,-2-1 0 0 0,-22 22 844 0 0,28-34-1327 0 0,2 0-3079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7:11.63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1926 49 5184 0 0,'0'0'116'0'0,"0"0"17"0"0,0 0 10 0 0,0 17 811 0 0,-3-7-401 0 0,0-1 0 0 0,1 1 0 0 0,1 0 0 0 0,0 0 0 0 0,0 0 0 0 0,1 0 0 0 0,0 2-553 0 0,0-10 383 0 0,0 13 73 0 0,0 16-456 0 0,0-20 0 0 0,-2-9 0 0 0,1-1 0 0 0,-5 21 1432 0 0,1-16-840 0 0,4-3-589 0 0,0 0 0 0 0,0 0 0 0 0,1 0 1 0 0,-1 1-1 0 0,1-1 0 0 0,0 3-3 0 0,-3 14-3 0 0,-11 26 3 0 0,10-15 33 0 0,2-21-45 0 0,1 0 1 0 0,1 0 0 0 0,0 1-1 0 0,0-1 1 0 0,1 4 11 0 0,0 12 104 0 0,-6 20 918 0 0,-1-14-146 0 0,6 45-830 0 0,-3-58-47 0 0,1-11 15 0 0,2-6 55 0 0,-3 6 25 0 0,2-7-100 0 0,1 0 1 0 0,-1 0-1 0 0,1 0 1 0 0,0-1-1 0 0,-1 1 1 0 0,1 0-1 0 0,0 0 1 0 0,0 0-1 0 0,0 0 0 0 0,0 0 1 0 0,0 0-1 0 0,0 0 1 0 0,0 0-1 0 0,0 0 1 0 0,0 0-1 0 0,1 0 1 0 0,-1 1 5 0 0,0 3-2 0 0,-3 2 2 0 0,1 0 0 0 0,0 0 0 0 0,1 1 0 0 0,0-1 0 0 0,0 2 0 0 0,1-8 0 0 0,0 0 0 0 0,0 0 0 0 0,0 0 0 0 0,0 0 0 0 0,0 1 0 0 0,0-1 0 0 0,0 0 0 0 0,0 0 0 0 0,0 0 0 0 0,-1 0 0 0 0,1 0 0 0 0,0 0 0 0 0,-1 0 0 0 0,1 0 0 0 0,-1 0 0 0 0,1 0 0 0 0,-2 3 0 0 0,2-1 0 0 0,0 0 0 0 0,0 0 0 0 0,0 0 0 0 0,-1 0 0 0 0,1 0 0 0 0,-1 0 0 0 0,0 0 0 0 0,0 0 0 0 0,-5 17 0 0 0,5-17 0 0 0,1 1 0 0 0,-1-1 0 0 0,1 1 0 0 0,0-1 0 0 0,0 1 0 0 0,0-1 0 0 0,0 4 0 0 0,1 22 0 0 0,-5 11 668 0 0,4-40-867 0 0,0 2-22 0 0,0 19-3 0 0,0-20 228 0 0,0 1 0 0 0,0-1 0 0 0,0 1 0 0 0,0-1 0 0 0,0 1 0 0 0,0-1 0 0 0,-1 1 1 0 0,1-1-1 0 0,0 1 0 0 0,-1-1 0 0 0,1 1 0 0 0,-1 0-4 0 0,-1 5 124 0 0,-4 45 615 0 0,2-26-739 0 0,3-21 1 0 0,0 0 0 0 0,0 0 0 0 0,0 0 0 0 0,1 1 0 0 0,-1 1-1 0 0,-1 10 48 0 0,0-6 9 0 0,0 0-34 0 0,2-11-23 0 0,0 1 0 0 0,0-1 1 0 0,0 1-1 0 0,0-1 0 0 0,-1 1 1 0 0,1-1-1 0 0,0 1 0 0 0,0-1 0 0 0,0 1 1 0 0,-1-1-1 0 0,1 1 0 0 0,0-1 1 0 0,0 1-1 0 0,-1-1 0 0 0,1 1 1 0 0,0-1-1 0 0,-1 1 0 0 0,0-1 0 0 0,1 2 5 0 0,-1 0-1 0 0,1-1 0 0 0,0 1 1 0 0,0 0-1 0 0,0-1 1 0 0,-1 1-1 0 0,1 0 1 0 0,1 0-1 0 0,-1-1 1 0 0,0 1-1 0 0,0 0-4 0 0,1 0 4 0 0,-6 36 60 0 0,5-36-61 0 0,-5 9 48 0 0,4-8-42 0 0,0-1 0 0 0,0 0-1 0 0,0 1 1 0 0,0-1 0 0 0,0 1 0 0 0,1-1 0 0 0,-1 1 0 0 0,1 0-1 0 0,0-1 1 0 0,0 1-9 0 0,-5 18 69 0 0,3-16-36 0 0,1 1 0 0 0,-1-1 0 0 0,1 0 0 0 0,0 1 0 0 0,0-1 0 0 0,0 1 0 0 0,1 2-33 0 0,0-6 118 0 0,-1-2-110 0 0,1 0-1 0 0,0 0 0 0 0,-1 0 1 0 0,1 0-1 0 0,0 0 0 0 0,0 0 0 0 0,-1 1 1 0 0,1-1-1 0 0,0 0 0 0 0,0 0 0 0 0,0 0 1 0 0,-1 1-1 0 0,1-1 0 0 0,0 0 0 0 0,0 0 1 0 0,0 1-1 0 0,0-1 0 0 0,0 0 0 0 0,-1 0 1 0 0,1 1-1 0 0,0-1 0 0 0,0 0 0 0 0,0 1 1 0 0,0-1-1 0 0,0 0 0 0 0,0 0 1 0 0,0 1-1 0 0,0-1 0 0 0,0 0 0 0 0,0 1-7 0 0,0 11-127 0 0,0-9 91 0 0,0 8-126 0 0,1-7 200 0 0,-1 0 0 0 0,0 0 0 0 0,0 0 0 0 0,0 0-1 0 0,-1 0 1 0 0,0 1-38 0 0,-2 0 76 0 0,-5 18-392 0 0,7-21 316 0 0,0 0 0 0 0,0 0 0 0 0,1 0 0 0 0,-1 0 0 0 0,0 1 0 0 0,1-1 0 0 0,-1 0 0 0 0,1 0 0 0 0,0 2 0 0 0,-2 5 0 0 0,-8 32 0 0 0,9-40 0 0 0,1-1 0 0 0,0 1 0 0 0,-1-1 0 0 0,1 0 0 0 0,0 1 0 0 0,0-1 0 0 0,0 1 0 0 0,-1-1 0 0 0,1 1 0 0 0,0-1 0 0 0,0 1 0 0 0,0-1 0 0 0,0 1 0 0 0,0-1 0 0 0,0 1 0 0 0,0-1 0 0 0,0 1 0 0 0,0-1 0 0 0,0 1 0 0 0,0-1 0 0 0,0 1 0 0 0,0-1 0 0 0,1 0 0 0 0,-1 1 0 0 0,0 0 0 0 0,1 0 0 0 0,-6 36 64 0 0,5-30-64 0 0,0 0 0 0 0,-1 1 0 0 0,0-1 0 0 0,0 2 0 0 0,-2 17 0 0 0,-2 23 0 0 0,4-37 0 0 0,0-9 0 0 0,0 0 0 0 0,0 0 0 0 0,1 0 0 0 0,0 0 0 0 0,-1 0 0 0 0,1 0 0 0 0,1 2 0 0 0,-6 48 0 0 0,4-41 0 0 0,-1-10 0 0 0,0 0 0 0 0,-8 55 0 0 0,10-50 0 0 0,0-6 0 0 0,1 0 0 0 0,-1-1 0 0 0,0 1 0 0 0,0 0 0 0 0,0 0 0 0 0,0-1 0 0 0,0 1 0 0 0,0 0 0 0 0,0 0 0 0 0,0 0 0 0 0,0-1 0 0 0,0 1 0 0 0,0 0 0 0 0,0-1 0 0 0,-1 1 0 0 0,1 0 0 0 0,0 0 0 0 0,-1-1 0 0 0,1 1 0 0 0,-1 0 0 0 0,-1 10 0 0 0,-1 0 0 0 0,1 0 0 0 0,1 0 0 0 0,0 1 0 0 0,1 4 0 0 0,-5 18 0 0 0,3-27-2 0 0,1-6 7 0 0,0 1 1 0 0,1-1-1 0 0,-1 0 0 0 0,1 0 1 0 0,0 0-1 0 0,-1 0 0 0 0,1 1 1 0 0,0-1-1 0 0,0 0 0 0 0,0 0 1 0 0,-1 1-1 0 0,1-1 0 0 0,0 0 1 0 0,1 1-7 0 0,-6 17 73 0 0,5-18-72 0 0,0 0 1 0 0,0 0-1 0 0,0 0 0 0 0,0 0 0 0 0,0 0 0 0 0,0 0 0 0 0,0 0 0 0 0,0 1 0 0 0,0-1 0 0 0,-1 0 0 0 0,1 0 0 0 0,0 0 0 0 0,-1 0 0 0 0,1 0 0 0 0,-1 0 0 0 0,-1 5 10 0 0,-2 26 43 0 0,4-30-51 0 0,0-1 0 0 0,-1 0-1 0 0,1 0 1 0 0,0 1-1 0 0,-1-1 1 0 0,1 0-1 0 0,0 1 1 0 0,0-1-1 0 0,0 0 1 0 0,0 1 0 0 0,0-1-1 0 0,0 0 1 0 0,1 1-2 0 0,-1 6 39 0 0,-4 10-25 0 0,2-11-15 0 0,1 0 1 0 0,-1 0 0 0 0,0-1-1 0 0,-1 3 1 0 0,2-8-28 0 0,1 1 0 0 0,0 0-1 0 0,0-1 1 0 0,-1 1-1 0 0,1-1 1 0 0,0 1-1 0 0,0 0 1 0 0,0-1 0 0 0,1 1-1 0 0,-1-1 1 0 0,0 1-1 0 0,1 0 29 0 0,2 5-4425 0 0,-2-7-976 0 0</inkml:trace>
  <inkml:trace contextRef="#ctx0" brushRef="#br0" timeOffset="1">1459 460 6192 0 0,'0'8'133'0'0,"0"-7"23"0"0,0-1 13 0 0,0 0 50 0 0,0 0 158 0 0,0 0 67 0 0,0 0 18 0 0,0 0-20 0 0,0 0-88 0 0,0 0-40 0 0,0 0-8 0 0,0 0-10 0 0,0 0-35 0 0,0 0-18 0 0,0 0-3 0 0,0 0-14 0 0,0 0-54 0 0,0 0-20 0 0,6 1 140 0 0,8 3 520 0 0,-13-4-666 0 0,5-4 128 0 0,2 1-217 0 0,-4 2-31 0 0,-1 0 0 0 0,1-1 1 0 0,-1 1-1 0 0,0-1 0 0 0,1 0 0 0 0,-1 0 0 0 0,0 0 0 0 0,0 0 0 0 0,0-1 1 0 0,-1 1-1 0 0,1-1 0 0 0,0-1-26 0 0,6-3 6 0 0,-6 4 12 0 0,0 0 0 0 0,1 0 0 0 0,-1 0 1 0 0,0 0-1 0 0,0 0 0 0 0,-1-1 1 0 0,1 0-1 0 0,1-2-18 0 0,36-56 375 0 0,-40 60-281 0 0,8-3 157 0 0,-6 4-239 0 0,-1 0 1 0 0,1 0-1 0 0,-1 0 1 0 0,1 0-1 0 0,-1 0 0 0 0,1 0 1 0 0,-1 0-1 0 0,0 0 1 0 0,1-1-1 0 0,-1 1 0 0 0,0-1 1 0 0,0 1-1 0 0,0 0 1 0 0,0-1-13 0 0,2-2 31 0 0,-3 3-15 0 0,10-8-356 0 0,-2 1 541 0 0,0 0 0 0 0,0-1 0 0 0,2-5-201 0 0,-4 5 12 0 0,1 1-1 0 0,-1 1 1 0 0,1-1 0 0 0,1 1-12 0 0,23-33 64 0 0,-31 39-64 0 0,0 1 0 0 0,1 0 0 0 0,-1 0 0 0 0,0 0 0 0 0,0 0 0 0 0,0-1 0 0 0,1 1 0 0 0,-1 0 0 0 0,0 0 0 0 0,0-1 0 0 0,0 1 0 0 0,0 0 0 0 0,0 0 0 0 0,1 0 0 0 0,-1-1 0 0 0,0 1 0 0 0,0 0 0 0 0,0-1 0 0 0,0 1 0 0 0,0 0 0 0 0,0 0 0 0 0,0-1 0 0 0,0 1 0 0 0,0 0 0 0 0,0-1 0 0 0,0 1 0 0 0,0-1 0 0 0,0 0 0 0 0,0 1 0 0 0,0-1 0 0 0,0 1 0 0 0,1-1 0 0 0,-1 0 0 0 0,0 1 0 0 0,0-1 0 0 0,0 1 0 0 0,1-1 0 0 0,-1 1 0 0 0,0-1 0 0 0,1 0 0 0 0,-1 1 0 0 0,1-1 0 0 0,-1 1 0 0 0,0 0 0 0 0,1-1 0 0 0,-1 1 0 0 0,1-1 0 0 0,0 1 0 0 0,3-5 0 0 0,7-6 55 0 0,0 0 23 0 0,-10 11-77 0 0,-1-1-1 0 0,1 1 1 0 0,0-1 0 0 0,-1 0-1 0 0,1 1 1 0 0,0-1 0 0 0,-1 0 0 0 0,1 1-1 0 0,-1-1 1 0 0,1 0 0 0 0,-1 0-1 0 0,1 0 1 0 0,-1 1 0 0 0,1-1 0 0 0,-1 0-1 0 0,0 0 0 0 0,11-20 0 0 0,-6 14 0 0 0,6-12 0 0 0,-2 6-1 0 0,-9 12 2 0 0,1 1-1 0 0,-1-1 1 0 0,1 0 0 0 0,0 1 0 0 0,-1-1-1 0 0,0 0 1 0 0,1 1 0 0 0,-1-1 0 0 0,1 0-1 0 0,-1 0 1 0 0,0 0 0 0 0,1 0 0 0 0,-1 1-1 0 0,0-1 1 0 0,0-1-1 0 0,1 0 43 0 0,6-6-30 0 0,0-5-30 0 0,-6 11-31 0 0,-1 2 87 0 0,1 0 14 0 0,2-1-42 0 0,1 0-11 0 0,-1-1 0 0 0,0 0 0 0 0,0 0 0 0 0,0 0 0 0 0,0 0 0 0 0,2-3 0 0 0,2-1 0 0 0,-6 6 2 0 0,-1-1 0 0 0,1 1 0 0 0,-1 0 0 0 0,0 0 0 0 0,1-1 0 0 0,-1 1 0 0 0,1 0 0 0 0,-1 0 0 0 0,1 0 0 0 0,-1 0 0 0 0,1-1 0 0 0,-1 1 0 0 0,1 0 0 0 0,-1 0 0 0 0,1 0 0 0 0,-1 0 0 0 0,1 0 0 0 0,-1 0 0 0 0,1 1 0 0 0,-1-1 0 0 0,1 0 0 0 0,-1 0 0 0 0,1 0 0 0 0,-1 0 0 0 0,1 1 0 0 0,-1-1 0 0 0,0 0 0 0 0,1 1-2 0 0,2 0 8 0 0,0 0-8 0 0,-3-1 0 0 0,1 0 0 0 0,-1 0 0 0 0,1 0 0 0 0,0 0 0 0 0,-1 0 0 0 0,1 0 0 0 0,-1 0 0 0 0,1 0 0 0 0,-1 1 0 0 0,1-1 0 0 0,-1 0 0 0 0,1 0 0 0 0,-1 1 0 0 0,1-1 0 0 0,-1 0 0 0 0,1 1 0 0 0,-1-1 0 0 0,1 1 0 0 0,-1-1 0 0 0,0 1 0 0 0,6 6 0 0 0,-5-6 1 0 0,1 0 7 0 0,-1 0 0 0 0,0 0 0 0 0,0 1 1 0 0,0-1-1 0 0,1 0 0 0 0,-1 1 0 0 0,-1-1 0 0 0,1 1 0 0 0,0-1 1 0 0,0 1-1 0 0,0 0 0 0 0,-1-1 0 0 0,1 1 0 0 0,-1 0 0 0 0,1-1 1 0 0,-1 1-9 0 0,4 21 369 0 0,-3-22-316 0 0,0-1-52 0 0,-1 1-1 0 0,0-1 0 0 0,0 0 1 0 0,1 0-1 0 0,-1 0 0 0 0,0 1 1 0 0,0-1-1 0 0,1 0 0 0 0,-1 0 1 0 0,0 0-1 0 0,0 1 0 0 0,0-1 1 0 0,0 0-1 0 0,1 1 0 0 0,-1-1 1 0 0,0 0-1 0 0,0 0 0 0 0,0 1 1 0 0,0-1-1 0 0,0 0 0 0 0,0 1 1 0 0,0-1-1 0 0,0 0 0 0 0,0 0 1 0 0,0 1-1 0 0,0-1 0 0 0,0 0 1 0 0,0 1-1 0 0,0-1 0 0 0,0 0 1 0 0,0 1-1 0 0,0-1 0 0 0,0 0 1 0 0,0 1-1 0 0,0-1 0 0 0,0 0 1 0 0,0 0 1 0 0,0 0-1 0 0,-1 0 0 0 0,1 0 1 0 0,0 1-1 0 0,0-1 0 0 0,0 0 1 0 0,0 0-1 0 0,0 0 0 0 0,0 0 0 0 0,0 0 1 0 0,0 0-1 0 0,0 1 0 0 0,0-1 1 0 0,0 0-1 0 0,0 0 0 0 0,0 0 1 0 0,0 0-1 0 0,0 0 0 0 0,0 0 0 0 0,0 1 1 0 0,0-1-1 0 0,0 0 0 0 0,0 0 1 0 0,1 0-1 0 0,-1 0 0 0 0,0 0 1 0 0,0 0-1 0 0,0 0 0 0 0,0 0 1 0 0,0 1-1 0 0,0-1 0 0 0,0 0 0 0 0,0 0 1 0 0,0 0-1 0 0,0 0 0 0 0,1 0 1 0 0,-1 0-1 0 0,0 0 0 0 0,0 0 1 0 0,0 0-1 0 0,0 0-1 0 0,3 1 11 0 0,-1 5-9 0 0,4 11 60 0 0,12 19-52 0 0,-12-6 230 0 0,-2-15-70 0 0,-3-9-121 0 0,1 15 138 0 0,-2-20-184 0 0,0-1 0 0 0,0 1 1 0 0,0 0-1 0 0,0-1 0 0 0,0 1 1 0 0,0 0-1 0 0,0-1 1 0 0,1 1-1 0 0,-1 0 0 0 0,0-1 1 0 0,0 1-1 0 0,1-1 1 0 0,-1 1-1 0 0,0 0 0 0 0,1-1 1 0 0,-1 1-1 0 0,1-1 1 0 0,-1 1-1 0 0,1-1 0 0 0,-1 1 1 0 0,1-1-1 0 0,-1 0 1 0 0,1 1-4 0 0,0 3 10 0 0,6 18 60 0 0,-5-18-60 0 0,0 0-1 0 0,-1 0 1 0 0,0 0-1 0 0,0 0 1 0 0,0 0-1 0 0,0 1-9 0 0,-1-4 1 0 0,3 11-1 0 0,1 1 0 0 0,15 17-336 0 0,-8 5-1059 0 0,-6-26 790 0 0</inkml:trace>
  <inkml:trace contextRef="#ctx0" brushRef="#br0" timeOffset="2">16 1240 4776 0 0,'0'0'135'0'0,"-5"9"1002"0"0,0-3 3381 0 0,4-5-4455 0 0,-3 7 356 0 0,4-7-408 0 0,0 0 1 0 0,0 1-1 0 0,0-1 1 0 0,1 0-1 0 0,-1 0 0 0 0,0 1 1 0 0,1-1-1 0 0,-1 0 1 0 0,1 0-1 0 0,-1 0 1 0 0,1 1-12 0 0,2 4 18 0 0,-3-5 7 0 0,6 14 1084 0 0,-6-14-1078 0 0,1-1 0 0 0,-1 1 0 0 0,1-1 0 0 0,-1 1 0 0 0,1-1 0 0 0,-1 1 0 0 0,1-1 0 0 0,-1 1 0 0 0,1-1 0 0 0,-1 0 0 0 0,1 1 0 0 0,0-1 0 0 0,-1 0 0 0 0,1 1 0 0 0,0-1 0 0 0,-1 0 0 0 0,1 0 0 0 0,0 0 0 0 0,-1 0 0 0 0,1 1 0 0 0,0-1 0 0 0,-1 0 0 0 0,1 0 0 0 0,0 0 0 0 0,-1-1 0 0 0,1 1 0 0 0,0 0 0 0 0,-1 0 0 0 0,1 0 0 0 0,0-1-31 0 0,8-2 0 0 0,7 0-9 0 0,-14 3 12 0 0,-1 0 0 0 0,1 0 0 0 0,0-1 1 0 0,-1 1-1 0 0,1-1 0 0 0,0 1 0 0 0,-1-1 0 0 0,1 0 0 0 0,-1 1 0 0 0,1-1 1 0 0,-1 0-1 0 0,1 0 0 0 0,-1 0 0 0 0,0 0 0 0 0,1 0 0 0 0,-1-1 0 0 0,0 1 1 0 0,1-1-4 0 0,-1 1 241 0 0,1 1 55 0 0,20 0 533 0 0,-20 0-613 0 0,4 0 167 0 0,20 2-508 0 0,-21-1 145 0 0,0-1 0 0 0,0 1 0 0 0,0-1 0 0 0,1 0 0 0 0,-1 0 0 0 0,0-1 0 0 0,0 0 0 0 0,4 0-20 0 0,-8 0 0 0 0,1 1 0 0 0,0-1 0 0 0,0 1 0 0 0,0 0 0 0 0,0 0 0 0 0,-1 0 0 0 0,1 0 0 0 0,0 0 0 0 0,0 0 0 0 0,0 1 0 0 0,1-1 0 0 0,0 0 0 0 0,0 1 0 0 0,0-1 0 0 0,0 0 0 0 0,0-1 0 0 0,0 1 0 0 0,-1 0 0 0 0,1-1 0 0 0,0 0 0 0 0,0 0 0 0 0,1 0 0 0 0,-4 1 3 0 0,1 0 1 0 0,0 0 0 0 0,-1-1 0 0 0,1 1-1 0 0,-1 0 1 0 0,1 0 0 0 0,0 0-1 0 0,-1 0 1 0 0,1 0 0 0 0,-1 0 0 0 0,1 1-1 0 0,-1-1 1 0 0,1 0 0 0 0,0 0 0 0 0,-1 0-1 0 0,1 0 1 0 0,0 1-4 0 0,4 0 63 0 0,34-8 113 0 0,-34 7-320 0 0,7-3 87 0 0,-7 2 36 0 0,5-3 26 0 0,-7 3-2 0 0,-1 0 0 0 0,0 0 0 0 0,1 0-1 0 0,-1 1 1 0 0,1-1 0 0 0,-1 1 0 0 0,1-1 0 0 0,-1 1 0 0 0,1 0 0 0 0,-1 0 0 0 0,1 0 0 0 0,-1 0 0 0 0,1 0 0 0 0,-1 1 0 0 0,1-1 0 0 0,-1 1 0 0 0,1 0 0 0 0,-1 0 0 0 0,0 0 0 0 0,1 0-3 0 0,-1-1 124 0 0,-1 1 1 0 0,1-1 0 0 0,-1 1 0 0 0,1-1 0 0 0,0 0-1 0 0,-1 0 1 0 0,1 0 0 0 0,-1 0 0 0 0,1 0 0 0 0,0 0-1 0 0,-1 0 1 0 0,1 0 0 0 0,1-1-125 0 0,7 0 189 0 0,-5 3-350 0 0,-5-1 157 0 0,0-1-1 0 0,0 0 1 0 0,0 0-1 0 0,0 0 1 0 0,0 0-1 0 0,0 0 1 0 0,0 0-1 0 0,0 1 1 0 0,1-1-1 0 0,-1 0 1 0 0,0 0-1 0 0,0 0 1 0 0,0 0-1 0 0,0 0 1 0 0,0 0-1 0 0,1 0 1 0 0,-1 0-1 0 0,0 0 1 0 0,0 0-1 0 0,0 1 1 0 0,0-1-1 0 0,1 0 1 0 0,-1 0-1 0 0,0 0 1 0 0,0 0-1 0 0,0 0 1 0 0,0 0-1 0 0,1 0 1 0 0,-1 0-1 0 0,0 0 1 0 0,0-1-1 0 0,0 1 1 0 0,0 0-1 0 0,0 0 1 0 0,1 0-1 0 0,-1 0 1 0 0,0 0-1 0 0,0 0 1 0 0,0 0-1 0 0,0 0 5 0 0,4-2-16 0 0,-2 2 15 0 0,-1-1 1 0 0,0 1-1 0 0,1-1 0 0 0,0 1 1 0 0,-1 0-1 0 0,1 0 1 0 0,-1-1-1 0 0,1 1 1 0 0,-1 0-1 0 0,1 1 0 0 0,1-1 1 0 0,59-5 450 0 0,-61 5-449 0 0,0 1 1 0 0,0-1-1 0 0,0 0 0 0 0,0 0 1 0 0,0 0-1 0 0,1 0 1 0 0,-1-1-1 0 0,0 1 0 0 0,0 0 1 0 0,0 0-1 0 0,0-1 1 0 0,0 1-1 0 0,0 0 1 0 0,0-1-1 0 0,0 1 0 0 0,0-1-1 0 0,4 0-16 0 0,24 4-116 0 0,-26-2 150 0 0,1 0 0 0 0,-1 0 0 0 0,1-1 1 0 0,0 0-1 0 0,-1 1 0 0 0,1-1 1 0 0,0-1-1 0 0,-1 1 0 0 0,4-1-18 0 0,18-4-96 0 0,-21 4 95 0 0,1 0-1 0 0,-1 1 1 0 0,0-1-1 0 0,1 1 0 0 0,-1 0 1 0 0,1 0-1 0 0,3 1 2 0 0,40 1 139 0 0,-15-7 753 0 0,18 0-1641 0 0,-48 5 857 0 0,5 0-117 0 0,0 0 1 0 0,-1 1-1 0 0,1-1 1 0 0,-1 1-1 0 0,2 1 9 0 0,32 3 698 0 0,-35-4-701 0 0,0 1 1 0 0,0-1 0 0 0,0-1-1 0 0,0 1 1 0 0,0-1-1 0 0,0 0 1 0 0,0 0 0 0 0,0-1-1 0 0,0 1 1 0 0,6-3 2 0 0,14-1-778 0 0,-25 3 776 0 0,1 0-1 0 0,0 1 0 0 0,-1 0 0 0 0,1-1 0 0 0,-1 1 0 0 0,1 0 0 0 0,0 0 0 0 0,-1 0 0 0 0,1 0 0 0 0,0 0 0 0 0,-1 0 0 0 0,1 0 0 0 0,0 1 3 0 0,7 0 364 0 0,23-3 1034 0 0,-25 1-1408 0 0,1 0 0 0 0,-1 0 0 0 0,0 1 0 0 0,0 0 0 0 0,1 1 0 0 0,-1 0 0 0 0,6 1 10 0 0,-8-1 11 0 0,-1-1 0 0 0,1 1 0 0 0,-1-1 1 0 0,1 0-1 0 0,0 0 0 0 0,-1-1 0 0 0,1 0 0 0 0,0 0 1 0 0,-1 0-1 0 0,1 0-11 0 0,-4 1 7 0 0,0 0 0 0 0,0-1 1 0 0,1 1-1 0 0,-1 0 0 0 0,0 0 1 0 0,0 1-1 0 0,0-1 0 0 0,0 0 0 0 0,0 0 1 0 0,0 0-1 0 0,0 1 0 0 0,0-1 1 0 0,1 1-8 0 0,-1-1 4 0 0,0 0 0 0 0,0 1 0 0 0,0-1 0 0 0,0 0 0 0 0,0 0 0 0 0,0 0 0 0 0,0 1 0 0 0,0-1-1 0 0,0 0 1 0 0,0 0 0 0 0,0-1 0 0 0,0 1 0 0 0,0 0-4 0 0,15-4 0 0 0,-15 4 0 0 0,0 0 0 0 0,0 0 0 0 0,0 0 0 0 0,1 0 0 0 0,-1 0 0 0 0,0 0 0 0 0,0 0 0 0 0,0-1 0 0 0,0 1 0 0 0,0 0 0 0 0,0-1 0 0 0,2 0 0 0 0,3 0 0 0 0,65 1 302 0 0,-71-1-293 0 0,1 1-1 0 0,0 0 1 0 0,0 0 0 0 0,0 1 0 0 0,0-1-1 0 0,0 0 1 0 0,0 0 0 0 0,0 0 0 0 0,0 1 0 0 0,0-1-1 0 0,0 0 1 0 0,0 1 0 0 0,-1-1 0 0 0,1 1-9 0 0,7-1-54 0 0,47-7 189 0 0,-49 6-117 0 0,0 0 1 0 0,0 0 0 0 0,0 1-1 0 0,0 0 1 0 0,6 1-19 0 0,4 0-7 0 0,3-1 46 0 0,-6 1-16 0 0,-1-1-1 0 0,0-1 0 0 0,0 0 0 0 0,7-2-22 0 0,-9 1-64 0 0,1 0 0 0 0,-1 1 0 0 0,1 1 0 0 0,7 0 64 0 0,35-10 340 0 0,-33 6-661 0 0,-18 3 287 0 0,1 0 0 0 0,0 0 0 0 0,-1 0 1 0 0,1 1-1 0 0,-1-1 0 0 0,1 1 0 0 0,1 0 34 0 0,3-2 194 0 0,-6 1-163 0 0,0 1 1 0 0,0-1-1 0 0,1 1 0 0 0,-1-1 1 0 0,0 1-1 0 0,0 0 1 0 0,0-1-1 0 0,0 1 1 0 0,1 0-1 0 0,-1 0 1 0 0,0 0-1 0 0,0 0 1 0 0,0 0-1 0 0,1 0 1 0 0,-1 1-1 0 0,0-1 1 0 0,0 0-1 0 0,0 0 1 0 0,1 1-32 0 0,2 0 9 0 0,1 0 1 0 0,-1 0-1 0 0,1-1 1 0 0,-1 1-1 0 0,1-1 1 0 0,-1 0-1 0 0,1 0 1 0 0,-1-1-1 0 0,1 0 0 0 0,-1 1 1 0 0,1-1-1 0 0,-1-1-9 0 0,28-2 87 0 0,15-4 523 0 0,-42 7-648 0 0,0 1-1 0 0,-1-1 1 0 0,1 0-1 0 0,-1 0 1 0 0,4-2 38 0 0,-2 1-104 0 0,5 0 79 0 0,-8 3 27 0 0,-1-1-3 0 0,18-1 57 0 0,-16 0-49 0 0,0 0 0 0 0,-1 1 0 0 0,1 0 0 0 0,0 0-1 0 0,0 0 1 0 0,0 0 0 0 0,0 1 0 0 0,0 0 0 0 0,1 0-7 0 0,-1-1 4 0 0,-1 1 0 0 0,1-1 0 0 0,0 1 0 0 0,-1-1-1 0 0,1 0 1 0 0,0 0 0 0 0,-1-1 0 0 0,3 0-4 0 0,-2 1 5 0 0,0-1 0 0 0,-1 1 0 0 0,1 0-1 0 0,0 0 1 0 0,-1 0 0 0 0,1 0 0 0 0,0 0 0 0 0,-1 1-1 0 0,2 0-4 0 0,6 2 16 0 0,1-1 0 0 0,-1 0 0 0 0,0-1 0 0 0,9 0-16 0 0,31 3 124 0 0,-14 0-29 0 0,55 0 254 0 0,-75 0-245 0 0,-9-4-104 0 0,-5 0-26 0 0,0-1-1 0 0,0 1 0 0 0,0 0 0 0 0,1-1 1 0 0,-1 2-1 0 0,0-1 0 0 0,0 0 0 0 0,0 1 1 0 0,0-1-1 0 0,1 1 27 0 0,-1 0-9 0 0,0 0 1 0 0,0-1 0 0 0,0 1-1 0 0,0-1 1 0 0,0 0-1 0 0,0 0 1 0 0,0 0 0 0 0,0-1-1 0 0,0 1 1 0 0,1-1-1 0 0,-1 1 9 0 0,0-1 0 0 0,1 0 0 0 0,-1 1 0 0 0,1-1 0 0 0,-1 1 0 0 0,1 0 0 0 0,2 0 0 0 0,-3 0 0 0 0,0 0 0 0 0,0 0 0 0 0,1 0 0 0 0,-1 0 0 0 0,0-1 0 0 0,2 0 0 0 0,-1 0 0 0 0,0 0 0 0 0,0 1 0 0 0,0-1 0 0 0,0 1 0 0 0,0 0 0 0 0,2 0 0 0 0,17-2 0 0 0,-20 2 0 0 0,-1-1-1 0 0,1 1 0 0 0,0 0 0 0 0,0 0 1 0 0,0 0-1 0 0,0 0 0 0 0,0 0 0 0 0,0 1 1 0 0,0-1-1 0 0,-1 1 0 0 0,1 0 1 0 0,12 1 176 0 0,-2 3 435 0 0,-11-5-604 0 0,-1 0 0 0 0,1 0-1 0 0,0 0 1 0 0,-1 1 0 0 0,1-1 0 0 0,-1 1-1 0 0,0-1 1 0 0,1 1 0 0 0,-1-1 0 0 0,1 1-1 0 0,-1 0 1 0 0,0-1 0 0 0,1 1 0 0 0,-1 0-1 0 0,1 1-6 0 0,5 2 11 0 0,14-3 42 0 0,-20-1-53 0 0,0 0 0 0 0,0 0 0 0 0,1 0 0 0 0,-1 0 0 0 0,0 0 0 0 0,0 0 0 0 0,0 0 0 0 0,1 0 0 0 0,-1 1 0 0 0,0-1 0 0 0,0 0 0 0 0,0 1 0 0 0,2 0 0 0 0,2 1 0 0 0,-4-3 0 0 0,0 1 0 0 0,0 0 0 0 0,1 0 0 0 0,-1 0 0 0 0,0 1 0 0 0,0-1 0 0 0,0 0 0 0 0,0 0 0 0 0,0 0 0 0 0,0 1 0 0 0,0-1 0 0 0,0 1 0 0 0,1-1 0 0 0,5 2 0 0 0,44 8 118 0 0,24-10-108 0 0,-33-5 1 0 0,-15 1 20 0 0,-20 2-27 0 0,0 1 1 0 0,0 0-1 0 0,0 0 1 0 0,0 1-1 0 0,4 0-4 0 0,24-4 22 0 0,-29 2-17 0 0,0 1 0 0 0,1 1 1 0 0,-1-1-1 0 0,0 1 0 0 0,0 0 1 0 0,1 1-1 0 0,-1-1 0 0 0,0 1-5 0 0,4 1 76 0 0,0 0 0 0 0,1-1 0 0 0,3 0-76 0 0,-12-1 55 0 0,-1 0-1 0 0,1 0 0 0 0,0 0 0 0 0,0 1 1 0 0,-1-1-1 0 0,1 1 0 0 0,0-1 0 0 0,-1 1 1 0 0,2 0-55 0 0,12 4-183 0 0,36 0-135 0 0,-39-5 340 0 0,-10 1-4 0 0,1-1-1 0 0,0 0 1 0 0,0 0-1 0 0,0 0 1 0 0,-1 0-1 0 0,1 0 1 0 0,0 0-1 0 0,0-1 1 0 0,-1 1-1 0 0,1-1 1 0 0,0 0-1 0 0,-1 0 1 0 0,2 0-18 0 0,-4 0 21 0 0,1 1 0 0 0,0 0 1 0 0,0-1-1 0 0,0 1 1 0 0,0 0-1 0 0,1 0 0 0 0,-1 0 1 0 0,0 0-1 0 0,0 0 1 0 0,0 0-1 0 0,0 0 0 0 0,0 0 1 0 0,0 0-22 0 0,6 0-48 0 0,7-2 56 0 0,0 0-1 0 0,1 1 0 0 0,-1 1 1 0 0,6 1-8 0 0,5-1-240 0 0,17-9 546 0 0,-17 0-306 0 0,15 4 0 0 0,-28 4 0 0 0,0-1 0 0 0,0 0 0 0 0,3-2 0 0 0,12-3 0 0 0,-26 6 0 0 0,1 1 0 0 0,-1-1 0 0 0,0 1 0 0 0,1-1 0 0 0,-1 1 0 0 0,0 0 0 0 0,1 0 0 0 0,-1 0 0 0 0,0 0 0 0 0,1 0 0 0 0,-1 0 0 0 0,1 0 0 0 0,-1 0 0 0 0,0 0 0 0 0,1 1 0 0 0,2 0 0 0 0,32-1 0 0 0,-33 1 19 0 0,9-4 23 0 0,-2 1-39 0 0,15 1 51 0 0,-24 1 14 0 0,-1 0 18 0 0,0 0-2 0 0,2 0-26 0 0,4 0-37 0 0,-5 0-18 0 0,-1 0-1 0 0,1 0 1 0 0,-1 0 0 0 0,0 0 0 0 0,1 0 0 0 0,-1 1-1 0 0,1-1 1 0 0,-1 0 0 0 0,1 0 0 0 0,-1 0-1 0 0,0 0 1 0 0,1 1 0 0 0,-1-1 0 0 0,0 0-1 0 0,1 0 1 0 0,-1 1 0 0 0,1-1 0 0 0,-1 0-1 0 0,0 1 1 0 0,0-1 0 0 0,1 0 0 0 0,-1 1 0 0 0,0-1-1 0 0,0 0 1 0 0,1 1 0 0 0,-1-1 0 0 0,0 1-1 0 0,0-1 1 0 0,0 0 0 0 0,0 1 0 0 0,0-1-1 0 0,1 1 1 0 0,-1-1 0 0 0,0 1 0 0 0,0-1-1 0 0,0 1 1 0 0,0-1 0 0 0,0 1-3 0 0,2 8 12 0 0,5 18-1926 0 0,-7-25 1394 0 0,0 0 0 0 0,1 0 0 0 0,-1 0 0 0 0,1 0 0 0 0,-1 0 0 0 0,1 0 1 0 0,0 0-1 0 0,0 0 0 0 0,0 0 0 0 0,0 0 0 0 0,0-1 0 0 0,0 1 0 0 0,0 0 0 0 0,1 0 520 0 0,-1-1-6430 0 0</inkml:trace>
  <inkml:trace contextRef="#ctx0" brushRef="#br0" timeOffset="3">3578 971 8232 0 0,'0'0'182'0'0,"0"0"29"0"0,0 0 14 0 0,-5-6 491 0 0,-15-16 2660 0 0,19 21-3252 0 0,0 1-1 0 0,0-1 0 0 0,0 1 1 0 0,0-1-1 0 0,0 1 1 0 0,0-1-1 0 0,0 1 0 0 0,0-1 1 0 0,0 1-1 0 0,-1 0 1 0 0,1 0-1 0 0,0 0 0 0 0,0-1 1 0 0,0 1-1 0 0,-1 1 1 0 0,1-1-1 0 0,0 0 0 0 0,0 0 1 0 0,-1 0-124 0 0,-2 0 25 0 0,-5 1-25 0 0,-5 3 31 0 0,11-2 68 0 0,2 0 39 0 0,-1-1 146 0 0,-4 4 260 0 0,5-3-523 0 0,0-1 1 0 0,0 1 0 0 0,0-1 0 0 0,0 1 0 0 0,1-1 0 0 0,-1 1 0 0 0,0 0 0 0 0,1-1 0 0 0,-1 1 0 0 0,1 0 0 0 0,-1 0 0 0 0,1 1-22 0 0,0 0 24 0 0,0-1 1 0 0,0 1 0 0 0,1 0-1 0 0,-1 0 1 0 0,1 0 0 0 0,-1-1-1 0 0,1 1 1 0 0,0 0 0 0 0,0-1-1 0 0,0 1 1 0 0,1 1-25 0 0,25 29 280 0 0,-18-23-170 0 0,-8-10-106 0 0,-1 1 1 0 0,1 0 0 0 0,0 0-1 0 0,0 0 1 0 0,-1 0 0 0 0,1 0 0 0 0,0 0-1 0 0,-1 0 1 0 0,1 0 0 0 0,-1 0-1 0 0,1 1-4 0 0,13 11 0 0 0,-5-6 0 0 0,-2 0 18 0 0,5 6 36 0 0,1-1-1 0 0,0 0 1 0 0,1-1-1 0 0,11 7-53 0 0,5-1 55 0 0,-29-15-176 0 0,0-2 62 0 0,12 3 0 0 0,-7-2 59 0 0,-1 0 0 0 0,1 2 0 0 0,2 2 0 0 0,1 0 0 0 0,-8-4 0 0 0,1-1 0 0 0,-1 1 0 0 0,0 0 0 0 0,0 0 0 0 0,0 0 0 0 0,1-1 0 0 0,-1 1 0 0 0,0 0 0 0 0,0 0 0 0 0,0 0 0 0 0,-1 1 0 0 0,1-1 0 0 0,0 0 0 0 0,0 0 0 0 0,-1 0 0 0 0,1 1 0 0 0,0-1 0 0 0,-1 0 0 0 0,1 1 0 0 0,-1-1 0 0 0,0-1 5 0 0,1 0 0 0 0,-1 1-1 0 0,0-1 1 0 0,1 0-1 0 0,-1 1 1 0 0,0-1-1 0 0,1 0 1 0 0,-1 1-1 0 0,0-1 1 0 0,1 0 0 0 0,-1 1-1 0 0,1-1 1 0 0,-1 0-1 0 0,0 0 1 0 0,1 0-1 0 0,-1 0 1 0 0,1 1-1 0 0,-1-1 1 0 0,1 0 0 0 0,-1 0-5 0 0,8 4 375 0 0,7 6-755 0 0,-13-8 509 0 0,0-1-1 0 0,-1 1 1 0 0,1 0 0 0 0,-1 0-1 0 0,1 0 1 0 0,-1 0-1 0 0,0 0 1 0 0,1 1-129 0 0,7 10 264 0 0,-8-12-74 0 0,-1-1 8 0 0,1 1-31 0 0,3 3-134 0 0,-3-3-33 0 0,0 0 0 0 0,0 0 0 0 0,0-1-1 0 0,-1 1 1 0 0,1 0 0 0 0,0 0 0 0 0,-1 0-1 0 0,1 0 1 0 0,0 0 0 0 0,-1 1 0 0 0,0-1-1 0 0,1 0 1 0 0,-1 0 0 0 0,1 0 0 0 0,-1 0-1 0 0,0 1 1 0 0,-14 14 1468 0 0,13-15-1025 0 0,-1 0-294 0 0,-11 7-131 0 0,2-4-20 0 0,11-3 2 0 0,-1-1 0 0 0,0 1 0 0 0,0-1 0 0 0,1 0 0 0 0,-1 1 0 0 0,0-1 0 0 0,0 0 0 0 0,0 0 0 0 0,1 0 0 0 0,-1 0 0 0 0,0 1 0 0 0,0-1 0 0 0,0 0 0 0 0,0 0 0 0 0,1-1 0 0 0,-1 1 0 0 0,0 0 0 0 0,0 0 0 0 0,0 0 0 0 0,1-1 0 0 0,-1 1 0 0 0,-2-1 0 0 0,1 1-5 0 0,-1 0-1 0 0,1 1 1 0 0,-1-1-1 0 0,1 0 0 0 0,0 1 1 0 0,-1-1-1 0 0,1 1 1 0 0,0 0-1 0 0,0 0 1 0 0,0 0-1 0 0,-1 0 6 0 0,-25 11-165 0 0,-54 19 367 0 0,67-25-176 0 0,1 1-1 0 0,0 1 0 0 0,0 0 1 0 0,1 1-1 0 0,-9 7-25 0 0,-5 7 275 0 0,11-8-468 0 0,7-11-8171 0 0,9-4 2624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6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83 9416 0 0,'0'0'208'0'0,"0"0"33"0"0,0 0 16 0 0,0 0 5 0 0,0 0-33 0 0,0 0-18 0 0,0 0-3 0 0,0 0-14 0 0,0 0-54 0 0,0 0-20 0 0,0 0-6 0 0,0 0 7 0 0,0 0 40 0 0,-1-1-10 0 0,1 0-1 0 0,-1 1 1 0 0,1-1 0 0 0,0 0-1 0 0,-1 1 1 0 0,1-1-1 0 0,0 0 1 0 0,0 0-1 0 0,-1 1 1 0 0,1-1 0 0 0,0 0-1 0 0,0 0 1 0 0,0 1-1 0 0,0-1-150 0 0,1-1 34 0 0,1 0 0 0 0,-1 0 0 0 0,1 0 0 0 0,-1 0 0 0 0,1 0 0 0 0,0 0-1 0 0,0 1 1 0 0,0-1 0 0 0,0 1 0 0 0,0 0 0 0 0,0-1 0 0 0,0 1 0 0 0,1 0 0 0 0,-1 0 0 0 0,0 0 0 0 0,2 0-34 0 0,8-2 255 0 0,0 0 1 0 0,12-1-256 0 0,-4 0 380 0 0,56-5 564 0 0,-60 4-729 0 0,5 1 11 0 0,5 3-127 0 0,1-1 1 0 0,0-2-100 0 0,-1 1 8 0 0,0 0-1 0 0,1 2-7 0 0,-21 1 0 0 0,1 1 0 0 0,0 0 0 0 0,0 0 0 0 0,-1 1 0 0 0,1-1 0 0 0,5 3 0 0 0,-4-1-28 0 0,3 1-500 0 0,-10-4 501 0 0,0 0 0 0 0,-1 1-1 0 0,1-1 1 0 0,0 0-1 0 0,-1 0 1 0 0,1 1-1 0 0,0-1 1 0 0,-1 0-1 0 0,1 1 1 0 0,-1-1-1 0 0,1 0 1 0 0,-1 1-1 0 0,1-1 1 0 0,-1 1 0 0 0,1 0 27 0 0,0-1-394 0 0,-1 0-12 0 0,24 0-5493 0 0,-17-4 1854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8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31 748 7224 0 0,'0'0'165'0'0,"0"0"22"0"0,0 0 7 0 0,1-2-23 0 0,1-2-143 0 0,1-1 0 0 0,-1 1 1 0 0,1-1-1 0 0,0 1 0 0 0,1 0 0 0 0,-1 0 0 0 0,0 1 0 0 0,1-1 0 0 0,3-2-28 0 0,7-5 103 0 0,4-1-8 0 0,-10 7-8 0 0,1 1 1 0 0,-1-1 0 0 0,-1 0 0 0 0,1-1-1 0 0,2-3-87 0 0,-1 2 198 0 0,0 0 1 0 0,0 1-1 0 0,2-1-198 0 0,-8 5 34 0 0,1 0 0 0 0,0 1 1 0 0,-1-1-1 0 0,1 1 0 0 0,0 0 0 0 0,0 0 1 0 0,0 0-1 0 0,0 0 0 0 0,0 1 1 0 0,4 0-35 0 0,9-1 108 0 0,-14 1-82 0 0,1-1 0 0 0,0 1 0 0 0,0 0 0 0 0,0 0 0 0 0,0 0 0 0 0,0 1 0 0 0,0 0 0 0 0,0-1 0 0 0,0 1 0 0 0,0 1 0 0 0,0-1 0 0 0,-1 0 0 0 0,1 1 0 0 0,1 1-26 0 0,2 1 107 0 0,0 2 0 0 0,0-1 0 0 0,-1 1 0 0 0,4 3-107 0 0,1 2 150 0 0,-8-9-94 0 0,-1 1 1 0 0,1-1 0 0 0,0 1-1 0 0,0 0 1 0 0,-1 0 0 0 0,0 0-1 0 0,0 0 1 0 0,0 0 0 0 0,2 4-57 0 0,-1 0 85 0 0,-2-5-62 0 0,0-1 1 0 0,-1 1-1 0 0,1 0 1 0 0,0-1-1 0 0,-1 1 1 0 0,0 0-1 0 0,1-1 1 0 0,-1 1-1 0 0,0 0 1 0 0,0 0-24 0 0,5 63 696 0 0,-5-57-678 0 0,-1-1 1 0 0,0 1-1 0 0,-1-1 1 0 0,1 0-1 0 0,-1 1 1 0 0,-1-1 0 0 0,1 0-1 0 0,-1 0 1 0 0,0 0-1 0 0,-1-1 1 0 0,0 1-1 0 0,0-1 1 0 0,-1 1-19 0 0,-7 15 113 0 0,10-19-90 0 0,1 0 1 0 0,-1 1 0 0 0,0-1-1 0 0,0 0 1 0 0,0 0 0 0 0,-1 1-24 0 0,-38 38 176 0 0,29-27-100 0 0,-1 1-19 0 0,-19 9 45 0 0,-30 24 116 0 0,38-27-111 0 0,23-21-11 0 0,1-1 0 0 0,-3 5 0 0 0,2-5-103 0 0,1 1-1 0 0,0-1 1 0 0,0 0 0 0 0,0 1 0 0 0,0-1 0 0 0,-1 0 0 0 0,1 1 0 0 0,0-1 0 0 0,0 0 0 0 0,0 1 0 0 0,0-1 0 0 0,0 0 0 0 0,0 1 0 0 0,0-1 0 0 0,0 1 0 0 0,0-1 0 0 0,0 0 0 0 0,0 1 0 0 0,0-1 0 0 0,0 0 0 0 0,0 1 0 0 0,1-1 0 0 0,-1 0 0 0 0,0 1 0 0 0,0-1 0 0 0,0 0-1 0 0,0 1 1 0 0,1-1 0 0 0,-1 0 0 0 0,0 0 0 0 0,0 1 0 0 0,1-1 0 0 0,-1 0 0 0 0,0 0 0 0 0,0 1 0 0 0,1-1 0 0 0,-1 0 0 0 0,0 0 0 0 0,1 0 0 0 0,-1 1 0 0 0,0-1 0 0 0,1 0 0 0 0,-1 0 0 0 0,0 0 0 0 0,1 0 0 0 0,-1 0 0 0 0,0 0 0 0 0,1 0 0 0 0,-1 0 7 0 0,24-2-583 0 0,-10 0 399 0 0,22-3 141 0 0,-28 3 33 0 0,0 1-1 0 0,0 0 0 0 0,6 0 11 0 0,26-1-34 0 0,-27 1 27 0 0,0 0 0 0 0,0 1 0 0 0,0 1 0 0 0,0 0 0 0 0,0 0 7 0 0,12 1 0 0 0,-20-2 0 0 0,0 0 0 0 0,0 1 0 0 0,0-1 0 0 0,0 1 0 0 0,4 1 0 0 0,20 4 0 0 0,-24-5 0 0 0,0 0 0 0 0,0 0 0 0 0,0 0 0 0 0,0 1 0 0 0,4 1 0 0 0,1 6 53 0 0,-9-9-43 0 0,-1 1 0 0 0,0-1-1 0 0,1 0 1 0 0,-1 1 0 0 0,0-1 0 0 0,1 1 0 0 0,-1-1 0 0 0,0 1 0 0 0,0-1-1 0 0,1 1 1 0 0,-1-1 0 0 0,0 1 0 0 0,0-1 0 0 0,0 1 0 0 0,0-1-1 0 0,0 1 1 0 0,0-1 0 0 0,1 1 0 0 0,-1-1 0 0 0,0 1 0 0 0,-1-1-1 0 0,1 1 1 0 0,0-1 0 0 0,0 1 0 0 0,0-1 0 0 0,0 1 0 0 0,0-1-1 0 0,0 1 1 0 0,-1-1 0 0 0,1 1 0 0 0,0-1 0 0 0,0 1-10 0 0,-9 11 375 0 0,9-11-413 0 0,-35 29 725 0 0,27-21-572 0 0,3-3-16 0 0,-1 0-1 0 0,0 0 1 0 0,0-1-1 0 0,0 0 1 0 0,-4 2-99 0 0,3-2 73 0 0,0 0 0 0 0,1 1 0 0 0,-1-1 1 0 0,-1 3-74 0 0,2-1 70 0 0,-1-2 1 0 0,1 1 0 0 0,-1-1 0 0 0,-3 2-71 0 0,-36 26 320 0 0,29-24-328 0 0,-1-1 0 0 0,0-1 0 0 0,0 0 0 0 0,-15 2 8 0 0,5-1-401 0 0,-2-3 0 0 0,1 0 1 0 0,0-2-1 0 0,-13 0 401 0 0,17-3-461 0 0,3 0-3 0 0</inkml:trace>
  <inkml:trace contextRef="#ctx0" brushRef="#br0" timeOffset="845.094">714 392 9184 0 0,'0'0'208'0'0,"0"0"33"0"0,0 0 14 0 0,1-1-42 0 0,7-6-130 0 0,-7 6-70 0 0,0 0-1 0 0,0 1 1 0 0,0-1 0 0 0,0 0-1 0 0,0 0 1 0 0,0 0-1 0 0,0 1 1 0 0,0-1 0 0 0,0 0-1 0 0,0-2-12 0 0,-1 3 1 0 0,9-12 67 0 0,1 10-13 0 0,-2 3-49 0 0,2-4-4 0 0,-9 2-3 0 0,0 1 0 0 0,1-1 0 0 0,-1 1 0 0 0,1 0 1 0 0,-1-1-1 0 0,1 1 0 0 0,-1 0 0 0 0,1 0 0 0 0,0 0 0 0 0,-1 0 0 0 0,1 0 0 0 0,-1 0 0 0 0,1 0 0 0 0,-1 1 1 0 0,1-1-1 0 0,0 1 1 0 0,3 1 0 0 0,-1 0 1 0 0,1 1-1 0 0,-1-1 1 0 0,1 1-1 0 0,-1 0 1 0 0,0 0-1 0 0,0 1 1 0 0,0 0-1 0 0,-1-1 1 0 0,0 1 0 0 0,1 0-1 0 0,1 4 0 0 0,12 12 6 0 0,-10-11 53 0 0,0 0 0 0 0,-1 0 0 0 0,0 1 0 0 0,1 3-59 0 0,11 18 156 0 0,-9-14 122 0 0,0 0 0 0 0,-1 1 1 0 0,-1 0-1 0 0,0 2-278 0 0,3 9 399 0 0,-3-9 89 0 0,-2-1 1 0 0,3 16-489 0 0,4 18 639 0 0,-6-27-285 0 0,-1 0 1 0 0,-1 0-1 0 0,-2 7-354 0 0,1-12 209 0 0,-2 10-67 0 0,-1-1 0 0 0,-2 1 1 0 0,-3 21-143 0 0,3-31-129 0 0,-2 5 172 0 0,-1-1 0 0 0,-1 1 0 0 0,-1-1 0 0 0,-1 0 0 0 0,-9 18-43 0 0,-18 32 225 0 0,-10 11-225 0 0,22-42-66 0 0,4-11-28 0 0,-1 0 0 0 0,-2-2 0 0 0,-1 0 0 0 0,-22 21 94 0 0,40-47-156 0 0,1-1 0 0 0,-1 1 1 0 0,-1-1-1 0 0,1-1 0 0 0,-1 1 1 0 0,1-1-1 0 0,-1 0 1 0 0,0 0-1 0 0,0-1 0 0 0,0 1 1 0 0,0-2-1 0 0,-1 1 0 0 0,1 0 1 0 0,-1-1-1 0 0,1-1 1 0 0,-1 1-1 0 0,1-1 0 0 0,-1 0 156 0 0,-13 0-686 0 0</inkml:trace>
  <inkml:trace contextRef="#ctx0" brushRef="#br0" timeOffset="1702.803">1299 1 8840 0 0,'0'0'197'0'0,"0"0"24"0"0,0 0 19 0 0,2 0-29 0 0,-1 0-203 0 0,-1 0-1 0 0,1 0 1 0 0,-1 0-1 0 0,1 0 1 0 0,-1 0-1 0 0,1 1 1 0 0,-1-1-1 0 0,0 0 1 0 0,1 0 0 0 0,-1 0-1 0 0,1 1 1 0 0,-1-1-1 0 0,1 0 1 0 0,-1 1-1 0 0,0-1 1 0 0,1 0-1 0 0,-1 1 1 0 0,1-1 0 0 0,-1 0-1 0 0,0 1 1 0 0,1-1-1 0 0,-1 1 1 0 0,0-1-1 0 0,0 0 1 0 0,1 1-1 0 0,-1 0-7 0 0,5 4 175 0 0,1-3 0 0 0,1 0 0 0 0,-1 0 0 0 0,1-1 0 0 0,0 0 0 0 0,0 0 0 0 0,0-1 0 0 0,0 1 0 0 0,-1-2 0 0 0,1 1 0 0 0,0-1 0 0 0,0 0 1 0 0,0 0-1 0 0,0-1-175 0 0,2 1 189 0 0,0 0 0 0 0,1 0 1 0 0,-1 1-1 0 0,1 0 1 0 0,3 1-190 0 0,15 1 553 0 0,-25-3-553 0 0,0 0-1 0 0,11 3 14 0 0,-13-1 25 0 0,0-1 0 0 0,1 0 1 0 0,-1 1-1 0 0,0-1 0 0 0,1 1 0 0 0,-1-1 1 0 0,0 1-1 0 0,0 0 0 0 0,0-1 1 0 0,0 1-1 0 0,0 0 0 0 0,0 0 1 0 0,0 0-1 0 0,0 0 0 0 0,0 0 1 0 0,0 0-39 0 0,4 4 120 0 0,-4-4-101 0 0,-1 1 1 0 0,0-1-1 0 0,1 0 0 0 0,-1 0 1 0 0,0 0-1 0 0,0 0 0 0 0,0 0 1 0 0,0 0-1 0 0,0 0 0 0 0,0 0 1 0 0,0 0-1 0 0,0 0 0 0 0,-1 1-19 0 0,1 3 58 0 0,0 1-9 0 0,0-4-35 0 0,1-1 0 0 0,-1 1 0 0 0,0 0 0 0 0,0 0 0 0 0,0-1 0 0 0,-1 1 0 0 0,1 0 0 0 0,0 0 0 0 0,-1-1 0 0 0,1 1 0 0 0,-1 0 0 0 0,1-1 0 0 0,-1 1 0 0 0,0-1 1 0 0,0 1-1 0 0,0 0-14 0 0,-18 27 218 0 0,15-22-184 0 0,0-1-1 0 0,0 1 0 0 0,0-1 1 0 0,-1-1-1 0 0,0 1 0 0 0,-1 0-33 0 0,-8 8 54 0 0,1 0 0 0 0,-3 5-54 0 0,2-4 5 0 0,0 0 0 0 0,-1 0-5 0 0,-21 21 0 0 0,20-20 0 0 0,-1 0 0 0 0,-6 3 0 0 0,-7 9 0 0 0,24-21 16 0 0,-5 8 160 0 0,11-14-182 0 0,-1-1 1 0 0,1 1 0 0 0,0 0 0 0 0,-1-1 0 0 0,1 1-1 0 0,-1 0 1 0 0,1 0 0 0 0,0-1 0 0 0,0 1-1 0 0,-1 0 1 0 0,1 0 0 0 0,0-1 0 0 0,0 1 0 0 0,0 0-1 0 0,0 0 1 0 0,0 0 0 0 0,0-1 0 0 0,0 1 0 0 0,0 0-1 0 0,0 0 1 0 0,0 0 0 0 0,1-1 0 0 0,-1 1 0 0 0,0 0-1 0 0,0 0 1 0 0,1-1 0 0 0,-1 1 0 0 0,1 0 0 0 0,-1 0-1 0 0,1-1 1 0 0,-1 1 0 0 0,1-1 0 0 0,-1 1 0 0 0,1 0-1 0 0,-1-1 1 0 0,1 1 0 0 0,-1-1 0 0 0,1 1 0 0 0,0-1-1 0 0,0 0 6 0 0,2 4 77 0 0,-1-3-66 0 0,0-1 1 0 0,-1 1-1 0 0,1 0 1 0 0,0-1 0 0 0,0 0-1 0 0,0 1 1 0 0,-1-1-1 0 0,1 0 1 0 0,0 0 0 0 0,1 0-12 0 0,15 0-59 0 0,-8 1 92 0 0,-1-1 0 0 0,1 0 0 0 0,-1-1 0 0 0,1 0 1 0 0,-1 0-1 0 0,1-1 0 0 0,-1 0 0 0 0,0-1 1 0 0,2-1-34 0 0,25-5 403 0 0,-23 5-106 0 0,-1 1 0 0 0,13-2-297 0 0,22-6 386 0 0,-42 9-327 0 0,0 1 0 0 0,0 0-1 0 0,0 0 1 0 0,0 0 0 0 0,1 1-59 0 0,15-3 242 0 0,19-2 93 0 0,73-26 152 0 0,-103 27-507 0 0,1 0 1 0 0,0 1-1 0 0,0 0 1 0 0,1 1-1 0 0,-1 0 0 0 0,1 1 20 0 0,-11 1-92 0 0,0 0 0 0 0,0 0 0 0 0,0 0 0 0 0,0 0 0 0 0,0 0 0 0 0,0 0 0 0 0,0 0-1 0 0,0 1 1 0 0,0-1 0 0 0,0 0 0 0 0,-1 0 0 0 0,1 1 0 0 0,0-1 0 0 0,0 1 0 0 0,0-1-1 0 0,0 1 1 0 0,0-1 0 0 0,-1 1 0 0 0,1 0 0 0 0,0-1 0 0 0,0 1 0 0 0,-1 0 0 0 0,1-1-1 0 0,-1 1 1 0 0,1 0 0 0 0,0 0 0 0 0,-1 0 0 0 0,0 0 0 0 0,1-1 0 0 0,-1 1 0 0 0,1 0 0 0 0,-1 0-1 0 0,0 0 1 0 0,0 0 0 0 0,0 0 0 0 0,1 0 0 0 0,-1 0 0 0 0,0 0 0 0 0,0 0 0 0 0,0 0-1 0 0,0 0 1 0 0,-1 0 0 0 0,1 1 92 0 0,0 11-870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8496 0 0,'-3'1'68'0'0,"-1"-1"0"0"0,1 1 0 0 0,-1-1 0 0 0,1 1 0 0 0,-1-1 0 0 0,1 0 0 0 0,-1 0 0 0 0,1-1 0 0 0,-2 1-68 0 0,-30-2 268 0 0,-10 6 878 0 0,43-4-1044 0 0,0 1-6 0 0,1 1 9 0 0,0-2-46 0 0,0 1 0 0 0,0 0 0 0 0,1-1 0 0 0,-1 1 0 0 0,0-1 0 0 0,0 1 0 0 0,0-1 0 0 0,0 1-1 0 0,1-1 1 0 0,-1 1 0 0 0,0-1 0 0 0,0 0 0 0 0,0 0 0 0 0,0 1 0 0 0,0-1 0 0 0,0 0 0 0 0,0 0 0 0 0,0 0-1 0 0,0 0 1 0 0,0 0 0 0 0,0 0-59 0 0,0 0 4 0 0,0 1 0 0 0,0-1-1 0 0,0 1 1 0 0,0-1 0 0 0,0 1-1 0 0,0 0 1 0 0,0-1 0 0 0,0 1-1 0 0,0 0 1 0 0,1 0 0 0 0,-1 0-1 0 0,0-1 1 0 0,1 1 0 0 0,-1 0-1 0 0,0 0 1 0 0,1 0 0 0 0,-1 0-1 0 0,1 0 1 0 0,-1 1-4 0 0,-1 2 14 0 0,-1 5-17 0 0,-1 0 0 0 0,1 0-1 0 0,0 0 1 0 0,1 0 0 0 0,0 0-1 0 0,0 9 4 0 0,-4 55 64 0 0,1-26 314 0 0,1 6-378 0 0,2-11 937 0 0,-8 35-937 0 0,8-60 301 0 0,0-1 0 0 0,1 12-301 0 0,0-11 228 0 0,0 1 1 0 0,-3 9-229 0 0,-1 27 261 0 0,1-8-46 0 0,-3 29 245 0 0,-2 13-80 0 0,5-48-317 0 0,2 1 0 0 0,1-1 1 0 0,2 8-64 0 0,1 17 68 0 0,-2-35-41 0 0,2 0 0 0 0,1 1-27 0 0,6 7 0 0 0,-4-16-169 0 0,0 0 1 0 0,2 0-1 0 0,0 0 1 0 0,8 14 168 0 0,-3-5-1262 0 0,9 32 1262 0 0,-14-42-316 0 0,-4-13 53 0 0,-1-1 0 0 0,0 1 1 0 0,1 6 262 0 0,-1-4-268 0 0,0 0 0 0 0,1-1 0 0 0,0 0 1 0 0,0 1-1 0 0,1-1 268 0 0,9 26-845 0 0,-12-31 669 0 0,0 1 0 0 0,1-1 0 0 0,-1 0 0 0 0,1 1 0 0 0,0-1 0 0 0,1 0 0 0 0,-1 0 0 0 0,0 0 0 0 0,1-1 0 0 0,0 1 0 0 0,0-1 0 0 0,2 2 176 0 0,6 1-560 0 0</inkml:trace>
  <inkml:trace contextRef="#ctx0" brushRef="#br0" timeOffset="936.219">583 566 8984 0 0,'0'0'200'0'0,"0"0"33"0"0,0 0 15 0 0,0 0 4 0 0,0 0-9 0 0,0 0-3 0 0,0 0 0 0 0,0 0 6 0 0,0 0 29 0 0,0 0 12 0 0,0 15 745 0 0,2-6-781 0 0,-1 0 0 0 0,2 0 0 0 0,-1 0 0 0 0,1-1 0 0 0,0 1 0 0 0,1-1 1 0 0,0 0-1 0 0,4 5-251 0 0,9 23 655 0 0,2 6 725 0 0,23 34-1380 0 0,-32-58 114 0 0,22 33 199 0 0,-25-38-229 0 0,1-1-1 0 0,1 1 0 0 0,0-1 0 0 0,0-1 0 0 0,2 1-83 0 0,22 29 424 0 0,-26-33-370 0 0,0 0 0 0 0,0 0 0 0 0,8 5-54 0 0,17 18-10 0 0,-13-14 10 0 0,-17-15 0 0 0,1-1 0 0 0,0 2 0 0 0,-1-1 0 0 0,1 0 0 0 0,-1 1 0 0 0,0-1 0 0 0,0 1 0 0 0,0-1 0 0 0,2 3 0 0 0,-3 0 0 0 0,5-3 0 0 0,-4-1 0 0 0,-1 0 0 0 0,1-1 0 0 0,0 1 0 0 0,-1 0 0 0 0,1 0 0 0 0,-1 0 0 0 0,0 0 0 0 0,1 0 0 0 0,-1 0 0 0 0,0 0 0 0 0,1 0 0 0 0,-1 0 0 0 0,0 1 0 0 0,0-1 0 0 0,0 0 0 0 0,0 1 0 0 0,0 0 0 0 0,10 12 0 0 0,-9-12-67 0 0,0 1-1 0 0,0-1 0 0 0,-1 1 0 0 0,1-1 0 0 0,-1 1 0 0 0,0 0 0 0 0,0 0 0 0 0,0 0 0 0 0,0 0 0 0 0,0 0 1 0 0,0 2 67 0 0,-1-2-157 0 0,1 1 1 0 0,0 0-1 0 0,1 0 1 0 0,-1-1 0 0 0,1 1-1 0 0,1 2 157 0 0,6 12-658 0 0,-8-17 380 0 0,-1-1-223 0 0,0 0-98 0 0,0 0-531 0 0,0 0-2170 0 0,0 0-932 0 0</inkml:trace>
  <inkml:trace contextRef="#ctx0" brushRef="#br0" timeOffset="1467.511">516 1337 8496 0 0,'0'0'190'0'0,"0"0"28"0"0,0-8 212 0 0,0 5-411 0 0,0-1 0 0 0,0 1-1 0 0,1 0 1 0 0,-1-1-1 0 0,1 1 1 0 0,0 0 0 0 0,-1 0-1 0 0,1-1 1 0 0,1 1-1 0 0,-1 0 1 0 0,0 0-1 0 0,1 0-18 0 0,4-11 187 0 0,-2 3 39 0 0,1 1 1 0 0,0-1 0 0 0,1 1-1 0 0,4-6-226 0 0,11-21 614 0 0,26-49 166 0 0,-40 76-670 0 0,1-1 1 0 0,0 2-1 0 0,0-1 1 0 0,3-1-111 0 0,-1 0 112 0 0,0 0 0 0 0,-1 0 0 0 0,1-3-112 0 0,12-15 167 0 0,-13 19-68 0 0,-1 0-1 0 0,4-9-98 0 0,0 2 8 0 0,1-1 0 0 0,1 2-1 0 0,6-6-7 0 0,-5 5-1 0 0,44-42 1 0 0,8-10 488 0 0,-54 55-444 0 0,1 1 0 0 0,0 0 0 0 0,1 1 0 0 0,7-4-44 0 0,-17 13-122 0 0,1 0 1 0 0,0 0-1 0 0,-1 1 0 0 0,1-1 1 0 0,0 1-1 0 0,0 0 1 0 0,4 0 121 0 0,-4 0-443 0 0,-6 2-3085 0 0,0 0 3523 0 0,0 0-3896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55.6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923 52 4232 0 0,'0'0'91'0'0,"0"0"11"0"0,0 0 12 0 0,-4-4 11 0 0,3 2-25 0 0,0 1 0 0 0,0-1 1 0 0,0 1-1 0 0,-1-1 0 0 0,1 1 0 0 0,0 0 1 0 0,0 0-1 0 0,-1 0 0 0 0,1 0 0 0 0,-1 0 1 0 0,1 0-1 0 0,-2-1-100 0 0,-7-4 949 0 0,8 4-762 0 0,0 0 1 0 0,-1 1-1 0 0,0-1 1 0 0,1 1-1 0 0,-1-1 1 0 0,0 1-1 0 0,0 0 1 0 0,0 0-188 0 0,1 1 104 0 0,-1-1 1 0 0,1 0-1 0 0,0 0 1 0 0,0 0 0 0 0,-1-1-1 0 0,1 1 1 0 0,-1-1-105 0 0,1 1 58 0 0,1 1 0 0 0,-1 0 0 0 0,0-1 0 0 0,1 1-1 0 0,-1 0 1 0 0,0 0 0 0 0,1 0 0 0 0,-1 0 0 0 0,0 0 0 0 0,0 0 0 0 0,1 0 0 0 0,-1 1-58 0 0,-3-1 159 0 0,-2 0-78 0 0,0 1-1 0 0,1-1 0 0 0,-1 1 0 0 0,0 1 0 0 0,0-1 0 0 0,0 1 0 0 0,1 0 0 0 0,-1 1 1 0 0,1 0-1 0 0,-3 1-80 0 0,-29 16 662 0 0,23-12-469 0 0,0 0 0 0 0,-7 5-193 0 0,6-1 25 0 0,-35 24 414 0 0,-23 23-439 0 0,73-58 0 0 0,-17 13 40 0 0,1 2 1 0 0,1 0-1 0 0,0 1 1 0 0,1 1-1 0 0,-11 16-40 0 0,4 4 18 0 0,1 0 0 0 0,1 2 0 0 0,-5 20-18 0 0,-30 76-19 0 0,8 24 30 0 0,43-138-11 0 0,4-17 0 0 0,0 0 0 0 0,-1-1 0 0 0,0 1 0 0 0,0 0 0 0 0,-2 3 0 0 0,1-2 2 0 0,1-1 1 0 0,0 1 0 0 0,0 0-1 0 0,0 0 1 0 0,0-1 0 0 0,1 1-1 0 0,0 0 1 0 0,1 0 0 0 0,-1 0-1 0 0,1-1 1 0 0,0 2-3 0 0,0 1 6 0 0,1 0-1 0 0,0-1 1 0 0,1 1 0 0 0,-1-1-1 0 0,1 0 1 0 0,1 0 0 0 0,-1 0-1 0 0,1 1-5 0 0,-2-7 6 0 0,-1 1-1 0 0,0-1 1 0 0,1 1 0 0 0,-1-1-1 0 0,1 0 1 0 0,0 0 0 0 0,-1 0-1 0 0,1 1 1 0 0,0-1-1 0 0,0 0-5 0 0,0 0 1 0 0,1 0 1 0 0,-1 1-1 0 0,0-1 0 0 0,1 1 0 0 0,-1 0 0 0 0,0 0 0 0 0,1 1-1 0 0,-1 0 15 0 0,1-1-1 0 0,-1 1 1 0 0,1-1-1 0 0,-1 0 1 0 0,1 0-1 0 0,0 0 1 0 0,0 0-1 0 0,-1 0 1 0 0,1 0-1 0 0,1-1 1 0 0,-1 0-1 0 0,0 1 1 0 0,0-1-1 0 0,0 0 1 0 0,1-1-15 0 0,3 1 2 0 0,0 0 0 0 0,0-1 0 0 0,1 0 1 0 0,-1 0-1 0 0,0-1 0 0 0,6-1-2 0 0,11 0-135 0 0,-15 1 22 0 0,-1 0-1 0 0,0 0 0 0 0,1-1 1 0 0,5-1 113 0 0,36-15-1240 0 0,-23 10 516 0 0</inkml:trace>
  <inkml:trace contextRef="#ctx0" brushRef="#br0" timeOffset="1001.67">883 504 1544 0 0,'0'0'104'0'0,"0"0"168"0"0,0 0 72 0 0,0 0 9 0 0,0 0 3 0 0,0 0-10 0 0,0 0-9 0 0,0 0-1 0 0,0 0-1 0 0,0 0-6 0 0,-2-1-1 0 0,-4-1 446 0 0,0-1 1 0 0,0 1 0 0 0,-1 1-1 0 0,1-1 1 0 0,-2 1-775 0 0,5 0 67 0 0,1 1 0 0 0,-1 0 1 0 0,1 0-1 0 0,-1 0 0 0 0,1 0 1 0 0,-1 0-1 0 0,0 1 0 0 0,1-1 1 0 0,0 1-1 0 0,-1-1 0 0 0,1 1 0 0 0,-1 0 1 0 0,1 0-1 0 0,0 0 0 0 0,-2 1-67 0 0,-9 7 159 0 0,7-6-83 0 0,1 0 1 0 0,0 1-1 0 0,0-1 1 0 0,0 1 0 0 0,-2 3-77 0 0,-10 12 232 0 0,11-14-111 0 0,1 1-1 0 0,-1 0 1 0 0,1 0-1 0 0,-3 6-120 0 0,-1 5 321 0 0,4-10-223 0 0,1 0-1 0 0,0 0 1 0 0,1 0 0 0 0,0 0 0 0 0,0 1 0 0 0,0-1 0 0 0,0 8-98 0 0,-13 41 233 0 0,-3 127 257 0 0,15-139-241 0 0,2-6 543 0 0,1 9-792 0 0,1-10 249 0 0,-2 9-249 0 0,-4 23 11 0 0,4-38-8 0 0,2-25 17 0 0,0-1 0 0 0,0 1 0 0 0,-1-1 0 0 0,0 1 0 0 0,0-1 0 0 0,0 1 0 0 0,0-1 0 0 0,-1 0 0 0 0,0 0 0 0 0,0 1 1 0 0,-1-1-21 0 0,-10 20 202 0 0,11-20-113 0 0,0 0 0 0 0,0-1-1 0 0,-1 1 1 0 0,0 0 0 0 0,0-1 0 0 0,0 1 0 0 0,0-1-1 0 0,-1 0 1 0 0,0 0 0 0 0,0-1 0 0 0,0 1 0 0 0,-2 1-89 0 0,-7 2 110 0 0,-10 10 77 0 0,17-13-116 0 0,0-1 0 0 0,0 0 0 0 0,0 0 0 0 0,-1 0 0 0 0,1-1 0 0 0,-1 1 0 0 0,-5 0-71 0 0,-9 3 138 0 0,-8 6 94 0 0,22-8-184 0 0,-1-1 1 0 0,1 0 0 0 0,-1 0 0 0 0,0-1 0 0 0,1 0 0 0 0,-1 0 0 0 0,0-1 0 0 0,0 0-1 0 0,-1 0-48 0 0,-5-1 67 0 0,0-1-1 0 0,1 0 0 0 0,-1-1 0 0 0,0 0 0 0 0,1-1 1 0 0,0-1-1 0 0,-1 0 0 0 0,2 0 0 0 0,-1-2 0 0 0,0 1 0 0 0,-6-5-66 0 0,-2 0 1 0 0,17 8-4 0 0,0 1 0 0 0,1-1 0 0 0,-1 0 0 0 0,1 1-1 0 0,0-1 1 0 0,-1-1 0 0 0,-1-1 3 0 0,-20-18-809 0 0,-8-13 809 0 0,26 28-586 0 0,0-1 1 0 0,1-1-1 0 0,0 1 1 0 0,0-1-1 0 0,1 0 1 0 0,-2-6 585 0 0,1-8-3474 0 0,2 13 1692 0 0</inkml:trace>
  <inkml:trace contextRef="#ctx0" brushRef="#br0" timeOffset="2076.239">1097 445 6128 0 0,'0'0'133'0'0,"0"0"23"0"0,0 0 13 0 0,0 0 50 0 0,0 0 158 0 0,0 0 67 0 0,0 0 18 0 0,0 0-25 0 0,0 0-112 0 0,0 0-49 0 0,0 0-10 0 0,0 2-14 0 0,0 4-123 0 0,-1 0 0 0 0,0 0 0 0 0,-1 0-1 0 0,1 0 1 0 0,-1 1-129 0 0,0-1 128 0 0,0 0 0 0 0,0 0 0 0 0,1 1 0 0 0,0-1 0 0 0,1 1-128 0 0,-5 57 1058 0 0,0 28-524 0 0,1 8-70 0 0,-2-49 176 0 0,6-51-633 0 0,0 1 0 0 0,0-1 0 0 0,0 1 1 0 0,0-1-1 0 0,0 1 0 0 0,0-1 0 0 0,0 1 1 0 0,0-1-1 0 0,0 1 0 0 0,0 0 0 0 0,0-1 1 0 0,0 1-1 0 0,0-1 0 0 0,0 1 0 0 0,0-1 1 0 0,-1 1-1 0 0,1-1 0 0 0,0 1 0 0 0,0-1 1 0 0,-1 1-1 0 0,1-1 0 0 0,0 1 0 0 0,-1-1-7 0 0,1 1 1 0 0,0-1-1 0 0,-1 1 1 0 0,1-1-1 0 0,0 1 0 0 0,-1-1 1 0 0,1 0-1 0 0,0 1 1 0 0,0-1-1 0 0,0 1 0 0 0,-1-1 1 0 0,1 1-1 0 0,0 0 1 0 0,0-1-1 0 0,0 1 0 0 0,0-1 1 0 0,0 1-1 0 0,0-1 1 0 0,0 1-1 0 0,0-1 0 0 0,0 1 1 0 0,0-1-1 0 0,1 1 1 0 0,-1 0-1 0 0,0 0 80 0 0,0-1 14 0 0,0 0-4 0 0,-2 1-17 0 0,-5 2-48 0 0,5-2 29 0 0,2-1 10 0 0,0 0 0 0 0,-1-2 0 0 0,-3-5-11 0 0,4 6-52 0 0,-1 0-1 0 0,0 0 1 0 0,1 0 0 0 0,-1 0 0 0 0,1 1-1 0 0,-1-1 1 0 0,1 0 0 0 0,0 0 0 0 0,-1 0-1 0 0,1 0 1 0 0,0 0 0 0 0,0 0 0 0 0,0 0-1 0 0,0 0 1 0 0,-1 0 0 0 0,1 0 0 0 0,1-1-1 0 0,-1-2-2 0 0,-14-66 66 0 0,14 67-64 0 0,-1 0 0 0 0,1 0 0 0 0,0 0 0 0 0,1 0 0 0 0,-1 0 0 0 0,0 0 0 0 0,1-1 0 0 0,2-17 0 0 0,-3 15 0 0 0,1-1 0 0 0,0 1 0 0 0,0-1 0 0 0,1-1 0 0 0,4-25 0 0 0,-6 30 0 0 0,0-1 0 0 0,0 0 0 0 0,0 0 0 0 0,0 0 0 0 0,1 0 0 0 0,0 0 0 0 0,0 0 0 0 0,0 1 0 0 0,0-1 0 0 0,0 0 0 0 0,1 0 0 0 0,0 1 0 0 0,1-3 0 0 0,5-12 0 0 0,3-5 0 0 0,-8 18 0 0 0,1-3 0 0 0,-2-1 0 0 0,1 4 10 0 0,-3 5-8 0 0,0 0-1 0 0,0 0 1 0 0,0 0-1 0 0,1 0 1 0 0,-1 0-1 0 0,0 0 1 0 0,0 0-1 0 0,0 0 1 0 0,0-1-1 0 0,0 1 1 0 0,0 0-1 0 0,0 0 1 0 0,0 0-1 0 0,0 0 1 0 0,0 0-1 0 0,1-1 1 0 0,-1 1-1 0 0,0 0 1 0 0,0 0-1 0 0,0 0 1 0 0,0 0-1 0 0,0-1 1 0 0,0 1-1 0 0,0 0 1 0 0,0 0-1 0 0,0 0 1 0 0,0 0-1 0 0,0 0 1 0 0,-1-1-1 0 0,1 1 1 0 0,0 0-1 0 0,0 0 1 0 0,0 0-1 0 0,0 0 1 0 0,0-1-2 0 0,0 1 2 0 0,0 0 1 0 0,0 0 0 0 0,0 0 0 0 0,0-1 0 0 0,-1 1 0 0 0,1 0 0 0 0,0 0 0 0 0,0-1 0 0 0,0 1-1 0 0,0 0 1 0 0,0 0 0 0 0,0-1 0 0 0,0 1 0 0 0,0 0 0 0 0,0 0 0 0 0,0-1 0 0 0,0 1 0 0 0,1 0 0 0 0,-1 0-1 0 0,0 0 1 0 0,0-1 0 0 0,0 1 0 0 0,0 0 0 0 0,0 0 0 0 0,0-1 0 0 0,0 1 0 0 0,1 0 0 0 0,-1 0-3 0 0,9-16-30 0 0,-7 14 73 0 0,6-2-32 0 0,-5 3-9 0 0,-1 0 1 0 0,0 0 0 0 0,0 0 0 0 0,0 1-1 0 0,1-1 1 0 0,-1 1 0 0 0,0-1 0 0 0,1 1-1 0 0,-1 0 1 0 0,0 0 0 0 0,1 0 0 0 0,-1 0-1 0 0,0 0 1 0 0,1 0 0 0 0,-1 1 0 0 0,0-1-1 0 0,0 1 1 0 0,3 0-3 0 0,11 2 15 0 0,57-3-15 0 0,-28 5-64 0 0,39-10-15 0 0,-79 5-135 0 0,2 0 26 0 0,-1 0 1 0 0,0 0-1 0 0,0 1 1 0 0,1 0-1 0 0,5 1 188 0 0,-10-1-540 0 0,1 0-1 0 0,0 0 0 0 0,0 1 0 0 0,0-1 1 0 0,-1 1-1 0 0,1-1 0 0 0,-1 1 0 0 0,1 0 0 0 0,-1 1 541 0 0,4 5-3718 0 0</inkml:trace>
  <inkml:trace contextRef="#ctx0" brushRef="#br0" timeOffset="3123.968">1960 481 4032 0 0,'0'0'116'0'0,"-1"-1"-7"0"0,1 1-92 0 0,-1 0 0 0 0,1 0-1 0 0,-1-1 1 0 0,1 1 0 0 0,-1 0-1 0 0,1 0 1 0 0,0-1 0 0 0,-1 1-1 0 0,1 0 1 0 0,-1-1 0 0 0,1 1-1 0 0,0-1 1 0 0,-1 1 0 0 0,1 0 0 0 0,0-1-1 0 0,0 1 1 0 0,-1-1 0 0 0,1 1-1 0 0,0-1 1 0 0,0 1 0 0 0,0-1-1 0 0,0 1 1 0 0,-1-1-17 0 0,1 0 114 0 0,-1-1 406 0 0,0 0 21 0 0,0 0-423 0 0,0-2 173 0 0,-1 1 0 0 0,1-1 0 0 0,0 1 0 0 0,-1-1 0 0 0,2 0 0 0 0,-1-1-291 0 0,1 5 20 0 0,0 0-1 0 0,0-1 1 0 0,0 1 0 0 0,0 0-1 0 0,-1 0 1 0 0,1-1 0 0 0,0 1 0 0 0,0 0-1 0 0,0 0 1 0 0,0-1 0 0 0,0 1 0 0 0,0 0-1 0 0,0 0 1 0 0,0-1 0 0 0,-1 1 0 0 0,1 0-1 0 0,0 0 1 0 0,0-1 0 0 0,0 1 0 0 0,-1 0-1 0 0,1 0 1 0 0,0 0 0 0 0,0 0 0 0 0,0-1-1 0 0,-1 1 1 0 0,1 0 0 0 0,0 0-1 0 0,0 0 1 0 0,-1 0 0 0 0,1 0 0 0 0,0 0-20 0 0,-7-6 1116 0 0,-5-10-434 0 0,11 15-452 0 0,1 1-8 0 0,0 0-8 0 0,-7-4 166 0 0,5 3-309 0 0,-1-1 0 0 0,0 1 1 0 0,1 0-1 0 0,-1 0 1 0 0,0 0-1 0 0,1 0 1 0 0,-1 0-1 0 0,0 0 0 0 0,0 1 1 0 0,0 0-1 0 0,0-1 1 0 0,0 1-1 0 0,1 0 0 0 0,-1 0 1 0 0,0 1-1 0 0,-3 0-71 0 0,1 0 60 0 0,0 1 0 0 0,0-1-1 0 0,0 1 1 0 0,1 1 0 0 0,-1-1 0 0 0,0 1-1 0 0,1 0 1 0 0,0 0 0 0 0,0 0 0 0 0,-1 1-60 0 0,-22 28 112 0 0,1-1-259 0 0,-11 16 172 0 0,31-38 178 0 0,-19 26 576 0 0,-14 25-779 0 0,31-45 0 0 0,2-6 0 0 0,0 1 0 0 0,1 0 0 0 0,0 1 0 0 0,1-1 0 0 0,0 1 0 0 0,0 0 0 0 0,1 2 0 0 0,1-4 0 0 0,1 1 0 0 0,0-1 0 0 0,0 0 0 0 0,1 0 0 0 0,1 1 0 0 0,-1-1 0 0 0,1 0 0 0 0,1 0 0 0 0,0 0 0 0 0,2 4 0 0 0,1-5 0 0 0,3-4 0 0 0,4 3 0 0 0,-11-5 0 0 0,0 0 0 0 0,11 2 0 0 0,-8-3 0 0 0,2 2 0 0 0,0-2 0 0 0,0 1 0 0 0,1-1 0 0 0,-1 0 0 0 0,1 0 0 0 0,-5-1 0 0 0,0 0 0 0 0,1-1 0 0 0,-1 1 0 0 0,0 0 0 0 0,0-1 0 0 0,0 1 0 0 0,0-1 0 0 0,0 1 0 0 0,1-1 0 0 0,-1 0 0 0 0,0 0 0 0 0,-1 0 0 0 0,1 0 0 0 0,0-1 0 0 0,0 1 0 0 0,1-1 0 0 0,-2 1 0 0 0,0 0 0 0 0,0 0 0 0 0,0 1 0 0 0,0-1 0 0 0,0 1 0 0 0,1-1 0 0 0,-1 1 0 0 0,0 0 0 0 0,0-1 0 0 0,1 1 0 0 0,-1 0 0 0 0,1 0 0 0 0,-1-1 0 0 0,1 1 0 0 0,-1 0 0 0 0,1 0 0 0 0,-1-1 0 0 0,1 1 0 0 0,-1-1 0 0 0,1 0 0 0 0,-1 1 0 0 0,1-1 0 0 0,-1 0 0 0 0,0 0 0 0 0,0 0 0 0 0,1 0 0 0 0,25-18 137 0 0,-21 15-115 0 0,0 0 1 0 0,0 0-1 0 0,0 0 1 0 0,-1-1-1 0 0,0 0 1 0 0,0 0-23 0 0,18-21 0 0 0,-2 0 0 0 0,-1-2 0 0 0,-1 0 0 0 0,13-28 0 0 0,-24 36 34 0 0,0 1 0 0 0,-1-3-34 0 0,-1 5-7 0 0,0 0 0 0 0,1 1 1 0 0,6-10 6 0 0,-12 25-22 0 0,-1 0 0 0 0,1-1 0 0 0,0 1 0 0 0,-1-1 0 0 0,1 1 0 0 0,-1-1 0 0 0,1 1 0 0 0,-1-1 0 0 0,0 1 0 0 0,1-1 0 0 0,-1 0 0 0 0,0 1 0 0 0,0-1 22 0 0,-16 23 22 0 0,-4 26 138 0 0,4-7-86 0 0,12-30-40 0 0,0-1 1 0 0,0 1-1 0 0,1 0 0 0 0,0 0 0 0 0,-1 9-34 0 0,0 1 51 0 0,2 1 1 0 0,0-1 0 0 0,1 12-52 0 0,2-26 9 0 0,-1 1 1 0 0,1-1 0 0 0,0 0 0 0 0,0 1-1 0 0,1-1 1 0 0,0 0 0 0 0,0 0 0 0 0,1 0 0 0 0,0 1-10 0 0,-2-4 17 0 0,0-2-6 0 0,0 1-1 0 0,-1-1 0 0 0,1 1 0 0 0,0-1 0 0 0,0 1 0 0 0,0-1 1 0 0,0 0-1 0 0,1 0 0 0 0,-1 1 0 0 0,0-1 0 0 0,1 0 0 0 0,-1 0 0 0 0,0 0 1 0 0,2 0-11 0 0,0 1 2 0 0,1 0 0 0 0,-1 0 0 0 0,0 1 1 0 0,0-1-1 0 0,-1 1 0 0 0,1 0 1 0 0,2 2-3 0 0,-2-2 2 0 0,0 0 0 0 0,0 0 0 0 0,0 0 0 0 0,0 0 0 0 0,4 2-2 0 0,-2-3-117 0 0,-1 0 0 0 0,1-1 0 0 0,-1 1 0 0 0,1-1 0 0 0,0 0 0 0 0,-1-1 0 0 0,1 1 1 0 0,0-1-1 0 0,0 0 0 0 0,-1 0 0 0 0,1 0 0 0 0,0 0 117 0 0,10-1-1549 0 0,-4 1-2789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0.77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362 325 5584 0 0,'0'0'165'0'0,"0"0"79"0"0,0 0 247 0 0,0-7 467 0 0,-2 4 2284 0 0,-1 1-2923 0 0,-1-1 1 0 0,1 1 0 0 0,0-1 0 0 0,-1 0 0 0 0,1 0-1 0 0,1 0 1 0 0,-4-3-320 0 0,-3-4 622 0 0,6 8-556 0 0,0 1 1 0 0,0 0 0 0 0,0 0 0 0 0,0 0 0 0 0,-1 0 0 0 0,1 0 0 0 0,0 0 0 0 0,-1 1 0 0 0,1 0 0 0 0,-1-1 0 0 0,-1 2-67 0 0,0-4 143 0 0,5 3-139 0 0,0 0-1 0 0,0 0 0 0 0,0 0 0 0 0,0-1 0 0 0,0 1 0 0 0,0 0 0 0 0,0 0 0 0 0,0 0 0 0 0,0 0 0 0 0,0 0 0 0 0,0 0 0 0 0,0 0 1 0 0,-1 0-1 0 0,1 0 0 0 0,0 0 0 0 0,0-1 0 0 0,0 1 0 0 0,0 0 0 0 0,0 0 0 0 0,0 0 0 0 0,0 0 0 0 0,0 0 0 0 0,0 0 0 0 0,-1 0 1 0 0,1 0-1 0 0,0 0 0 0 0,0 0 0 0 0,0 0 0 0 0,0 0 0 0 0,0 0 0 0 0,0 0 0 0 0,0 0 0 0 0,-1 0 0 0 0,1 0 0 0 0,0 0 0 0 0,0 0 1 0 0,0 0-1 0 0,0 0 0 0 0,0 0 0 0 0,0 0 0 0 0,0 0 0 0 0,0 1 0 0 0,-1-1 0 0 0,1 0 0 0 0,0 0-3 0 0,-16 5 87 0 0,11-4-46 0 0,0 1 1 0 0,1-1-1 0 0,-1 1 0 0 0,0 0 1 0 0,-1 1-42 0 0,-10 5 133 0 0,12-6-123 0 0,-1 0-1 0 0,1 0 1 0 0,1 0 0 0 0,-1 0 0 0 0,0 1 0 0 0,0 0-10 0 0,-16 15 61 0 0,7-8-47 0 0,1 1 0 0 0,1 0 0 0 0,0 0 0 0 0,-9 14-14 0 0,-13 20 64 0 0,24-32-136 0 0,-1 2 40 0 0,0 1 1 0 0,-6 13 31 0 0,13-22 24 0 0,1-4-18 0 0,0 1 1 0 0,1-1-1 0 0,-1 1 1 0 0,1-1-1 0 0,0 1 0 0 0,0 0 1 0 0,0-1-1 0 0,1 1 1 0 0,-1 3-7 0 0,0 5-53 0 0,0-11 41 0 0,1 0 1 0 0,0 0 0 0 0,0 0 0 0 0,0 0 0 0 0,0 0-1 0 0,0 0 1 0 0,0 1 0 0 0,0-1 0 0 0,0 0-1 0 0,0 0 1 0 0,0 0 0 0 0,1 0 0 0 0,-1 1 11 0 0,1 2 4 0 0,0 1 0 0 0,-1-1 0 0 0,1 1 0 0 0,-1 0-1 0 0,0 1-3 0 0,0 0 23 0 0,0-1 1 0 0,0 0-1 0 0,1 0 0 0 0,0 1 0 0 0,1 2-23 0 0,-1-6 0 0 0,-1-1 0 0 0,1-1 0 0 0,-1 1 0 0 0,1 0 0 0 0,-1-1 0 0 0,0 1 0 0 0,0 0 0 0 0,1-1 0 0 0,-1 1 0 0 0,0 0 0 0 0,0 0 0 0 0,0-1 0 0 0,0 1 0 0 0,0 0 0 0 0,0-1 0 0 0,0 1 0 0 0,0 0 0 0 0,0 0 0 0 0,0-1 0 0 0,0 1 0 0 0,-1 0 0 0 0,2 2 2 0 0,-1 0 0 0 0,1 0 0 0 0,-1 1 0 0 0,1-1 0 0 0,0 0 1 0 0,0 0-1 0 0,1-1 0 0 0,-1 2-2 0 0,1-2-28 0 0,-1 1 1 0 0,0 0-1 0 0,0 0 1 0 0,0 0-1 0 0,0 0 1 0 0,-1 1-1 0 0,1-1 1 0 0,-1 0 27 0 0,0-1 10 0 0,0 0-1 0 0,0 0 1 0 0,1 0-1 0 0,-1 0 1 0 0,1 0 0 0 0,-1 0-1 0 0,1 0 1 0 0,0 0 0 0 0,-1-1-1 0 0,1 1 1 0 0,0 0 0 0 0,0-1-1 0 0,0 1 1 0 0,1 0 0 0 0,-1-1-1 0 0,0 1 1 0 0,1-1 0 0 0,-1 0-1 0 0,1 1 1 0 0,-1-1 0 0 0,1 1-10 0 0,-1-2 0 0 0,-1 0 0 0 0,0 1 0 0 0,0-1 0 0 0,1 0 0 0 0,-1 1 0 0 0,0-1-1 0 0,1 1 1 0 0,-1-1 0 0 0,0 0 0 0 0,1 0 0 0 0,-1 1 0 0 0,0-1 0 0 0,1 0 0 0 0,-1 0 0 0 0,1 1 0 0 0,-1-1 0 0 0,1 0 0 0 0,-1 0 0 0 0,0 0 0 0 0,1 0 0 0 0,-1 1 0 0 0,1-1 0 0 0,-1 0 0 0 0,1 0 0 0 0,-1 0 0 0 0,1 0 0 0 0,-1 0 0 0 0,1 0 0 0 0,-1 0 0 0 0,14-2 11 0 0,-12 3 12 0 0,12-3 8 0 0,-10 1-23 0 0,-1-1 0 0 0,1 0 0 0 0,-1 0 0 0 0,0 0 0 0 0,1-1 0 0 0,-1 1 0 0 0,0-1 0 0 0,1-1-8 0 0,2-2 0 0 0,-4 5 0 0 0,1 0 0 0 0,-1-1 0 0 0,0 1 0 0 0,1-1 0 0 0,-1 0 0 0 0,0 1 0 0 0,0-1 0 0 0,0 0 0 0 0,-1 0 0 0 0,1-1 0 0 0,0 1 0 0 0,-1 0 0 0 0,1-1 0 0 0,5-7 0 0 0,16-17 188 0 0,0-2 0 0 0,-2 0 1 0 0,5-11-189 0 0,-7 7-490 0 0,2-10 490 0 0,-9 20-41 0 0,47-105-124 0 0,-33 55 112 0 0,-25 70 53 0 0,1-1 0 0 0,-2 1 0 0 0,1-1 0 0 0,0 1 0 0 0,-1-1 0 0 0,1 0 0 0 0,-1-1 0 0 0,0 1-1 0 0,0 1-1 0 0,1-1 0 0 0,-1 1 1 0 0,1 0-1 0 0,0-1 1 0 0,0 1-1 0 0,1-2 2 0 0,3-7-26 0 0,0-1 1 0 0,0 1-1 0 0,-2-1 0 0 0,1 0 1 0 0,0-6 25 0 0,-3 13-14 0 0,0 0 1 0 0,1 1-1 0 0,0 0 1 0 0,0-1-1 0 0,2-1 14 0 0,7-22-60 0 0,-9 22-15 0 0,1-1-1 0 0,-1 1 1 0 0,2 0 0 0 0,1-3 75 0 0,5-14-288 0 0,-8 22 228 0 0,1-1 37 0 0,-2 2-30 0 0,-1 1-11 0 0,0 2 57 0 0,0-1 0 0 0,-1 1 0 0 0,1 0 1 0 0,1-1-1 0 0,-1 1 0 0 0,0-1 0 0 0,0 1 0 0 0,0-1 1 0 0,1 1-1 0 0,0 1 7 0 0,2 12 4 0 0,-5 11 64 0 0,-1-1 0 0 0,-1 1 1 0 0,-3 9-69 0 0,-4 3 11 0 0,8-29-8 0 0,0 1-1 0 0,0-1 1 0 0,1 0-1 0 0,0 4-2 0 0,-1 5 44 0 0,-1 1 1 0 0,-1 3-45 0 0,-4 14 29 0 0,4-14-29 0 0,-6 42 10 0 0,1-28 68 0 0,8-28-51 0 0,-1 0 1 0 0,2 0-1 0 0,-2 6-27 0 0,-1 16 57 0 0,0-1 93 0 0,2 1 1 0 0,0 0-151 0 0,2-17 77 0 0,0-4-16 0 0,0 1-1 0 0,0-1 1 0 0,1 0 0 0 0,2 9-61 0 0,10 36 732 0 0,-10-43-705 0 0,-3-8-27 0 0,1 1 0 0 0,0-1 0 0 0,0 0 0 0 0,0 0 0 0 0,1 0 0 0 0,-1 0 0 0 0,1 0 0 0 0,0 0 0 0 0,-1-1 1 0 0,3 3-1 0 0,14 12-4 0 0,-18-16 17 0 0,1-1-1 0 0,0 1 0 0 0,0 0 1 0 0,0-1-1 0 0,0 1 0 0 0,0-1 1 0 0,0 0-1 0 0,0 1 0 0 0,0-1 1 0 0,0 1-1 0 0,1-1 0 0 0,-1 0 1 0 0,0 0-1 0 0,0 0 0 0 0,0 0 1 0 0,0 0-1 0 0,0 0 1 0 0,0 0-1 0 0,1 0 0 0 0,-1 0 1 0 0,1-1-13 0 0,-1 1 3 0 0,1-1 0 0 0,-1 1 0 0 0,0 0 0 0 0,1 0 0 0 0,-1-1 0 0 0,1 1 0 0 0,-1 0 0 0 0,1 0 1 0 0,-1 1-1 0 0,2-1-3 0 0,-1 0-20 0 0,0 1 0 0 0,0-1 0 0 0,0 0-1 0 0,0 0 1 0 0,0 0 0 0 0,0-1 0 0 0,0 1 0 0 0,-1 0 0 0 0,1-1 0 0 0,0 1 0 0 0,0-1 0 0 0,0 0 20 0 0,68-25-2000 0 0,-59 21 1330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3.66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1 609 4320 0 0,'0'0'99'0'0,"0"0"11"0"0,0 0 9 0 0,0 0 82 0 0,0 0 343 0 0,0 0 155 0 0,0 0 33 0 0,0 0-55 0 0,0 0-246 0 0,0 0-110 0 0,0 0-22 0 0,1-1-5 0 0,5-14 222 0 0,-3 9-294 0 0,-1 0 1 0 0,1 1-1 0 0,0 0 0 0 0,0 0 0 0 0,0 0 1 0 0,3-3-223 0 0,8-11 716 0 0,4-2-312 0 0,-13 15-289 0 0,1 0 0 0 0,-1-1 0 0 0,-1 1 0 0 0,1-1 0 0 0,1-2-115 0 0,8-14 209 0 0,8-9-75 0 0,19-24-87 0 0,52-56 36 0 0,-68 81-83 0 0,-14 16 0 0 0,1 2 0 0 0,10-10 0 0 0,-20 20-1 0 0,7-8 55 0 0,0 6-43 0 0,-3 0-11 0 0,-5 4 0 0 0,0 0 0 0 0,0 0 0 0 0,0 1 0 0 0,0-1 0 0 0,0 0 0 0 0,0 0 0 0 0,0 0 0 0 0,-1 0 0 0 0,1-1 0 0 0,0 1 0 0 0,-1 0 0 0 0,1 0 0 0 0,0-1 0 0 0,3-4 0 0 0,5-2 0 0 0,-1 0 0 0 0,0 0 0 0 0,0-1 0 0 0,-1 1 0 0 0,3-6 0 0 0,-9 13 0 0 0,10-10 0 0 0,-8 7 0 0 0,-3 9 0 0 0,-9 23 12 0 0,-1-9 78 0 0,9-16-80 0 0,-1-1-1 0 0,1 1 1 0 0,0 0 0 0 0,-1-1-1 0 0,1 1 1 0 0,1 0 0 0 0,-1 0-1 0 0,0-1 1 0 0,0 4-10 0 0,1 1 10 0 0,-1 0-1 0 0,0 0 1 0 0,-1-1 0 0 0,0 1 0 0 0,0 0-1 0 0,0 0-9 0 0,-7 28 174 0 0,6-21-65 0 0,-1 1-1 0 0,0-1 1 0 0,0 0 0 0 0,-2 1-109 0 0,-11 23 53 0 0,7-7-42 0 0,-11 23-194 0 0,11-26 150 0 0,0 0 178 0 0,8-19-228 0 0,-1 0 0 0 0,0 0 1 0 0,0-1-1 0 0,-1 1 0 0 0,-3 4 83 0 0,2-4-143 0 0,1 0 0 0 0,0 0 0 0 0,-2 6 143 0 0,-3 5-2137 0 0,9-20 1476 0 0</inkml:trace>
  <inkml:trace contextRef="#ctx0" brushRef="#br0" timeOffset="631.141">950 79 6968 0 0,'0'0'157'0'0,"0"0"23"0"0,0 0 11 0 0,0 0 43 0 0,0 0 181 0 0,0 0 81 0 0,0 0 15 0 0,0 0-21 0 0,0 0-87 0 0,0 0-34 0 0,0 0-7 0 0,0 2-9 0 0,-6 23 546 0 0,2-10-523 0 0,-7 26 644 0 0,8-29-819 0 0,0 1 1 0 0,-1-1-1 0 0,-1 1 1 0 0,-4 6-202 0 0,3-4 165 0 0,0 0 0 0 0,-3 13-165 0 0,1-1 134 0 0,-5 32 81 0 0,-3 6-204 0 0,15-41 429 0 0,0-5-1685 0 0,-1-8-4966 0 0,2-11 5283 0 0</inkml:trace>
  <inkml:trace contextRef="#ctx0" brushRef="#br0" timeOffset="1107.033">632 367 4976 0 0,'0'0'108'0'0,"0"0"17"0"0,0 0 13 0 0,0 0 73 0 0,0 0 268 0 0,0 0 117 0 0,0 0 20 0 0,0 0-9 0 0,0 0-66 0 0,0 0-28 0 0,0 0-7 0 0,0 0-44 0 0,0 0-174 0 0,0 0-80 0 0,0 0-14 0 0,0 0 14 0 0,0 0 68 0 0,0 0 32 0 0,12-10 754 0 0,-11 8-998 0 0,1 0-1 0 0,0 1 1 0 0,-1 0-1 0 0,1-1 1 0 0,0 1-1 0 0,0 0 1 0 0,0 0-1 0 0,0 0 1 0 0,0 0-1 0 0,0 1 1 0 0,2-1-64 0 0,9-5 469 0 0,-11 5-404 0 0,0 0-1 0 0,0 0 1 0 0,1 1 0 0 0,-1-1 0 0 0,0 0 0 0 0,0 1 0 0 0,0 0 0 0 0,0-1-1 0 0,1 1 1 0 0,-1 0-65 0 0,11-1 117 0 0,-1 0 0 0 0,0-1 0 0 0,0 0 0 0 0,4-3-117 0 0,26-4 219 0 0,-35 8-162 0 0,0-1 0 0 0,-1 0 1 0 0,1-1-1 0 0,-1 1 0 0 0,3-2-57 0 0,21-9 146 0 0,73-14 281 0 0,-95 24-425 0 0,-6 2 6 0 0,1 0 0 0 0,-1 0-1 0 0,0 1 1 0 0,0-1 0 0 0,1 0 0 0 0,-1 1-1 0 0,0 0 1 0 0,0 0 0 0 0,1-1 0 0 0,1 2-8 0 0,0-2-93 0 0,1 1 1 0 0,-1 0-1 0 0,0-1 1 0 0,0 0-1 0 0,1 0 1 0 0,-1 0-1 0 0,0 0 1 0 0,2-2 92 0 0,-4 2-252 0 0,6 1-3366 0 0,-7 0-572 0 0</inkml:trace>
  <inkml:trace contextRef="#ctx0" brushRef="#br0" timeOffset="2536.936">1427 56 4808 0 0,'0'0'101'0'0,"0"0"22"0"0,0 0 8 0 0,0 0 71 0 0,0 0 259 0 0,0 0 109 0 0,0 0 26 0 0,0 0-7 0 0,0-1-45 0 0,-1-1-462 0 0,0 1 169 0 0,0-1 1 0 0,0 1-1 0 0,0 0 0 0 0,1-1 0 0 0,-1 1 0 0 0,0-1 0 0 0,1 1 1 0 0,-1-1-1 0 0,1 1 0 0 0,0-1 0 0 0,0 1 0 0 0,-1-2-251 0 0,2 2 48 0 0,-1-1-1 0 0,0 1 1 0 0,1 0 0 0 0,0-1-1 0 0,-1 1 1 0 0,1 0-1 0 0,0 0 1 0 0,-1 0 0 0 0,1 0-1 0 0,0-1 1 0 0,0 1 0 0 0,0 0-1 0 0,0 1 1 0 0,0-1-1 0 0,0 0 1 0 0,0 0 0 0 0,0 0-1 0 0,1 1 1 0 0,-1-1-1 0 0,0 0 1 0 0,0 1-48 0 0,20-9 104 0 0,-6 8-20 0 0,-4 1-48 0 0,25 5 119 0 0,-34-5-142 0 0,0 0 0 0 0,0 1 0 0 0,0-1 1 0 0,0 1-1 0 0,0-1 0 0 0,0 1 0 0 0,0 0 1 0 0,-1-1-1 0 0,1 1 0 0 0,0 0 1 0 0,0 0-1 0 0,-1 0 0 0 0,1 1 0 0 0,-1-1 1 0 0,1 0-1 0 0,-1 0 0 0 0,1 1-13 0 0,8 6 79 0 0,-6-5-62 0 0,-2-2-3 0 0,0 0 0 0 0,0 0 1 0 0,-1 0-1 0 0,1 1 0 0 0,0-1 1 0 0,-1 1-1 0 0,1-1 0 0 0,0 1 1 0 0,-1 0-1 0 0,0 0 0 0 0,1 0 1 0 0,-1-1-1 0 0,0 1 1 0 0,0 0-1 0 0,0 0 0 0 0,0 1 1 0 0,-1-1-1 0 0,1 0 0 0 0,-1 0 1 0 0,1 1-15 0 0,-1-2 6 0 0,0 0 1 0 0,1-1 0 0 0,-1 1 0 0 0,0 0 0 0 0,1 0 0 0 0,-1-1-1 0 0,1 1 1 0 0,-1 0 0 0 0,1-1 0 0 0,-1 1 0 0 0,1 0 0 0 0,0-1-1 0 0,-1 1 1 0 0,1-1 0 0 0,0 1 0 0 0,-1-1 0 0 0,1 1-7 0 0,6 7 63 0 0,-6-6-33 0 0,0 1 0 0 0,-1 0 0 0 0,1-1 0 0 0,-1 1 0 0 0,0 0 0 0 0,1 0 0 0 0,-2 2-30 0 0,2 7 51 0 0,0-10-35 0 0,-1 0 1 0 0,0 0-1 0 0,0 1 0 0 0,0-1 1 0 0,0 0-1 0 0,0 0 0 0 0,0 0 1 0 0,-1 1-1 0 0,1-1 0 0 0,0 0 0 0 0,-1 0 1 0 0,0 0-1 0 0,0 0 0 0 0,0 0 1 0 0,0 0-1 0 0,0 0 0 0 0,0 0 0 0 0,0 0 1 0 0,0-1-1 0 0,-1 1 0 0 0,1 0 1 0 0,-1-1-1 0 0,1 1 0 0 0,-1-1 1 0 0,-1 1-17 0 0,0 1 23 0 0,0 0 0 0 0,1 0 0 0 0,-1 0 0 0 0,1 0 0 0 0,-1 0 0 0 0,1 0 0 0 0,0 1-23 0 0,-10 15 31 0 0,1-6 13 0 0,-3-2-24 0 0,-27 25 204 0 0,39-34-224 0 0,0 0 0 0 0,0 1 0 0 0,0 0 0 0 0,1-1 0 0 0,0 1 0 0 0,-1 0 0 0 0,1 0 0 0 0,0-1 0 0 0,0 3 0 0 0,-1 4 0 0 0,3-7 0 0 0,0 0 0 0 0,-3 7 0 0 0,2-8-8 0 0,-1 0 0 0 0,1 0 0 0 0,0 0 0 0 0,-1 0 0 0 0,1 0 0 0 0,0 0 0 0 0,0 0 0 0 0,0-1 0 0 0,0 1 0 0 0,0 0 0 0 0,0 0 0 0 0,0 0 0 0 0,0 0 0 0 0,0 0 0 0 0,0 0 0 0 0,1 0 0 0 0,-1 0 0 0 0,0 0 0 0 0,1 0 0 0 0,-1 0 0 0 0,1 0 0 0 0,-1 0 0 0 0,1 0 0 0 0,-1 0 0 0 0,1-1 0 0 0,-1 1 0 0 0,1 0 0 0 0,0-1 0 0 0,0 1 0 0 0,0 0 8 0 0,1 6-49 0 0,-2-6 49 0 0,0 0-1 0 0,0 0 0 0 0,0-1 0 0 0,0 1 1 0 0,0 0-1 0 0,1 0 0 0 0,-1 0 1 0 0,0 0-1 0 0,1-1 0 0 0,-1 1 0 0 0,0 0 1 0 0,1 0-1 0 0,-1-1 0 0 0,1 1 0 0 0,-1 0 1 0 0,1-1-1 0 0,0 1 0 0 0,0 0 1 0 0,0 0 43 0 0,10 9-86 0 0,-9-7 31 0 0,0 0 0 0 0,0 0 1 0 0,-1 1-1 0 0,1-1 0 0 0,-1 1 0 0 0,0-1 0 0 0,0 1 0 0 0,0 2 12 0 0,0-5-3 0 0,0 1 3 0 0,0-1 0 0 0,-1 1 0 0 0,1 0 0 0 0,0-1 0 0 0,0 1 0 0 0,-1 0 0 0 0,1 0 0 0 0,-1 0 0 0 0,0-1 0 0 0,1 1 0 0 0,-1 0 0 0 0,0 0 0 0 0,0 0 0 0 0,0 0 0 0 0,-1 0 0 0 0,1 0 0 0 0,-1 4 0 0 0,-3 8 0 0 0,-5 5 199 0 0,1-4-89 0 0,5-10-24 0 0,-1 0-1 0 0,1 1 1 0 0,-1-1-1 0 0,-1 0 1 0 0,1-1 0 0 0,-1 1-1 0 0,0-1 1 0 0,0 0 0 0 0,0 0-1 0 0,0-1 1 0 0,-3 2-86 0 0,-2 1 170 0 0,0-1 0 0 0,0-1 0 0 0,0 1 0 0 0,-1-1 0 0 0,1-1 0 0 0,-5 1-170 0 0,-6 2 165 0 0,15-5-112 0 0,1 1 0 0 0,-1-1 0 0 0,0 0 0 0 0,1 0 0 0 0,-1 0 0 0 0,-1-1-53 0 0,-2 0 8 0 0,7 1 0 0 0,-1-1 0 0 0,1 0 0 0 0,0 0 0 0 0,0 0 0 0 0,0-1 0 0 0,-1 1 0 0 0,1 0 0 0 0,0-1 0 0 0,0 0-8 0 0,-1 0-3 0 0,1 0 0 0 0,-1-1 0 0 0,1 1-1 0 0,-1-1 1 0 0,1 0 0 0 0,0 0 0 0 0,0 0 0 0 0,0 0-1 0 0,0 0 1 0 0,-2-2 3 0 0,1 0-299 0 0,-1-1 1 0 0,1 1-1 0 0,-1-1 0 0 0,1 1 0 0 0,1-1 0 0 0,-1 0 1 0 0,1 0-1 0 0,0-1 0 0 0,0 1 0 0 0,0-2 299 0 0,-2-2-718 0 0</inkml:trace>
  <inkml:trace contextRef="#ctx0" brushRef="#br0" timeOffset="3198.697">2023 175 6768 0 0,'0'0'149'0'0,"0"0"23"0"0,0 0 12 0 0,-9 2 64 0 0,-1 9 273 0 0,9-9-422 0 0,1-1 0 0 0,-1 1 0 0 0,-1-1 0 0 0,1 0 0 0 0,0 1 0 0 0,0-1 0 0 0,0 0 0 0 0,-1 0 0 0 0,0 1-99 0 0,0 0 174 0 0,-1 0-1 0 0,1 0 1 0 0,0 1 0 0 0,0-1-1 0 0,0 1 1 0 0,0-1 0 0 0,0 1-1 0 0,1 0 1 0 0,-1 1-174 0 0,-14 31 1240 0 0,13-25-1024 0 0,1 1 1 0 0,0-1-1 0 0,1 0 0 0 0,0 1 1 0 0,0 1-217 0 0,-2 28 614 0 0,0-23-274 0 0,1 1 0 0 0,0 10-340 0 0,-8 27 146 0 0,8-44-105 0 0,1-10-34 0 0,0 0 1 0 0,1 1 0 0 0,-1-1 0 0 0,1 0-1 0 0,0 1 1 0 0,0-1 0 0 0,-1 1-1 0 0,1-1 1 0 0,0 1 0 0 0,0 0-8 0 0,0-1 64 0 0,0-1 1 0 0,0 0-22 0 0,0 0-117 0 0,0 0-51 0 0,0 0-16 0 0,0 0-3 0 0,-4 7-336 0 0,3-4-3640 0 0,1 1 3160 0 0</inkml:trace>
  <inkml:trace contextRef="#ctx0" brushRef="#br0" timeOffset="3658.609">1824 416 6704 0 0,'0'0'149'0'0,"0"0"23"0"0,0 0 12 0 0,1 1-25 0 0,2 0 58 0 0,0 0 1 0 0,0 0 0 0 0,-1-1-1 0 0,1 1 1 0 0,0-1 0 0 0,0 0-1 0 0,0 0 1 0 0,0 0 0 0 0,0 0-1 0 0,-1 0 1 0 0,1 0 0 0 0,0-1-1 0 0,0 1 1 0 0,0-1-1 0 0,2-1-217 0 0,4-1 664 0 0,0-1 0 0 0,0 0 0 0 0,0 0 0 0 0,3-3-664 0 0,5 0 530 0 0,-14 6-502 0 0,-1 0-1 0 0,1 0 1 0 0,-1 0 0 0 0,1 0 0 0 0,-1 0-1 0 0,0 0 1 0 0,0-1 0 0 0,2 0-28 0 0,-2 0 8 0 0,1 0 0 0 0,-1 1 1 0 0,1 0-1 0 0,0-1 1 0 0,-1 1-1 0 0,1 0 0 0 0,0 0 1 0 0,0 1-1 0 0,-1-1 1 0 0,2 0-9 0 0,17-6-4 0 0,-12 3 31 0 0,1-1 0 0 0,-1 1 0 0 0,8-1-27 0 0,16-8-184 0 0,-14 5 50 0 0,-13 6-27 0 0,-1 0-1 0 0,1-1 0 0 0,-1 1 1 0 0,0-1-1 0 0,1-1 0 0 0,-1 1 1 0 0,0-2 161 0 0,3 0-404 0 0,0 0 0 0 0,1 0 0 0 0,-1 1 0 0 0,1 0 0 0 0,0 0 0 0 0,0 1 0 0 0,0 0 0 0 0,0 1 0 0 0,4-1 404 0 0,14-4-1891 0 0,-12 2-870 0 0</inkml:trace>
  <inkml:trace contextRef="#ctx0" brushRef="#br0" timeOffset="4535.043">2506 84 6072 0 0,'0'-1'46'0'0,"1"-1"-1"0"0,-1 1 1 0 0,1 0 0 0 0,-1 0-1 0 0,1 0 1 0 0,0 0 0 0 0,-1 0 0 0 0,1 0-1 0 0,0 0 1 0 0,0 0 0 0 0,0 0-1 0 0,0 0 1 0 0,0 0 0 0 0,0 0 0 0 0,0 0-46 0 0,6-5 20 0 0,-6 6 2 0 0,-1 0-1 0 0,0 0 0 0 0,0 0 1 0 0,1-1-1 0 0,-1 1 0 0 0,0 0 0 0 0,1 0 1 0 0,-1 0-1 0 0,0 0 0 0 0,0 0 0 0 0,1 0 1 0 0,-1 0-1 0 0,0-1 0 0 0,1 1 0 0 0,-1 0 1 0 0,0 0-1 0 0,1 0 0 0 0,-1 0 0 0 0,0 0 1 0 0,1 1-1 0 0,-1-1 0 0 0,0 0 0 0 0,0 0 1 0 0,1 0-1 0 0,-1 0 0 0 0,0 0 1 0 0,1 0-1 0 0,-1 0 0 0 0,0 1 0 0 0,0-1 1 0 0,1 0-1 0 0,-1 0 0 0 0,0 0 0 0 0,0 1 1 0 0,1-1-1 0 0,-1 0-21 0 0,0 0 72 0 0,0 1 0 0 0,1-1 0 0 0,-1 0 0 0 0,0 0 0 0 0,0 0-1 0 0,1 1 1 0 0,-1-1 0 0 0,0 0 0 0 0,1 0 0 0 0,-1 0 0 0 0,1 0 0 0 0,-1 0 0 0 0,0 0 0 0 0,1 0 0 0 0,-1 1 0 0 0,0-1 0 0 0,1 0 0 0 0,-1 0 0 0 0,0 0 0 0 0,1 0-1 0 0,-1-1 1 0 0,1 1-72 0 0,25-8 1507 0 0,-25 7-1445 0 0,0 1 0 0 0,0 0 0 0 0,1-1 0 0 0,-1 1 0 0 0,0 0 0 0 0,1 0 1 0 0,-1 0-1 0 0,0 0 0 0 0,1 0 0 0 0,-1 0 0 0 0,0 1 0 0 0,0-1 1 0 0,1 0-1 0 0,-1 1 0 0 0,0-1 0 0 0,0 1 0 0 0,1-1 0 0 0,-1 1 0 0 0,0-1 1 0 0,1 2-63 0 0,-2-2 12 0 0,0 0-1 0 0,1 0 1 0 0,-1 0 0 0 0,0 1 0 0 0,0-1 0 0 0,1 0 0 0 0,-1 0 0 0 0,0 0 0 0 0,0 0 0 0 0,1 0 0 0 0,-1 0 0 0 0,0 1 0 0 0,0-1 0 0 0,1 0 0 0 0,-1 0 0 0 0,0 0-1 0 0,1 0 1 0 0,-1 0 0 0 0,0 0 0 0 0,0 0 0 0 0,1 0 0 0 0,-1 0 0 0 0,0-1 0 0 0,1 1 0 0 0,-1 0-12 0 0,8-1 346 0 0,-6 2-335 0 0,-1 0 0 0 0,0 0 1 0 0,0 1-1 0 0,-1-1 1 0 0,1 0-1 0 0,0 0 0 0 0,0 0 1 0 0,0 0-1 0 0,-1 1 0 0 0,1-1 1 0 0,0 2-12 0 0,0-1 55 0 0,1 1-31 0 0,-1 0 1 0 0,0-1-1 0 0,0 1 1 0 0,0 0-1 0 0,0 0 1 0 0,0 0-1 0 0,-1-1 1 0 0,1 1-1 0 0,-1 0 1 0 0,0 0-1 0 0,0 0 1 0 0,0 0-1 0 0,0 0 0 0 0,0 0 1 0 0,-1 0-1 0 0,1 0 1 0 0,-1 0-1 0 0,0 0 1 0 0,1-1-1 0 0,-2 1-24 0 0,-2 10 47 0 0,-2 0 1 0 0,0-1-1 0 0,-7 10-47 0 0,6-9 71 0 0,-27 37 407 0 0,1 10-478 0 0,-6 4 0 0 0,14-28 0 0 0,23-28-30 0 0,2-7-127 0 0,0-1-75 0 0,0 0-21 0 0,0 0 57 0 0,0 0 238 0 0,2 0 56 0 0,12 1-28 0 0,-13-1-74 0 0,0 0 0 0 0,1 0 1 0 0,-1 0-1 0 0,0 0 0 0 0,0 0 0 0 0,1 0 0 0 0,-1 0 1 0 0,0 0-1 0 0,1-1 0 0 0,-1 1 0 0 0,0 0 1 0 0,0-1-1 0 0,0 1 0 0 0,1-1 0 0 0,-1 0 0 0 0,0 1 1 0 0,0-1-1 0 0,0 0 0 0 0,0 0 0 0 0,0 1 1 0 0,0-1-1 0 0,0 0 0 0 0,0 0 0 0 0,-1 0 0 0 0,1 0 1 0 0,0-1 3 0 0,0 1-107 0 0,1 1 26 0 0,10-8 86 0 0,-10 7 98 0 0,-2 1 3 0 0,0 0 1 0 0,0 0 37 0 0,0 0 15 0 0,0 0 1 0 0,0 0-39 0 0,0 2-142 0 0,11 26 7 0 0,-11-27 15 0 0,1 1-1 0 0,0 0 0 0 0,-1-1 0 0 0,1 1 0 0 0,-1 0 0 0 0,1 0 0 0 0,-1-1 0 0 0,0 1 0 0 0,0 0 1 0 0,0 2-1 0 0,1 6 0 0 0,3 8 0 0 0,-4-16 0 0 0,0 13 0 0 0,-1-8 1 0 0,2 14 230 0 0,0-18-165 0 0,2 6-42 0 0,-3-7 48 0 0,0-2 88 0 0,0 0 31 0 0,5 1-117 0 0,-1-2-1 0 0,0 1 1 0 0,0 0 0 0 0,0-1-1 0 0,0 1 1 0 0,0-1 0 0 0,0 0 0 0 0,0-1-1 0 0,0 1 1 0 0,-1-1 0 0 0,1 1-1 0 0,0-1 1 0 0,-1 0 0 0 0,1-1-1 0 0,-1 1 1 0 0,0 0 0 0 0,0-1 0 0 0,2-2-74 0 0,12-9-9 0 0,-9 7-59 0 0,0 0 0 0 0,0-1 0 0 0,-1 1 0 0 0,0-2-1 0 0,0 1 1 0 0,2-5 68 0 0,-5 7-149 0 0,0 1 0 0 0,0-1 0 0 0,1 1 0 0 0,4-5 149 0 0,-4 5-483 0 0,-1 0 0 0 0,1 0 0 0 0,-1-1 0 0 0,3-4 483 0 0,-1-4-4702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11.6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534 9 4448 0 0,'0'0'132'0'0,"0"0"79"0"0,0 0 267 0 0,0 0 118 0 0,-11-4 1043 0 0,3 2-1234 0 0,7 1-298 0 0,-1 1 1 0 0,1 0-1 0 0,-1-1 1 0 0,1 1 0 0 0,-1 0-1 0 0,1 0 1 0 0,-1 0-1 0 0,1 0 1 0 0,-2 0-108 0 0,-9 2 316 0 0,8-1-180 0 0,0 0-1 0 0,0 0 1 0 0,0 0-1 0 0,0 0 1 0 0,0 1 0 0 0,0 0-1 0 0,-1 0-135 0 0,-21 7 1106 0 0,3 2-185 0 0,19-10-888 0 0,0 0 1 0 0,1 1-1 0 0,-1-1 0 0 0,1 1 1 0 0,-1 0-1 0 0,1 0 0 0 0,-2 2-33 0 0,-3 2 71 0 0,0-1 0 0 0,-1 0-1 0 0,1 0 1 0 0,-1-1 0 0 0,-2 1-71 0 0,3-2 70 0 0,1 1-22 0 0,1 0 0 0 0,-1 0 0 0 0,1 1-1 0 0,0-1 1 0 0,0 1 0 0 0,-1 2-48 0 0,-24 19 327 0 0,12-13-106 0 0,-13 8-26 0 0,25-17-164 0 0,0 0 0 0 0,0 1 1 0 0,1 0-1 0 0,0 1 0 0 0,0-1 0 0 0,0 1 1 0 0,-2 4-32 0 0,-17 15 223 0 0,14-16-166 0 0,1 0-1 0 0,-1 1 0 0 0,2 0 1 0 0,0 1-1 0 0,0 0 0 0 0,1 0 1 0 0,0 1-1 0 0,-4 10-56 0 0,8-17 38 0 0,1 1 1 0 0,1 0 0 0 0,-1 0-1 0 0,1 0 1 0 0,0 1-1 0 0,1-1 1 0 0,-1 0-1 0 0,1 1 1 0 0,1-1 0 0 0,-1 1-1 0 0,1-1 1 0 0,0 1-1 0 0,0 0-38 0 0,0-3 10 0 0,0-1 0 0 0,0 0 0 0 0,0 1 0 0 0,1-1-1 0 0,-1 0 1 0 0,1 1 0 0 0,0-1 0 0 0,0 0 0 0 0,0 0 0 0 0,0 0 0 0 0,1 1-1 0 0,-1-1 1 0 0,1 0-10 0 0,4 6 54 0 0,-6-6-51 0 0,0-1 7 0 0,20 46 153 0 0,-9-24 11 0 0,-11-24-166 0 0,1 1 1 0 0,-1 0-1 0 0,1 0 0 0 0,-1 0 1 0 0,1-1-1 0 0,-1 1 0 0 0,1 0 0 0 0,0-1 1 0 0,-1 1-1 0 0,1 0 0 0 0,0-1 0 0 0,0 1 1 0 0,-1-1-1 0 0,1 1-8 0 0,0-1 1 0 0,0 1 0 0 0,0-1 0 0 0,-1 1 0 0 0,1-1 0 0 0,0 1 0 0 0,-1 0 0 0 0,1-1 0 0 0,0 1 0 0 0,-1 0 0 0 0,1 0 0 0 0,-1-1 0 0 0,1 1 1 0 0,-1 1-2 0 0,1-1 2 0 0,-1 0 1 0 0,0 0 0 0 0,1 1-1 0 0,-1-1 1 0 0,1 0 0 0 0,-1 0-1 0 0,1 0 1 0 0,-1 0 0 0 0,1 0-1 0 0,0 0 1 0 0,0 0 0 0 0,0 0-1 0 0,-1 0 1 0 0,1 0 0 0 0,0 0-1 0 0,0 0 1 0 0,0 0 0 0 0,0-1-1 0 0,0 1 1 0 0,1 0-3 0 0,1 1 17 0 0,0 0 1 0 0,-1 1-1 0 0,1 0 0 0 0,0-1 1 0 0,-1 1-1 0 0,2 2-17 0 0,7 8 45 0 0,-9-11-33 0 0,0-1 1 0 0,0 0-1 0 0,0 1 0 0 0,1-1 1 0 0,-1 0-1 0 0,0 0 0 0 0,1-1 0 0 0,1 2-12 0 0,14 5 30 0 0,-15-6-16 0 0,-1 1 1 0 0,1-1-1 0 0,-1 0 0 0 0,1 0 1 0 0,-1 0-1 0 0,1 0 0 0 0,0 0 0 0 0,-1-1 1 0 0,1 1-1 0 0,0-1 0 0 0,0 0 0 0 0,0 1 1 0 0,-1-2-1 0 0,1 1 0 0 0,3 0-14 0 0,16-1 60 0 0,-4-1-54 0 0,5-4 63 0 0,-14 5-5 0 0,-6 1-10 0 0,-2 0-52 0 0,0 0 1 0 0,0 0-1 0 0,0 0 1 0 0,0 0-1 0 0,0 0 1 0 0,0 0-1 0 0,0 0 1 0 0,0 0-1 0 0,0 0 1 0 0,0-1-1 0 0,0 1 0 0 0,0 0 1 0 0,0-1-1 0 0,0 1 1 0 0,0-1-1 0 0,-1 1 1 0 0,1-1-1 0 0,0 1 1 0 0,0-1-1 0 0,0 1 1 0 0,0-2-3 0 0,1 0 24 0 0,5-4 116 0 0,-7 6-135 0 0,0 0 1 0 0,1-1-1 0 0,-1 1 1 0 0,0 0-1 0 0,0 0 0 0 0,0-1 1 0 0,1 1-1 0 0,-1 0 1 0 0,0 0-1 0 0,1-1 1 0 0,-1 1-1 0 0,0 0 0 0 0,0 0 1 0 0,1 0-1 0 0,-1 0 1 0 0,0-1-1 0 0,1 1 0 0 0,-1 0 1 0 0,0 0-1 0 0,1 0 1 0 0,-1 0-1 0 0,0 0 0 0 0,1 0 1 0 0,-1 0-1 0 0,1 0 1 0 0,-1 0-1 0 0,0 0 1 0 0,1 0-1 0 0,-1 0 0 0 0,0 0 1 0 0,1 0-6 0 0,0 0 8 0 0,0 0 0 0 0,0 0 0 0 0,-1 0 0 0 0,1-1 0 0 0,0 1 0 0 0,0 0 0 0 0,0-1 0 0 0,0 1 0 0 0,0-1 0 0 0,-1 1 0 0 0,1-1 0 0 0,0 1 0 0 0,0-1 0 0 0,-1 1 0 0 0,1-1 0 0 0,0 0 0 0 0,-1 1 0 0 0,1-1 0 0 0,0 0 0 0 0,-1 0 0 0 0,1 1 0 0 0,-1-1 0 0 0,1-1-8 0 0,2-3 32 0 0,2 1-25 0 0,0 0-7 0 0,0-1 1 0 0,0 1 0 0 0,-1-1 0 0 0,0 0-1 0 0,3-4 0 0 0,-5 6 3 0 0,0 1-1 0 0,0-1 1 0 0,0 0-1 0 0,1 1 0 0 0,-1 0 1 0 0,2-2-3 0 0,15-15 103 0 0,-3-11-93 0 0,-13 26 10 0 0,-2 3 82 0 0,-1 1 24 0 0,0 0 2 0 0,-1-2-21 0 0,-2-17-7 0 0,2 18-73 0 0,0-1-1 0 0,0 1 1 0 0,0 0-1 0 0,1-1 1 0 0,-1 1-1 0 0,0 0 1 0 0,0 0-1 0 0,-1 0 1 0 0,1 0-1 0 0,0 0 1 0 0,-1-1-27 0 0,0 1 21 0 0,1-3 13 0 0,1 4-24 0 0,-1-1 0 0 0,1 1 0 0 0,0-1 0 0 0,0 0 0 0 0,-1 1 0 0 0,1-1 0 0 0,0 1 0 0 0,-1-1 0 0 0,1 1 0 0 0,0-1-1 0 0,-1 1 1 0 0,1-1 0 0 0,-1 1 0 0 0,1 0 0 0 0,-1-1 0 0 0,1 1 0 0 0,-1-1 0 0 0,1 1 0 0 0,-1 0 0 0 0,1 0 0 0 0,-1-1 0 0 0,0 1-1 0 0,1 0 1 0 0,-1 0-10 0 0,-12-9 32 0 0,11 7-6 0 0,0 0-1 0 0,0 1 1 0 0,-1-1 0 0 0,1 1-1 0 0,-1 0 1 0 0,1 0 0 0 0,0 0-1 0 0,-1 0 1 0 0,0 0-1 0 0,-1 0-25 0 0,-26-8 176 0 0,14 3-197 0 0,14 5 16 0 0,0 0-1 0 0,0 0 1 0 0,0 0 0 0 0,0 1 0 0 0,0-1 0 0 0,0 0 0 0 0,0 1 0 0 0,0 0 0 0 0,0-1 0 0 0,-1 1 0 0 0,1 0 0 0 0,0 0-1 0 0,-2 0 6 0 0,-12 4-148 0 0,1 1-1 0 0,-1 0 0 0 0,1 1 0 0 0,0 1 0 0 0,-11 6 149 0 0,20-9-193 0 0,0 1-1 0 0,0 0 1 0 0,0 0-1 0 0,1 0 1 0 0,-5 6 193 0 0,3-4-298 0 0,0 0-1 0 0,0-1 1 0 0,-4 3 298 0 0,-12 7-803 0 0,-3 2-495 0 0,7-4-2513 0 0,0 3-710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0:09.7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95 4000 0 0,'0'0'91'0'0,"0"0"11"0"0,0 0 9 0 0,0 0 54 0 0,0 0 225 0 0,0 0 98 0 0,0 0 21 0 0,0 0 11 0 0,0 0 34 0 0,0 0 20 0 0,0 0 2 0 0,2-1-7 0 0,7-3 237 0 0,1 1-1 0 0,-1 0 1 0 0,1 0-1 0 0,0 1 1 0 0,-1 0-1 0 0,1 0 1 0 0,10 1-806 0 0,5-4 368 0 0,-15 4-256 0 0,0-1 0 0 0,0 0 0 0 0,0 0 0 0 0,0-1 0 0 0,-1-1 0 0 0,1 1 0 0 0,-1-1 0 0 0,5-3-112 0 0,57-20 586 0 0,-65 23-550 0 0,-6 4-36 0 0,1-1 1 0 0,0 0-1 0 0,0 1 0 0 0,-1-1 0 0 0,1 1 0 0 0,0 0 0 0 0,0-1 0 0 0,0 1 0 0 0,0 0 0 0 0,-1-1 0 0 0,1 1 0 0 0,0 0 0 0 0,0 0 0 0 0,0 0 0 0 0,0 0 0 0 0,0 0 0 0 0,0 0 0 0 0,0 0 0 0 0,0 0 0 0 0,0 0 1 0 0,0 0-1 0 0,3-2-80 0 0,-3 0 79 0 0,9 1-104 0 0,-8 1-100 0 0,4 9-927 0 0,-1 0-793 0 0,-1-6 1416 0 0,-4-1-2969 0 0,0 2-295 0 0</inkml:trace>
  <inkml:trace contextRef="#ctx0" brushRef="#br0" timeOffset="566.658">67 265 6912 0 0,'0'0'157'0'0,"0"0"23"0"0,0 0 11 0 0,1-2-31 0 0,20-24 2854 0 0,-21 24-2786 0 0,1 1-1 0 0,0-1 1 0 0,0 1-1 0 0,0 0 0 0 0,0-1 1 0 0,0 1-1 0 0,0 0 0 0 0,1 0 1 0 0,-1-1-1 0 0,0 1 1 0 0,1 0-1 0 0,-1 0 0 0 0,0 1 1 0 0,1-1-1 0 0,-1 0 1 0 0,1 0-1 0 0,0 1 0 0 0,-1-1 1 0 0,1 1-1 0 0,1-1-227 0 0,-3 1 35 0 0,0 0 0 0 0,1 0 0 0 0,-1 0-1 0 0,1-1 1 0 0,-1 1 0 0 0,0 0 0 0 0,1 0 0 0 0,-1 0-1 0 0,0 0 1 0 0,0-1 0 0 0,1 1 0 0 0,-1 0 0 0 0,0 0-1 0 0,1-1 1 0 0,-1 1 0 0 0,0 0 0 0 0,0 0 0 0 0,0-1-1 0 0,1 1 1 0 0,-1 0 0 0 0,0-1 0 0 0,0 1-35 0 0,5-4 547 0 0,-4 4-537 0 0,-1 0-1 0 0,0 0 0 0 0,0 0 0 0 0,0 0 0 0 0,0 0 0 0 0,0 0 0 0 0,1 0 0 0 0,-1 0 0 0 0,0 0 1 0 0,0 0-1 0 0,0 0 0 0 0,0 0 0 0 0,1 0 0 0 0,-1 0 0 0 0,0 0 0 0 0,0 0 0 0 0,0 0 0 0 0,0 0 0 0 0,0-1 1 0 0,0 1-1 0 0,1 0 0 0 0,-1 0 0 0 0,0 0 0 0 0,0 0 0 0 0,0 0 0 0 0,0 0 0 0 0,0 0 0 0 0,0 0 0 0 0,0 0 1 0 0,1-1-1 0 0,-1 1 0 0 0,0 0 0 0 0,0 0 0 0 0,0 0 0 0 0,0 0 0 0 0,0 0 0 0 0,0-1 0 0 0,0 1 1 0 0,0 0-1 0 0,0 0 0 0 0,0 0 0 0 0,0 0-9 0 0,3-5 89 0 0,11-2 145 0 0,-9 6-233 0 0,-1 0 1 0 0,0 0-1 0 0,0 0 1 0 0,1 1-1 0 0,-1 0 1 0 0,0 0-1 0 0,2 0-1 0 0,-5 0 0 0 0,0 0 0 0 0,0 0 0 0 0,0 0 0 0 0,0 0 0 0 0,0 0 0 0 0,0 0 0 0 0,0 0 0 0 0,0 0 0 0 0,0 0 0 0 0,0 0 0 0 0,0-1 0 0 0,0 1 0 0 0,0 0 0 0 0,0-1 0 0 0,0 1 0 0 0,0-1 0 0 0,0 1 0 0 0,-1-1 0 0 0,1 1 0 0 0,0-1 0 0 0,0 0 0 0 0,3-2 0 0 0,38-6 64 0 0,-36 7-65 0 0,-2 1 0 0 0,-1 0-1 0 0,0 0 0 0 0,1 1 1 0 0,-1-1-1 0 0,1 1 0 0 0,-1 0 1 0 0,1 0-1 0 0,2 1 2 0 0,7-4-219 0 0,-11 2 160 0 0,15 5-1122 0 0,4 0-3816 0 0,-12-4 3180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1:10.750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997 488 5264 0 0,'0'0'116'0'0,"0"0"17"0"0,0 0 12 0 0,0 0 98 0 0,0 0 360 0 0,0 0 154 0 0,0 0 38 0 0,0 0-39 0 0,0 0-186 0 0,0 0-80 0 0,0 0-12 0 0,0 0-24 0 0,0 0-85 0 0,5 6 298 0 0,-2-2-495 0 0,-1 1 1 0 0,0-1 0 0 0,0 1-1 0 0,0 0 1 0 0,-1-1 0 0 0,0 1-1 0 0,0 0 1 0 0,0 0 0 0 0,0 0-1 0 0,-1 1-172 0 0,1 15 814 0 0,-2 20-814 0 0,1-10 128 0 0,0 177 273 0 0,4-131 338 0 0,-3-75-526 0 0,3 2-154 0 0,-3-4 17 0 0,-1 0-2 0 0,4-20 136 0 0,1-28 16 0 0,1-30-159 0 0,-2 29-62 0 0,-2 0 0 0 0,-2-17-5 0 0,0 21 0 0 0,0 42 0 0 0,-4-16-22 0 0,3 17-86 0 0,1 2 0 0 0,2 1 87 0 0,0 0-1 0 0,0 0 1 0 0,0 0 0 0 0,-1 1 0 0 0,1-1 0 0 0,0 0-1 0 0,-1 1 1 0 0,2 1 21 0 0,4 3 1 0 0,-2-1-1 0 0,0-1 0 0 0,0 2 0 0 0,-1-1 0 0 0,0 1 0 0 0,0-1 0 0 0,0 1 0 0 0,-3-4 0 0 0,5 3 0 0 0,2-5 0 0 0,6-6-4 0 0,-13 5-7 0 0,0 0 0 0 0,0 0 0 0 0,0 1 1 0 0,1-1-1 0 0,-1 0 0 0 0,1 1 0 0 0,-1-1 0 0 0,0 1 1 0 0,1 0-1 0 0,-1-1 0 0 0,1 1 0 0 0,-1 0 1 0 0,1 0 10 0 0,2 0-104 0 0,0-1 1 0 0,0 1-1 0 0,0-1 1 0 0,1 0 0 0 0,-2 0-1 0 0,1 0 1 0 0,0-1 0 0 0,2 0 103 0 0,17-10-4868 0 0,-8 6 411 0 0</inkml:trace>
  <inkml:trace contextRef="#ctx0" brushRef="#br0" timeOffset="-1731.733">43 55 3944 0 0,'0'0'83'0'0,"0"0"11"0"0,0 0 13 0 0,0 0 89 0 0,0 0 307 0 0,0 0-385 0 0,0-1 0 0 0,-1 1 0 0 0,1 0 1 0 0,0-1-1 0 0,0 1 0 0 0,-1 0 0 0 0,1 0 1 0 0,0-1-1 0 0,-1 1 0 0 0,1 0 1 0 0,-1 0-1 0 0,1 0 0 0 0,0-1 0 0 0,-1 1 1 0 0,1 0-1 0 0,0 0 0 0 0,-1 0 1 0 0,1 0-1 0 0,-1 0 0 0 0,1 0 0 0 0,-1 0-118 0 0,0 1 123 0 0,-1 0-1 0 0,0 1 0 0 0,0-1 1 0 0,1 0-1 0 0,-1 1 0 0 0,1-1 1 0 0,-1 1-1 0 0,1 0 0 0 0,-1-1 1 0 0,1 1-1 0 0,0 0 0 0 0,0 0 1 0 0,0 0-1 0 0,0 0 0 0 0,0 0 1 0 0,1 0-1 0 0,-1 1-122 0 0,-2 6 254 0 0,1 0 0 0 0,0 1 0 0 0,1 5-254 0 0,-1-2 300 0 0,1 0-133 0 0,1-1 0 0 0,0 1 1 0 0,1 0-1 0 0,0-1 0 0 0,1 1 0 0 0,0-1 1 0 0,2 2-168 0 0,-1 2 247 0 0,0 1 0 0 0,-1 0 0 0 0,0 13-247 0 0,-2 194 1128 0 0,2-196-840 0 0,3 20-288 0 0,0 3 128 0 0,6 20 64 0 0,-2-9 48 0 0,7 15-70 0 0,-13-64-127 0 0,1-1 0 0 0,0 0-1 0 0,1 0 1 0 0,5 11-43 0 0,-5-18 1093 0 0,-1-7-1071 0 0,2-5-22 0 0,-6 7 0 0 0,0 0 0 0 0,0-1 0 0 0,1 1 0 0 0,-1-1 0 0 0,0 1 0 0 0,0 0 0 0 0,1-1 0 0 0,-1 1 0 0 0,0 0 0 0 0,1-1 0 0 0,-1 1 0 0 0,0 0 0 0 0,1-1 0 0 0,-1 1 0 0 0,1 0 0 0 0,-1 0 0 0 0,0 0 0 0 0,1-1 0 0 0,-1 1 0 0 0,1 0 0 0 0,-1 0 0 0 0,1 0 0 0 0,-1 0 0 0 0,1 0 0 0 0,5-11 0 0 0,7 0 0 0 0,-1-10 73 0 0,-2 0 0 0 0,0-1 0 0 0,-1 0 0 0 0,-1 0 0 0 0,0-6-73 0 0,13-35 282 0 0,-16 52-262 0 0,14-40 199 0 0,0-7-219 0 0,31-93 137 0 0,-24 68-97 0 0,-4 12-5 0 0,11-57-35 0 0,-30 108-75 0 0,-1 10-137 0 0,-1 1-1 0 0,1-1 1 0 0,1 1-1 0 0,0-1 1 0 0,0 1-1 0 0,1 0 1 0 0,2-5 212 0 0,0-1-898 0 0,-7 11-2854 0 0,1 4 2266 0 0</inkml:trace>
  <inkml:trace contextRef="#ctx0" brushRef="#br0" timeOffset="-802.757">525 953 3904 0 0,'0'0'111'0'0,"0"2"2"0"0,0 0-119 0 0,0 0-1 0 0,0 0 1 0 0,0 0 0 0 0,0 0 0 0 0,-1 0-1 0 0,1 0 1 0 0,-1 0 0 0 0,1 0-1 0 0,-1 0 7 0 0,-1 8 1245 0 0,2-9-609 0 0,0 0-653 0 0,0-1 189 0 0,0 0 1 0 0,0 1-1 0 0,0-1 1 0 0,0 1-1 0 0,0-1 1 0 0,0 1-1 0 0,0-1 1 0 0,0 1-1 0 0,0-1 1 0 0,0 0-1 0 0,0 1 1 0 0,0-1-1 0 0,0 1 1 0 0,0-1-1 0 0,0 1 1 0 0,1-1-1 0 0,-1 1 1 0 0,0-1-1 0 0,0 0 1 0 0,1 1-1 0 0,-1-1 1 0 0,0 0-1 0 0,0 1 1 0 0,1-1-1 0 0,-1 0 1 0 0,0 1-1 0 0,1-1 1 0 0,-1 0-1 0 0,0 1 1 0 0,1-1-1 0 0,-1 0 1 0 0,1 0-1 0 0,-1 0 1 0 0,1 1-173 0 0,1-2 76 0 0,0 1 0 0 0,0 0-1 0 0,1-1 1 0 0,-1 1 0 0 0,0-1 0 0 0,0 0 0 0 0,0 0 0 0 0,0 0 0 0 0,0 0 0 0 0,0 0 0 0 0,0 0 0 0 0,0 0 0 0 0,-1-1 0 0 0,1 1 0 0 0,0-1 0 0 0,-1 1 0 0 0,1-1 0 0 0,-1 0 0 0 0,0 1 0 0 0,2-3-76 0 0,3-6 277 0 0,0 0 1 0 0,0-1 0 0 0,2-6-278 0 0,6-11 32 0 0,-4 10 19 0 0,0-1 1 0 0,-2 0 0 0 0,2-8-52 0 0,3-4 58 0 0,-2-1-19 0 0,5-10-3 0 0,-7 23-29 0 0,-5 13 0 0 0,0-1-1 0 0,-1 0 0 0 0,0 0 0 0 0,0 0 1 0 0,0 0-1 0 0,-1-1 0 0 0,0 1 0 0 0,-1-1 1 0 0,1-4-7 0 0,1-14-1 0 0,-2 21 9 0 0,-1 1 0 0 0,1 0 0 0 0,-1-1 0 0 0,0 1 0 0 0,0 0 0 0 0,0-1 0 0 0,0 1 1 0 0,-1-4-9 0 0,-3-1 0 0 0,-2 1 0 0 0,5 7 4 0 0,1 0 1 0 0,-1 0 0 0 0,1 0 0 0 0,-1 1 0 0 0,1-1 0 0 0,-1 0 0 0 0,1 0 0 0 0,-1 1 0 0 0,0-1 0 0 0,0 1 0 0 0,1-1-1 0 0,-1 1 1 0 0,0-1 0 0 0,0 1 0 0 0,0-1 0 0 0,1 1 0 0 0,-1-1 0 0 0,0 1 0 0 0,0 0 0 0 0,-1 0-5 0 0,-4-2 94 0 0,3 1-85 0 0,1 0 1 0 0,0 1 0 0 0,-1 0 0 0 0,1-1 0 0 0,0 1 0 0 0,0 0-1 0 0,-1 0 1 0 0,1 0 0 0 0,0 1 0 0 0,-1-1 0 0 0,1 1 0 0 0,0-1 0 0 0,-2 1-10 0 0,-1 2 10 0 0,0-1 1 0 0,0 1 0 0 0,1 0-1 0 0,0 0 1 0 0,-1 0 0 0 0,1 1-1 0 0,0 0 1 0 0,0-1 0 0 0,1 1-1 0 0,-1 1 1 0 0,1-1 0 0 0,0 0-1 0 0,0 1 1 0 0,1 0 0 0 0,-1 0-1 0 0,1-1 1 0 0,0 1 0 0 0,0 2-11 0 0,-38 77-194 0 0,38-79 224 0 0,0-1 0 0 0,1 1 0 0 0,0 0 0 0 0,0 0 0 0 0,-1 3-30 0 0,-5 23 209 0 0,-9 29-190 0 0,13-50-28 0 0,0 0 0 0 0,1 0 0 0 0,0 1 0 0 0,1-1 0 0 0,0 1 0 0 0,1-1 0 0 0,0 1 0 0 0,1 4 9 0 0,-1 10-8 0 0,2-14 5 0 0,-1-9 5 0 0,0 1-1 0 0,-1 0 1 0 0,1 0 0 0 0,-1-1-1 0 0,0 1 1 0 0,0 0 0 0 0,0 0-1 0 0,0 0-1 0 0,0 23 319 0 0,0-24-176 0 0,1-1-23 0 0,-1-1-141 0 0,1 2 3 0 0,0 0-1 0 0,0 0 1 0 0,0 0-1 0 0,0 0 1 0 0,1 0 0 0 0,-1 0-1 0 0,1-1 1 0 0,-1 1 0 0 0,1-1-1 0 0,-1 1 1 0 0,1-1 0 0 0,0 1-1 0 0,0-1 1 0 0,-1 0 0 0 0,2 1 18 0 0,24 3 124 0 0,-24-4-86 0 0,16 0 112 0 0,-10-1-394 0 0,1-1 0 0 0,-1 0 1 0 0,0 0-1 0 0,1-1 0 0 0,-1 0 1 0 0,0-1-1 0 0,8-4 244 0 0,0 3-909 0 0,5-2-3052 0 0,-10-2-31 0 0</inkml:trace>
  <inkml:trace contextRef="#ctx0" brushRef="#br0" timeOffset="2580.538">1526 804 1872 0 0,'0'0'152'0'0,"0"0"169"0"0,0 0 79 0 0,0 0 15 0 0,2-1 22 0 0,0 0-248 0 0,0-1 0 0 0,1 0 0 0 0,-1 1 1 0 0,0-1-1 0 0,0 0 0 0 0,0 0 0 0 0,0-1 0 0 0,0 1 0 0 0,0 0 0 0 0,-1-1 0 0 0,1 1 0 0 0,-1-1 0 0 0,0 1 0 0 0,1-2-189 0 0,16-44 1860 0 0,-15 38-1686 0 0,40-136 1450 0 0,-24 89-1567 0 0,54-173 128 0 0,-53 144-345 0 0,0-18 160 0 0,-16 83-16 0 0,-2 13 4 0 0,0 1 0 0 0,-1 0 0 0 0,-1-1 0 0 0,1-2 12 0 0,-1-16 13 0 0,0 24 51 0 0,0 2-24 0 0,0 0-104 0 0,0 0-5 0 0,-6 1 5 0 0,4 0 64 0 0,-1 1 0 0 0,0-1 0 0 0,1 1 0 0 0,0-1 0 0 0,-1 1 0 0 0,1 0 0 0 0,0 0 0 0 0,0 0 0 0 0,0 0 0 0 0,0 0 0 0 0,-1 2 0 0 0,-19 28 0 0 0,7 0 29 0 0,4-5 26 0 0,-22 46 135 0 0,4 2-1 0 0,0 11-189 0 0,17-52 70 0 0,0 7 121 0 0,2 1-1 0 0,2 0 1 0 0,2 0 0 0 0,1 10-191 0 0,0-20 43 0 0,3-17-29 0 0,0 1 1 0 0,1 8-15 0 0,-4 57 194 0 0,-1 11 214 0 0,6-5-693 0 0,0-82 314 0 0,1-1 0 0 0,-1 1 0 0 0,1-1 0 0 0,0 1 0 0 0,0-1 0 0 0,1 0 0 0 0,0 1 1 0 0,-1-1-1 0 0,1 0 0 0 0,2 2-29 0 0,-3-6 14 0 0,-1 1 1 0 0,1-1 0 0 0,0 1-1 0 0,0-1 1 0 0,0 1-1 0 0,0-1 1 0 0,0 0 0 0 0,0 0-1 0 0,0 1 1 0 0,0-1 0 0 0,0 0-1 0 0,0 0 1 0 0,0 0 0 0 0,0 0-1 0 0,0 0 1 0 0,0 0-1 0 0,0-1-14 0 0,18-2-109 0 0,-19 3 106 0 0,7-2-564 0 0,-2-1 0 0 0,1 0 0 0 0,0 0 0 0 0,0 0 0 0 0,-1-1 0 0 0,3-2 567 0 0,-4 4-1232 0 0,7-4-1934 0 0</inkml:trace>
  <inkml:trace contextRef="#ctx0" brushRef="#br0" timeOffset="4088.996">2157 498 5840 0 0,'0'0'132'0'0,"0"0"17"0"0,0 0 11 0 0,-6-5 89 0 0,-19-9 2345 0 0,23 13-2357 0 0,1 0-142 0 0,0-1 0 0 0,0 1 1 0 0,0 0-1 0 0,0 0 0 0 0,0 1 0 0 0,-1-1 0 0 0,1 0 0 0 0,0 0 0 0 0,-1 0 0 0 0,1 1 1 0 0,-1-1-1 0 0,1 1 0 0 0,0-1 0 0 0,-1 1-95 0 0,-1-1 32 0 0,-1 1 0 0 0,1-1 0 0 0,0 1 0 0 0,0 0 0 0 0,-1 0 0 0 0,1 0 0 0 0,0 0 0 0 0,-1 0 0 0 0,1 1 0 0 0,0 0 0 0 0,0-1 0 0 0,0 1 0 0 0,-1 0-1 0 0,1 1 1 0 0,0-1 0 0 0,0 1 0 0 0,0-1 0 0 0,-2 2-32 0 0,0 1 60 0 0,0 0 0 0 0,0 0 0 0 0,1 0 0 0 0,-1 0 0 0 0,1 1 0 0 0,0 0 0 0 0,0-1 0 0 0,0 2 0 0 0,-1 1-60 0 0,-14 24-3 0 0,10-18 9 0 0,0 1 0 0 0,1 0 1 0 0,-1 6-7 0 0,-6 12 99 0 0,8-19-9 0 0,1 1 1 0 0,-4 14-91 0 0,6-13 5 0 0,0-3 13 0 0,0-1 0 0 0,2 1 0 0 0,-1 0 0 0 0,1 0 1 0 0,1 5-19 0 0,-4 69 224 0 0,10-35-164 0 0,-5-50-54 0 0,0 0 1 0 0,0 0 0 0 0,0 0-1 0 0,0 0 1 0 0,0 0 0 0 0,0 0-1 0 0,1 0 1 0 0,-1 0 0 0 0,0 0 0 0 0,1 0-1 0 0,-1 0 1 0 0,0 0 0 0 0,1 1-7 0 0,16 14 69 0 0,-15-15-57 0 0,1 0 0 0 0,-1 0 0 0 0,0 0 0 0 0,0-1 0 0 0,1 1 0 0 0,-1-1 0 0 0,0 0 0 0 0,1 0 0 0 0,-1 0 0 0 0,1 0 0 0 0,0 0-12 0 0,-1 0 4 0 0,1 0 1 0 0,1 0 1 0 0,0 0-1 0 0,0-1 1 0 0,0 0 0 0 0,0 0-1 0 0,0 0 1 0 0,-1 0-1 0 0,1 0 1 0 0,0-1 0 0 0,-1 1-1 0 0,1-1 1 0 0,-1 0-1 0 0,0 0 1 0 0,1 0 0 0 0,-1-1-1 0 0,0 1 1 0 0,-1-1-1 0 0,1 0 1 0 0,0 0 0 0 0,2-2-6 0 0,6-11-10 0 0,1 1 1 0 0,2 0 9 0 0,19-26 17 0 0,-29 36 7 0 0,3-3-28 0 0,-1-1-1 0 0,-1 0 0 0 0,1 0 0 0 0,-1 0 0 0 0,3-10 5 0 0,-3 7-19 0 0,0 1 0 0 0,0-1-1 0 0,2 1 20 0 0,13-30-28 0 0,-16 31 20 0 0,1-4-59 0 0,1 0 1 0 0,0 0 0 0 0,8-11 66 0 0,-7 8-91 0 0,-6 14 82 0 0,0 1-1 0 0,-1 0 1 0 0,1 0 0 0 0,0 0 0 0 0,0 0-1 0 0,1 0 1 0 0,-1 0 0 0 0,1-1 9 0 0,5-5-59 0 0,-2 0-10 0 0,-5 8 62 0 0,0-1 0 0 0,0 1 0 0 0,0 0-1 0 0,0-1 1 0 0,1 1 0 0 0,-1 0 0 0 0,0-1-1 0 0,0 1 1 0 0,0 0 0 0 0,1-1 0 0 0,-1 1-1 0 0,0 0 1 0 0,1-1 0 0 0,-1 1 0 0 0,0 0-1 0 0,1 0 1 0 0,-1-1 0 0 0,0 1-1 0 0,1 0 1 0 0,-1 0 0 0 0,0 0 0 0 0,1 0-1 0 0,-1-1 1 0 0,0 1 0 0 0,1 0 0 0 0,-1 0 7 0 0,1 0 0 0 0,-1 1 0 0 0,1-1 0 0 0,-1 0 0 0 0,1 1 0 0 0,-1-1 1 0 0,1 0-1 0 0,-1 1 0 0 0,1-1 0 0 0,-1 1 0 0 0,0-1 0 0 0,1 1 0 0 0,-1-1 1 0 0,0 1-1 0 0,1-1 0 0 0,-1 1 0 0 0,0-1 0 0 0,0 1 0 0 0,0-1 1 0 0,1 1-1 0 0,-1-1 0 0 0,0 1 0 0 0,0-1 0 0 0,0 1 0 0 0,0 0 1 0 0,0-1-1 0 0,2 15 124 0 0,-7 16 121 0 0,5-24-203 0 0,-1 0 0 0 0,0 0 0 0 0,-1 0-1 0 0,1 0 1 0 0,-2 1-42 0 0,1-1 47 0 0,0-1 0 0 0,1 1-1 0 0,0-1 1 0 0,0 1 0 0 0,1 1-47 0 0,-1 5 84 0 0,-1 0-1 0 0,0 0 1 0 0,0 0 0 0 0,-3 5-84 0 0,-4 26 369 0 0,3-13-238 0 0,3-16-68 0 0,0 0 0 0 0,1 1 0 0 0,1 7-63 0 0,-1-3 141 0 0,2-17-144 0 0,-1 1 1 0 0,1 0 0 0 0,0 0 0 0 0,0 0-1 0 0,0 0 1 0 0,1 0 0 0 0,0 3 2 0 0,0 1-3 0 0,-1-5 46 0 0,1 0-22 0 0,2 1 33 0 0,-1-2-1 0 0,6 1-42 0 0,-7-3-11 0 0,-1 0 0 0 0,0 0 0 0 0,1 1 1 0 0,-1-1-1 0 0,1 0 0 0 0,-1 0 0 0 0,0 0 1 0 0,1 0-1 0 0,-1 0 0 0 0,1 0 0 0 0,-1 0 1 0 0,0 0-1 0 0,1 0 0 0 0,-1 0 0 0 0,0 0 1 0 0,1 0-1 0 0,-1 0 0 0 0,1-1 0 0 0,-1 1 1 0 0,0 0-1 0 0,1 0 0 0 0,-1 0 0 0 0,0 0 1 0 0,1-1-1 0 0,-1 1 0 0 0,0 0 0 0 0,1 0 1 0 0,-1-1-1 0 0,0 1 0 0 0,0 0 0 0 0,1-1 1 0 0,-1 1-1 0 0,1-1 6 0 0,3-2 59 0 0,1-1 0 0 0,-1 1 0 0 0,0-1 0 0 0,3-3-65 0 0,8-7 6 0 0,-12 11-6 0 0,1-1 0 0 0,-1 1 1 0 0,0-1-1 0 0,0 0 1 0 0,0 0-1 0 0,0-2 0 0 0,0 2-23 0 0,0-1 1 0 0,0 1-1 0 0,1 0 1 0 0,3-4 22 0 0,3-3-108 0 0,0-1 0 0 0,-1-1 1 0 0,0 1-1 0 0,-1-1 1 0 0,2-7 107 0 0,0 3 34 0 0,21-40-50 0 0,-20 40-122 0 0,-8 13 108 0 0,-1 0 1 0 0,0 1-1 0 0,0-1 0 0 0,0 0 0 0 0,0 0 0 0 0,-1 0 0 0 0,1-1 30 0 0,-1 0 48 0 0,3-2 146 0 0,11-12-129 0 0,-12 13-65 0 0,-1-1 0 0 0,4 1 0 0 0,5-2 3 0 0,-9 5-7 0 0,-2 2-11 0 0,0-1-73 0 0,0 2-50 0 0,0 0-12 0 0,1-1 12 0 0,4-6 82 0 0,-4 6 104 0 0,-1 1 18 0 0,0 0-2 0 0,0 0 0 0 0,-1 1 5 0 0,-1 3-44 0 0,1-1 0 0 0,-1 0-1 0 0,1 1 1 0 0,0-1 0 0 0,1 1 0 0 0,-1-1 0 0 0,1 1 0 0 0,-1-1 0 0 0,1 1-1 0 0,0 0 1 0 0,0-1 0 0 0,1 1-25 0 0,-1 0 15 0 0,0 1 0 0 0,0-1 0 0 0,-1 1 0 0 0,1-1-1 0 0,-1 0 1 0 0,0 0 0 0 0,0 1 0 0 0,0-1 0 0 0,-1 2-15 0 0,0-1 16 0 0,1 1 0 0 0,-1 0 0 0 0,1 0 0 0 0,1 0 0 0 0,-1 0 0 0 0,1 0 1 0 0,0 0-1 0 0,0 0 0 0 0,2 5-16 0 0,-2 12-6 0 0,-6 50 70 0 0,6-43-64 0 0,1-24 0 0 0,-1-5 4 0 0,1 0 0 0 0,-1 0 1 0 0,0 0-1 0 0,1 0 0 0 0,-1 0 1 0 0,1 0-1 0 0,-1 0 1 0 0,1 0-1 0 0,-1-1 0 0 0,1 1 1 0 0,-1 0-1 0 0,1 0 0 0 0,0 0 1 0 0,-1-1-1 0 0,1 1 0 0 0,0 0 1 0 0,0-1-1 0 0,0 1 1 0 0,0-1-5 0 0,3 3 34 0 0,0 0-13 0 0,-2-2-42 0 0,1 0 0 0 0,0 0 0 0 0,0-1 0 0 0,0 1 0 0 0,0-1 0 0 0,0 1 0 0 0,0-1 0 0 0,0 0 0 0 0,1 0 21 0 0,7-3-286 0 0,1 1-3733 0 0,-3-2-241 0 0</inkml:trace>
  <inkml:trace contextRef="#ctx0" brushRef="#br0" timeOffset="4901.018">2834 585 5784 0 0,'0'0'132'0'0,"0"0"17"0"0,0 0 10 0 0,0 0 53 0 0,0 0 217 0 0,0 0 92 0 0,0 0 21 0 0,0 0-26 0 0,0 0-118 0 0,0 0-50 0 0,0 0-10 0 0,0 0-16 0 0,0 0-56 0 0,0 0-30 0 0,0 0-4 0 0,-15 8 1384 0 0,11-3-1624 0 0,3-4 19 0 0,1 0 0 0 0,-1 0 0 0 0,1 0 0 0 0,0 0 0 0 0,-1 0 0 0 0,0-1 0 0 0,1 1 0 0 0,-1 0 0 0 0,0 0 0 0 0,1-1 0 0 0,-1 1 0 0 0,0 0 0 0 0,0-1 0 0 0,1 1 0 0 0,-2-1-11 0 0,1 1 14 0 0,1 0 0 0 0,-1 0 1 0 0,0 0-1 0 0,1 0 0 0 0,-1 0 0 0 0,1 0 0 0 0,-1 0 1 0 0,1 0-1 0 0,-1 0 0 0 0,1 0 0 0 0,-1 0 0 0 0,1 0 1 0 0,0 0-1 0 0,0 1-14 0 0,-4 8 158 0 0,2-5-101 0 0,1 0 1 0 0,-1 0-1 0 0,1 0 0 0 0,0 0 0 0 0,0 2-57 0 0,-5 18 144 0 0,5-19-56 0 0,-1 0 0 0 0,1 0-1 0 0,0 0 1 0 0,0 6-88 0 0,1-6 76 0 0,0 0 1 0 0,-1-1-1 0 0,0 1 0 0 0,-1 4-76 0 0,1-6 5 0 0,0 0 1 0 0,0 0-1 0 0,1 0 0 0 0,0 0 1 0 0,0 0-1 0 0,0 3-5 0 0,0-3 10 0 0,0 0-1 0 0,0-1 0 0 0,0 1 0 0 0,-1 0 0 0 0,1 0 1 0 0,-1 2-10 0 0,0-4 13 0 0,-1 10 72 0 0,3-10-79 0 0,0 1 0 0 0,-1-1 0 0 0,1 0 0 0 0,0 0 0 0 0,1 0 0 0 0,-1 1 0 0 0,0-1 0 0 0,1 0 0 0 0,0 1-6 0 0,-1-1-25 0 0,0-1 1 0 0,0 0-1 0 0,0 1 1 0 0,0-1-1 0 0,0 0 1 0 0,0 0-1 0 0,0 1 1 0 0,1-1 0 0 0,-1 0-1 0 0,0 0 1 0 0,1 0-1 0 0,-1 0 1 0 0,1-1-1 0 0,-1 1 1 0 0,1 0-1 0 0,-1-1 1 0 0,1 1 0 0 0,0-1 24 0 0,2 2-180 0 0,2-2-1658 0 0,-5 0-2416 0 0</inkml:trace>
  <inkml:trace contextRef="#ctx0" brushRef="#br0" timeOffset="5855.224">3024 922 5792 0 0,'5'-12'119'0'0,"-4"8"-79"0"0,1 0 0 0 0,0 0 0 0 0,0 0 0 0 0,0 0 1 0 0,0 1-1 0 0,3-4-40 0 0,-2 3 40 0 0,0-1-1 0 0,0 0 1 0 0,0 0 0 0 0,0 0 0 0 0,-1 0 0 0 0,0 0 0 0 0,1-3-40 0 0,2-4 193 0 0,0-2 223 0 0,15-32 1033 0 0,-3-1 0 0 0,1-9-1449 0 0,8-26 1339 0 0,1-6-474 0 0,-14 39-578 0 0,-4 19-12 0 0,4-23-275 0 0,-11 42 31 0 0,3-19 16 0 0,-1 0 0 0 0,0-31-47 0 0,-4 48 13 0 0,0 0-1 0 0,-1-1 1 0 0,0 1-1 0 0,-1 0 1 0 0,-1-1-1 0 0,0 1 1 0 0,-2-1-13 0 0,2 10 235 0 0,-1 10 34 0 0,0 3-418 0 0,0-2 89 0 0,0 2 1 0 0,1-1-1 0 0,0 0 0 0 0,0 1 1 0 0,1-1-1 0 0,0 1 1 0 0,0 1 59 0 0,-2 21 117 0 0,0 14-117 0 0,0 7 113 0 0,-1 38-102 0 0,1 85 53 0 0,2-56 103 0 0,2-55 50 0 0,-5 36-217 0 0,-16 155 504 0 0,-14 41 208 0 0,27-256-398 0 0,-1-1 0 0 0,-4 8-314 0 0,-3 14 473 0 0,10-38-459 0 0,0 0 0 0 0,-2 0 1 0 0,-9 17-15 0 0,11-26 0 0 0,-1 0 0 0 0,-1-1 0 0 0,0 0 0 0 0,-1 0 0 0 0,-1-1 0 0 0,0-1 0 0 0,0 1 0 0 0,-9 6 0 0 0,-31 21-103 0 0,48-38 62 0 0,1-1 1 0 0,0 1-1 0 0,0-1 0 0 0,-1 0 1 0 0,1 1-1 0 0,0-1 0 0 0,-1 0 1 0 0,1 0-1 0 0,0 0 0 0 0,-1 0 1 0 0,1 0-1 0 0,0 0 1 0 0,-1-1-1 0 0,1 1 0 0 0,-1 0 41 0 0,-19-6-359 0 0,19 3 336 0 0,0 1 1 0 0,-1-1-1 0 0,1 1 0 0 0,0-1 1 0 0,0 0-1 0 0,1 0 1 0 0,-1 1-1 0 0,1-1 1 0 0,-1 0-1 0 0,1-1 1 0 0,0 1-1 0 0,0 0 1 0 0,0 0-1 0 0,0 0 1 0 0,1-1-1 0 0,-1 0 23 0 0,1-1-20 0 0,-1 0-1 0 0,1 0 1 0 0,0 0-1 0 0,0 0 1 0 0,0-1-1 0 0,1 1 1 0 0,0 0-1 0 0,0 0 1 0 0,0 0-1 0 0,1-1 21 0 0,7-24-79 0 0,-7 21 16 0 0,1 1 1 0 0,0-1 0 0 0,2-5 62 0 0,5-6-51 0 0,11-25 38 0 0,3 1 13 0 0,-9 15 0 0 0,-11 20 0 0 0,1-1 0 0 0,1 2 0 0 0,-1-1 0 0 0,7-7 0 0 0,4-4 0 0 0,-11 13 0 0 0,1 0 0 0 0,-1 0 0 0 0,2 0 0 0 0,0 0 0 0 0,80-68 0 0 0,-19 15 0 0 0,22-12 0 0 0,8-5-1958 0 0,-77 60-2404 0 0</inkml:trace>
  <inkml:trace contextRef="#ctx0" brushRef="#br0" timeOffset="6503.353">2517 1018 3024 0 0,'0'0'65'0'0,"0"0"7"0"0,0 0 10 0 0,0 0 47 0 0,0 0 154 0 0,10-5 1174 0 0,12-11 462 0 0,-18 14-1753 0 0,-1-1 0 0 0,1 1 0 0 0,-1-1-1 0 0,0 1 1 0 0,0-1 0 0 0,0 0 0 0 0,3-3-166 0 0,-4 4 30 0 0,-1 0 0 0 0,1 0 0 0 0,0 0 0 0 0,0 0 0 0 0,0 1 0 0 0,0-1 0 0 0,0 1 0 0 0,0 0 0 0 0,1-1 0 0 0,1 1-30 0 0,-2 0 17 0 0,-1 0 0 0 0,1 0 0 0 0,0 0 0 0 0,0 0 0 0 0,-1 0 0 0 0,1-1-1 0 0,0 1 1 0 0,-1 0 0 0 0,1-1 0 0 0,-1 1 0 0 0,0-1 0 0 0,1 1 0 0 0,0-2-17 0 0,2-5 57 0 0,2-1 1 0 0,-1 1-1 0 0,3-2-57 0 0,-6 8 13 0 0,24-33 262 0 0,-17 25-449 0 0,-3 5 56 0 0</inkml:trace>
  <inkml:trace contextRef="#ctx0" brushRef="#br0" timeOffset="12168.435">1633 2103 3800 0 0,'0'0'83'0'0,"0"0"11"0"0,0 0 10 0 0,-1 15 768 0 0,0-14-774 0 0,1 0 0 0 0,-1 1 0 0 0,1-1-1 0 0,-1 0 1 0 0,1 1 0 0 0,-1-1 0 0 0,1 0-1 0 0,0 1 1 0 0,-1-1 0 0 0,1 1 0 0 0,0-1 0 0 0,0 0-1 0 0,0 2-97 0 0,1 25 1268 0 0,-1-12-559 0 0,0 193 3408 0 0,-9-151-3499 0 0,3-15-89 0 0,1 30-114 0 0,5-63-357 0 0,-1 0 1 0 0,-1 0 0 0 0,0 2-59 0 0,0-2 64 0 0,0 1 0 0 0,1-1 0 0 0,0 4-64 0 0,1 108 320 0 0,-9-53-96 0 0,3-24-80 0 0,1 82 781 0 0,5-123-920 0 0,0 0-1 0 0,-1-1 1 0 0,0 1 0 0 0,0 0 0 0 0,0 0 0 0 0,-1 2-5 0 0,1-3-1 0 0,0 1 1 0 0,0 0 0 0 0,1-1-1 0 0,-1 1 1 0 0,1 0 0 0 0,-1 1 0 0 0,-3 109-211 0 0,-1-6 15 0 0,0-42 99 0 0,-1-25 97 0 0,-3 35 25 0 0,8-71 74 0 0,1 0 0 0 0,-1-1 0 0 0,0 1 0 0 0,0 0 1 0 0,-1 2-100 0 0,1-3 52 0 0,0 1 1 0 0,0-1-1 0 0,0 0 1 0 0,0 1 0 0 0,1 2-53 0 0,-1 0-16 0 0,1 0 0 0 0,-1 0 0 0 0,-1-1 0 0 0,0 3 16 0 0,1-2-159 0 0,-1 0 1 0 0,1 0 0 0 0,0 0-1 0 0,1 2 159 0 0,-5 50 850 0 0,6-42-850 0 0,-1-13 0 0 0,1 1 0 0 0,-1 0 0 0 0,0-1 0 0 0,0 1 0 0 0,-1 0 0 0 0,0-1 0 0 0,1 1 0 0 0,-1 0 0 0 0,-1-1 0 0 0,1 1 0 0 0,-3 3 15 0 0,1-1 0 0 0,0 1 1 0 0,0-1-1 0 0,1 1 1 0 0,0 0-1 0 0,1 0 0 0 0,0 0 1 0 0,0 0-1 0 0,0 0-15 0 0,1-3 10 0 0,-1-1 0 0 0,1 1-1 0 0,-1 0 1 0 0,-1-1 0 0 0,1 1-1 0 0,-1 1-9 0 0,0-1 10 0 0,0-1 0 0 0,1 1 0 0 0,0 0 0 0 0,0-1 0 0 0,0 1-1 0 0,1 2-9 0 0,-6 30 0 0 0,1 41 124 0 0,5-68-94 0 0,-1-1-1 0 0,0 1 0 0 0,-1-1 0 0 0,0 1 0 0 0,0-1 0 0 0,-1 0 0 0 0,-1 1-29 0 0,0 27 64 0 0,-6-11-31 0 0,8-22-21 0 0,0 1 0 0 0,1-1 0 0 0,-1 1 0 0 0,1-1 0 0 0,0 1 0 0 0,0 0 0 0 0,0 0-1 0 0,1 1-11 0 0,-1-3 6 0 0,1 1 0 0 0,-1-1 0 0 0,0 1 0 0 0,0-1 0 0 0,0 0 0 0 0,0 0 0 0 0,-1 2-6 0 0,1-1 5 0 0,-1-1 0 0 0,1 1-1 0 0,0-1 1 0 0,0 1 0 0 0,0-1-1 0 0,1 1 1 0 0,-1 2-5 0 0,1-4 6 0 0,-1 1-1 0 0,1-1 1 0 0,-1 0-1 0 0,1 0 1 0 0,-1 0-1 0 0,0 1 1 0 0,0-1-1 0 0,0 0 1 0 0,0 0-1 0 0,-2 1-5 0 0,2 0 6 0 0,0-1-1 0 0,-1 0 1 0 0,1 0 0 0 0,0 1-1 0 0,0-1 1 0 0,0 0 0 0 0,1 1-1 0 0,-1-1 1 0 0,1 1 0 0 0,-1-1-1 0 0,1 2-5 0 0,0-2 0 0 0,-5 12 0 0 0,5-13 0 0 0,-2 3 0 0 0,0 1 0 0 0,0 0 0 0 0,1 0 0 0 0,0 0 0 0 0,0 0 0 0 0,0 0 0 0 0,0 2 0 0 0,1-5 6 0 0,0-1 0 0 0,0 0 0 0 0,0 1-1 0 0,-1-1 1 0 0,1 0 0 0 0,-1 1 0 0 0,1-1-1 0 0,-1 0 1 0 0,1 0 0 0 0,-1 1 0 0 0,0-1-6 0 0,0 1 0 0 0,0-1 1 0 0,1 0 0 0 0,-1 0 0 0 0,1 0 0 0 0,-1 1-1 0 0,1-1 1 0 0,-1 0 0 0 0,1 1 0 0 0,0-1 0 0 0,0 0-1 0 0,-1 1 0 0 0,1 1 0 0 0,0 0 0 0 0,0 0 0 0 0,-1 0 0 0 0,1 0 0 0 0,-1 0 0 0 0,0 0 0 0 0,0 0 0 0 0,-1 2 0 0 0,-1 3 0 0 0,1-2-1 0 0,1 0 0 0 0,-1 0 0 0 0,2-1 0 0 0,-1 1 1 0 0,1 2-1 0 0,-4 19 60 0 0,3-21-57 0 0,0 0 0 0 0,1 0 1 0 0,-1 0-1 0 0,1 0 0 0 0,1 1-2 0 0,-1-2 0 0 0,0 0 0 0 0,0-1 0 0 0,0 1 0 0 0,-1 0 0 0 0,0 0 0 0 0,0-1-1 0 0,-1 4 1 0 0,1-3 0 0 0,0 0 0 0 0,0-1 0 0 0,0 1 0 0 0,1 0 0 0 0,0 1 0 0 0,-5 22 0 0 0,1 14 0 0 0,3-34 0 0 0,1-5 0 0 0,0-1 0 0 0,-1 1 0 0 0,1-1 0 0 0,0 1 0 0 0,-1-1 0 0 0,0 1 0 0 0,0-1 0 0 0,0 2 0 0 0,-4 37 0 0 0,0 0 11 0 0,-1-13 130 0 0,5-24-154 0 0,0-1-1 0 0,0 1 1 0 0,1 0-1 0 0,-1 0 0 0 0,1 0 1 0 0,0 0-1 0 0,0 3 14 0 0,-2 17-1 0 0,-2-8 3 0 0,3-10 0 0 0,-1 1 1 0 0,1 0-1 0 0,1-1 1 0 0,-1 1-1 0 0,1 0 0 0 0,0 0-2 0 0,-6 18-17 0 0,6-17-400 0 0,0 16-3708 0 0,0-24-611 0 0</inkml:trace>
  <inkml:trace contextRef="#ctx0" brushRef="#br0" timeOffset="13944.735">335 3682 3600 0 0,'0'0'76'0'0,"0"0"16"0"0,0 0 5 0 0,0 0 98 0 0,0 0 388 0 0,0 0 169 0 0,0 0 30 0 0,0 0-29 0 0,0 0-155 0 0,0 0-72 0 0,6-6 1012 0 0,-5 3-1368 0 0,5-4 744 0 0,17 0-358 0 0,-11 6-556 0 0,1 0 0 0 0,-1 0 0 0 0,0 1 0 0 0,8 2 0 0 0,9-1 0 0 0,47 3 761 0 0,-7-4 526 0 0,47-8-1287 0 0,-46 2 491 0 0,-41 4-102 0 0,0 0 0 0 0,0-2 0 0 0,-1-2 1 0 0,2-1-390 0 0,-24 6 0 0 0,0 0 0 0 0,1 1 0 0 0,-1-1 0 0 0,0 1 0 0 0,1 1 0 0 0,4 0 0 0 0,8 0 0 0 0,64 3 240 0 0,-28 1 138 0 0,1 0-63 0 0,28 2 799 0 0,-76-6-1128 0 0,0-1-1 0 0,-1 1 0 0 0,1 0 1 0 0,0 1-1 0 0,0 0 15 0 0,0 0 16 0 0,2-1 11 0 0,1 1-1 0 0,0-2 0 0 0,0 0 1 0 0,-1 0-1 0 0,4-1-26 0 0,17 0 80 0 0,39 1 365 0 0,-27-5-301 0 0,-26 6-83 0 0,-12-1 22 0 0,1 1 0 0 0,-1-1 1 0 0,0 0-1 0 0,1 0 0 0 0,-1-1 0 0 0,0 0 0 0 0,1 0 1 0 0,-1 0-1 0 0,1-1-83 0 0,2 1 9 0 0,-1 0 0 0 0,1 1 0 0 0,-1 0-1 0 0,1 0 1 0 0,6 1-9 0 0,-5-1-43 0 0,-7 0 192 0 0,-2 0 13 0 0,5 1-13 0 0,0 1-190 0 0,1 0-16 0 0,19-2-116 0 0,-6 0 184 0 0,8 5 53 0 0,-14-5-15 0 0,-11 2-43 0 0,-1-1-6 0 0,-1-1 0 0 0,0 0 0 0 0,0 1 0 0 0,1-1 0 0 0,-1 0 0 0 0,0 1 0 0 0,1-1 0 0 0,-1 0 0 0 0,0 1 0 0 0,1-1-1 0 0,-1 0 1 0 0,0 1 0 0 0,1-1 0 0 0,-1 0 0 0 0,1 0 0 0 0,-1 0 0 0 0,1 1 0 0 0,-1-1 0 0 0,1 0 0 0 0,-1 0 0 0 0,0 0 0 0 0,1 0 0 0 0,-1 0-1 0 0,1 0 1 0 0,-1 0 0 0 0,76 25 262 0 0,-29-8-166 0 0,-27-11-216 0 0,-6-1 91 0 0,-6-3 211 0 0,26 3 667 0 0,25 0-499 0 0,-44-5-285 0 0,-7 0-24 0 0,0 0 0 0 0,1 0 0 0 0,-1-1-1 0 0,0 0 1 0 0,6-1-41 0 0,-11 1 21 0 0,0 1-1 0 0,0-1 1 0 0,1 1 0 0 0,-1 0-1 0 0,0 0 1 0 0,2 0-21 0 0,-3 0 12 0 0,1 0 1 0 0,-1 0-1 0 0,0 0 0 0 0,1 0 1 0 0,-1-1-1 0 0,0 1 0 0 0,1 0 0 0 0,-1-1 1 0 0,0 0-13 0 0,3 1 66 0 0,-3 1-54 0 0,0 0-1 0 0,0-1 1 0 0,0 0-1 0 0,0 1 1 0 0,0-1-1 0 0,0 0 0 0 0,0 0 1 0 0,0 0-1 0 0,0 0 1 0 0,0 0-1 0 0,1 0 1 0 0,-1-1-1 0 0,0 1 1 0 0,1-1-12 0 0,7-1 134 0 0,19-2 1075 0 0,-28 4-766 0 0,-1 0-316 0 0,0 0-234 0 0,0 0-76 0 0,0 0-10 0 0,0 0 48 0 0,0 0 222 0 0,0 0 98 0 0,0 0 17 0 0,1 0-27 0 0,0 0-224 0 0,0 0 0 0 0,0 0 0 0 0,0 0 0 0 0,0 0 0 0 0,0 0 0 0 0,0 1 0 0 0,0-1 0 0 0,0 0 0 0 0,0 1 0 0 0,0-1 0 0 0,0 1 0 0 0,0-1 0 0 0,0 1 0 0 0,0-1 0 0 0,-1 1-1 0 0,1 0 1 0 0,0-1 0 0 0,0 1 0 0 0,-1 0 0 0 0,1-1 0 0 0,0 1 0 0 0,-1 0 0 0 0,1 0 0 0 0,-1 0 0 0 0,1 0 0 0 0,-1 0 0 0 0,1 0 59 0 0,1 3-245 0 0,1 2-422 0 0,0 0-1 0 0,0 1 1 0 0,0-1-1 0 0,-1 1 1 0 0,0 0-1 0 0,-1-1 1 0 0,1 1-1 0 0,-1 1 668 0 0,5 18-2469 0 0,4-2 423 0 0</inkml:trace>
  <inkml:trace contextRef="#ctx0" brushRef="#br1" timeOffset="16947.941">293 2072 5280 0 0,'0'0'152'0'0,"0"-2"0"0"0,-9-15-120 0 0,3 7 210 0 0,0-1 749 0 0,-1 0-1 0 0,0 1 1 0 0,-2-2-991 0 0,-7-11 4690 0 0,7 28-4358 0 0,7-2-305 0 0,1-1 0 0 0,0 1 1 0 0,0 0-1 0 0,0-1 0 0 0,0 1 0 0 0,1 0 1 0 0,-1 0-1 0 0,1-1 0 0 0,-1 1 1 0 0,1 0-1 0 0,0 0 0 0 0,0 0 1 0 0,1 1-28 0 0,-1 4 75 0 0,1 0 0 0 0,0 1 0 0 0,1-1 1 0 0,0 0-76 0 0,11 36 268 0 0,15 31-268 0 0,-17-43 161 0 0,-7-21-50 0 0,0 0-1 0 0,0 0 1 0 0,4 6-111 0 0,11 11 316 0 0,-14-22-256 0 0,-1 0 0 0 0,0 0 0 0 0,0 1 0 0 0,0-1 0 0 0,2 8-60 0 0,9 18 65 0 0,-12-26-43 0 0,-1-1 0 0 0,1 0 0 0 0,-1 0 0 0 0,0 1 0 0 0,0-1 0 0 0,-1 1 0 0 0,1 1-22 0 0,-1 0 32 0 0,1 0 0 0 0,0 0 1 0 0,0-1-1 0 0,2 4-32 0 0,4 14 64 0 0,23 53 222 0 0,-25-58-272 0 0,0 0-1 0 0,1-1 0 0 0,1 0 1 0 0,5 8-14 0 0,-8-16 4 0 0,0-1-1 0 0,-1 1 1 0 0,0 2-4 0 0,9 20-1 0 0,-1-7 19 0 0,-1 1 0 0 0,-1 0 0 0 0,5 20-18 0 0,5 9 85 0 0,-13-31 51 0 0,2-1 0 0 0,9 19-136 0 0,-16-36 85 0 0,3-1-7 0 0,-4-4-104 0 0,-1-1 0 0 0,1 0 0 0 0,0 1 1 0 0,0-1-1 0 0,0 0 0 0 0,0 0 0 0 0,0 0 0 0 0,0 1 1 0 0,0-1-1 0 0,0 0 0 0 0,0 0 0 0 0,0-1 0 0 0,0 1 0 0 0,0 0 1 0 0,0 0-1 0 0,0 0 0 0 0,0-1 0 0 0,0 1 0 0 0,0 0 1 0 0,0-1-1 0 0,0 1 0 0 0,0-1 0 0 0,0 1 0 0 0,0-1 1 0 0,0 1-1 0 0,-1-1 0 0 0,1 0 0 0 0,0 0 0 0 0,-1 1 0 0 0,1-1 1 0 0,0 0 25 0 0,-1 0-96 0 0,1-4-753 0 0,-1 5 816 0 0,0 0 0 0 0,0-1-1 0 0,0 1 1 0 0,0 0 0 0 0,0 0 0 0 0,0 0-1 0 0,0 0 1 0 0,0 0 0 0 0,-1-1-1 0 0,1 1 1 0 0,0 0 0 0 0,0 0 0 0 0,0 0-1 0 0,0 0 1 0 0,0-1 0 0 0,1 1-1 0 0,-1 0 1 0 0,0 0 0 0 0,0 0 0 0 0,0 0-1 0 0,0 0 1 0 0,0-1 0 0 0,0 1-1 0 0,0 0 1 0 0,0 0 0 0 0,0 0 0 0 0,0 0-1 0 0,0 0 1 0 0,0 0 0 0 0,0-1-1 0 0,1 1 1 0 0,-1 0 0 0 0,0 0 0 0 0,0 0-1 0 0,0 0 1 0 0,0 0 0 0 0,0 0-1 0 0,1 0 1 0 0,-1 0 0 0 0,0 0 0 0 0,0-1 33 0 0,7-2-1106 0 0,-5 3-22 0 0,-2 0-6 0 0</inkml:trace>
  <inkml:trace contextRef="#ctx0" brushRef="#br1" timeOffset="17666.913">376 2879 4608 0 0,'0'0'101'0'0,"0"0"22"0"0,0 0 5 0 0,0 0 51 0 0,0 0 212 0 0,0 0 97 0 0,0 0 22 0 0,0 0 2 0 0,0 0 0 0 0,0 0 0 0 0,0 0 0 0 0,0 0-44 0 0,0 0-186 0 0,0 0-80 0 0,0 0-12 0 0,2 0 5 0 0,0 2-112 0 0,1-1 0 0 0,-1 1-1 0 0,1 0 1 0 0,-1 0 0 0 0,1 0-1 0 0,-1 0 1 0 0,0 0 0 0 0,0 0 0 0 0,0 1-1 0 0,0-1 1 0 0,-1 1 0 0 0,1-1 0 0 0,0 1-1 0 0,-1 0 1 0 0,0 0 0 0 0,0 0 0 0 0,1 0-83 0 0,1 3 125 0 0,1 0-1 0 0,0 0 1 0 0,0-1 0 0 0,0 1 0 0 0,1-1 0 0 0,0 0 0 0 0,2 1-125 0 0,1 2 664 0 0,29 16 30 0 0,-28-16-473 0 0,0-1 0 0 0,0 0 1 0 0,1-1-1 0 0,10 6-221 0 0,-16-10 112 0 0,1-1 1 0 0,-1 1-1 0 0,1-1 1 0 0,-1 0-1 0 0,1 0 1 0 0,0 0-1 0 0,-1 0 1 0 0,4-1-113 0 0,-7 0 91 0 0,16-4 417 0 0,-13 3-469 0 0,-1-1 1 0 0,1 0-1 0 0,-1 1 1 0 0,1-1-1 0 0,-1-1 1 0 0,0 1-1 0 0,0 0 1 0 0,0-1-1 0 0,0 0 1 0 0,0 1-1 0 0,-1-1 1 0 0,1-1-40 0 0,5-6 359 0 0,0-1-1 0 0,6-12-358 0 0,-7 13 85 0 0,2-3-7 0 0,1-5 29 0 0,-8 15-78 0 0,0 1 0 0 0,-1-1 0 0 0,1 0 0 0 0,-1 1 0 0 0,0-1 0 0 0,0 0-1 0 0,1 0-28 0 0,1-6 15 0 0,0 0-1 0 0,1 0 0 0 0,1 1 0 0 0,-1-1 0 0 0,2 0-14 0 0,8-16 12 0 0,-3 5-110 0 0,1 1 0 0 0,2-2 98 0 0,20-33-113 0 0,-19 32-420 0 0,-12 18 374 0 0,0-1 0 0 0,0 1 0 0 0,0-1 0 0 0,-1 0 0 0 0,1 0 159 0 0,-2 3-103 0 0,-1 0 1 0 0,1 1-1 0 0,0-1 1 0 0,0 0-1 0 0,0 1 1 0 0,0-1-1 0 0,1 1 1 0 0,-1 0-1 0 0,0-1 1 0 0,1 1-1 0 0,-1 0 1 0 0,1 0 102 0 0,2-3-982 0 0,3-5-4051 0 0</inkml:trace>
  <inkml:trace contextRef="#ctx0" brushRef="#br1" timeOffset="19402.711">1927 3230 6448 0 0,'0'0'141'0'0,"0"0"23"0"0,0 0 13 0 0,0 0 49 0 0,0 0 152 0 0,0 0 66 0 0,0 0 18 0 0,0 0-6 0 0,0 0-35 0 0,5-13 776 0 0,-1-4-463 0 0,-4 17-694 0 0,1-1 1 0 0,-1 1 0 0 0,1-1 0 0 0,-1 1 0 0 0,1-1 0 0 0,-1 1 0 0 0,1-1-1 0 0,-1 1 1 0 0,1-1 0 0 0,0 1 0 0 0,-1 0 0 0 0,1 0 0 0 0,-1-1-1 0 0,1 1 1 0 0,0 0-41 0 0,0-1 86 0 0,12-12 306 0 0,-9 9-266 0 0,0 0-1 0 0,1 0 0 0 0,-1 0 1 0 0,1 1-1 0 0,1-1-125 0 0,22-15 469 0 0,-20 13-280 0 0,1 0 0 0 0,0 1 0 0 0,1-1 0 0 0,8-2-189 0 0,-14 6 34 0 0,-1 1-1 0 0,1-1 0 0 0,-1 0 1 0 0,0 0-1 0 0,1 0 1 0 0,0-2-34 0 0,-1 1 43 0 0,0 1 1 0 0,0 0 0 0 0,1 0 0 0 0,-1 0-1 0 0,0 0 1 0 0,1 1 0 0 0,1-1-44 0 0,-1 0 84 0 0,1 0 0 0 0,-1-1 0 0 0,0 1 1 0 0,0-1-1 0 0,0 0 0 0 0,0 0 0 0 0,3-3-84 0 0,17-12 547 0 0,-19 14-523 0 0,-1 1-1 0 0,1-1 1 0 0,-1-1 0 0 0,0 1-1 0 0,3-4-23 0 0,0 0 38 0 0,8-15 62 0 0,-13 20-84 0 0,0-1 1 0 0,0 1 0 0 0,0 0-1 0 0,1 0 1 0 0,-1-1 0 0 0,1 1-17 0 0,1-1 38 0 0,0-1-1 0 0,0 0 1 0 0,0-1 0 0 0,0 1-1 0 0,-1-1 1 0 0,0 1 0 0 0,-1-1-1 0 0,1 0 1 0 0,0-4-38 0 0,15-27 215 0 0,34-46 15 0 0,3 7-92 0 0,-45 64-138 0 0,-8 10 0 0 0,-1 0 0 0 0,1 0 0 0 0,-1 0 0 0 0,1 0 0 0 0,-1 0 0 0 0,0 0 0 0 0,1-2 0 0 0,30-40 64 0 0,-14 21 0 0 0,3 0 70 0 0,-5 1-60 0 0,-12 17-63 0 0,-2 3 32 0 0,1-6-33 0 0,-2 1 1 0 0,-1 4 32 0 0,5-1-31 0 0,-2 0-16 0 0,4-6 70 0 0,8-11 142 0 0,-14 21-136 0 0,-1-1-12 0 0,5-4-48 0 0,15-23-228 0 0,-18 24 216 0 0,22-22 0 0 0,-23 24 0 0 0,-2 2 0 0 0,2-2 0 0 0,18-17 0 0 0,-15 15 12 0 0,-3 3 47 0 0,-1 1-42 0 0,0 0-209 0 0,1-1-294 0 0,0 1 318 0 0,-1-1 0 0 0,0 1 0 0 0,1 0 0 0 0,-1-1 0 0 0,0 1 0 0 0,1 0 0 0 0,-1 0 0 0 0,1-1 0 0 0,-1 1 0 0 0,0 0 0 0 0,1 0 0 0 0,-1 0 0 0 0,1 0 0 0 0,-1-1 0 0 0,1 1 0 0 0,-1 0 0 0 0,0 0 0 0 0,1 0 0 0 0,-1 0 0 0 0,1 0 0 0 0,0 0 168 0 0,-1 0-5033 0 0</inkml:trace>
  <inkml:trace contextRef="#ctx0" brushRef="#br1" timeOffset="20339.963">2362 2367 5240 0 0,'0'0'116'0'0,"0"0"17"0"0,0 0 11 0 0,0 0 85 0 0,0 0 333 0 0,0 0 144 0 0,0 0 29 0 0,0 0-26 0 0,0 0-139 0 0,0 0-68 0 0,0 0-12 0 0,0 0-21 0 0,0 0-78 0 0,0 0-37 0 0,0 0-8 0 0,0 0-34 0 0,0 0-135 0 0,0 0-60 0 0,0 0-11 0 0,2 0 4 0 0,17 0 400 0 0,0-1 0 0 0,0 0 0 0 0,10-4-510 0 0,27-4 232 0 0,-29 7-64 0 0,-23 2-151 0 0,1 0 1 0 0,-1 0-1 0 0,1 0 1 0 0,-1-1 0 0 0,4-1-18 0 0,42-4 74 0 0,14-17 236 0 0,-25 6 674 0 0,-17 12-984 0 0,-18 2 16 0 0,0 0 119 0 0,-3 3-127 0 0,0-1 1 0 0,0 1-1 0 0,0 0 1 0 0,0 0-1 0 0,0 0 1 0 0,0 0-1 0 0,0-1 1 0 0,-1 1-1 0 0,1-1 1 0 0,0 1-1 0 0,0 0 1 0 0,0-1-1 0 0,0 0 1 0 0,-1 1-1 0 0,1-1 1 0 0,0 1 0 0 0,0-1-9 0 0,1 0 0 0 0,5-2-2 0 0,15 2 16 0 0,-21 1 46 0 0,-1 0 12 0 0,0 2-16 0 0,-1 0 1 0 0,1 0 0 0 0,0 0 0 0 0,-1 0-1 0 0,0 0 1 0 0,1 0 0 0 0,-1 0 0 0 0,0-1-1 0 0,0 1 1 0 0,0 0 0 0 0,0 0 0 0 0,0-1-1 0 0,-1 1 1 0 0,1 0-57 0 0,-7 9 136 0 0,-4 6 88 0 0,-12 9-48 0 0,1-3 115 0 0,19-20-289 0 0,1 0 1 0 0,-1 1 0 0 0,1-1-1 0 0,0 1 1 0 0,0 0 0 0 0,0 0-1 0 0,1 0 1 0 0,-1 0 0 0 0,1 0-1 0 0,-2 4-2 0 0,3-5 3 0 0,-1 1 0 0 0,1-1-1 0 0,-1 0 1 0 0,0 0-1 0 0,0 0 1 0 0,-1 0-3 0 0,-10 17 64 0 0,11-15-48 0 0,-1 0 0 0 0,0 0 0 0 0,0 0 0 0 0,-1 0 0 0 0,-1 2-16 0 0,4-6 0 0 0,0 1 0 0 0,0-1 0 0 0,0 1 0 0 0,0 0 0 0 0,0-1 0 0 0,0 1 0 0 0,1 0 0 0 0,-1 0 0 0 0,1 0 0 0 0,-1 0 0 0 0,1 1 0 0 0,-6 15 67 0 0,-1-7-14 0 0,4-8-45 0 0,1 0 0 0 0,0 0 0 0 0,0 0 0 0 0,0 1 0 0 0,1-1 0 0 0,-1 0 0 0 0,1 1 0 0 0,0-1 0 0 0,0 1 0 0 0,0-1 0 0 0,0 1 0 0 0,1 0 0 0 0,-1 1-8 0 0,2-4-28 0 0,-1 0 0 0 0,0 1-1 0 0,0-1 1 0 0,0 0-1 0 0,0 0 1 0 0,-1 0 0 0 0,1 0-1 0 0,0 1 1 0 0,0-1-1 0 0,-1 0 1 0 0,1 0 0 0 0,-1 0-1 0 0,1 0 1 0 0,-1 0 28 0 0,0 5-132 0 0,-5 17-1242 0 0,6-1-4156 0 0,0-13 3708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5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5 4832 0 0,'0'0'108'0'0,"0"0"17"0"0,0 0 10 0 0,0 0 49 0 0,-2 0 201 0 0,-15 0 1860 0 0,16 0-1867 0 0,0-1-317 0 0,1 1 1 0 0,0 0-1 0 0,0 0 1 0 0,0 0-1 0 0,0-1 1 0 0,0 1-1 0 0,-1 0 1 0 0,1 0-1 0 0,0-1 0 0 0,0 1 1 0 0,0 0-1 0 0,-1 0 1 0 0,1 0-1 0 0,0 0 1 0 0,0 0-1 0 0,-1-1 1 0 0,1 1-1 0 0,0 0 1 0 0,0 0-1 0 0,-1 0 1 0 0,1 0-1 0 0,0 0 1 0 0,0 0-1 0 0,-1 0 1 0 0,1 0-1 0 0,0 0 1 0 0,-1 0-1 0 0,1 0-61 0 0,-5 2 642 0 0,0 0-392 0 0,0 0 0 0 0,1 0-1 0 0,-1 0 1 0 0,1 1 0 0 0,0 0 0 0 0,0 0 0 0 0,-4 3-250 0 0,8-5 22 0 0,-1 1 0 0 0,1-1 0 0 0,-1 1-1 0 0,1 0 1 0 0,0-1 0 0 0,0 1 0 0 0,0-1 0 0 0,0 1 0 0 0,0 0 0 0 0,0-1 0 0 0,1 2-22 0 0,-1 0 31 0 0,-4 62 961 0 0,4-59-1011 0 0,-1 9 121 0 0,2 1 0 0 0,0-1 1 0 0,1 5-103 0 0,0-11 70 0 0,-1 1 1 0 0,-1 0-1 0 0,0 0 1 0 0,0 0-1 0 0,-1 2-70 0 0,0-2 76 0 0,0 0 0 0 0,1 0 0 0 0,0 0 0 0 0,2 8-76 0 0,-1-10 40 0 0,2 6 75 0 0,-1 1-1 0 0,0 0 1 0 0,-1 1-115 0 0,5 21 80 0 0,-2 54 576 0 0,1-26-656 0 0,1 17 64 0 0,-1-14 176 0 0,0-18-539 0 0,6 27 526 0 0,-11-63-77 0 0,1-1 1 0 0,1 1 0 0 0,2 7-151 0 0,-1-8 24 0 0,-1 0 0 0 0,0 1 0 0 0,-1 7-24 0 0,8 80 262 0 0,-2-70-129 0 0,-3 15-21 0 0,-1-27-113 0 0,-3-17 6 0 0,1 0 1 0 0,-1 0-1 0 0,1 0 1 0 0,-1 0-1 0 0,0 1 1 0 0,0-1-1 0 0,0 0 1 0 0,0 0-1 0 0,0 0 1 0 0,-1 1-6 0 0,1 0-4 0 0,0 0 0 0 0,0 0 1 0 0,0 1-1 0 0,0-1 0 0 0,0 0 0 0 0,1 1 0 0 0,-1-1 1 0 0,2 3 3 0 0,2 21-194 0 0,1 55 450 0 0,-5 32-193 0 0,0-38-20 0 0,0-68-27 0 0,1-1 0 0 0,0 0-1 0 0,1 0 1 0 0,2 6-16 0 0,-2-6-12 0 0,-1 0 1 0 0,1 0-1 0 0,-1 0 0 0 0,0 7 12 0 0,4 44 64 0 0,0-26-64 0 0,-6-29 0 0 0,2-1 0 0 0,4 8 0 0 0,-4 31 0 0 0,-1-39 0 0 0,1 1 0 0 0,-1-1 0 0 0,0 0 0 0 0,0 0 0 0 0,0 1 0 0 0,0-1 0 0 0,-1 0 0 0 0,1 0 0 0 0,0 1 0 0 0,-1-1 0 0 0,0 0 0 0 0,1 0 0 0 0,-1 0 0 0 0,0 0 0 0 0,0 0 0 0 0,0 1-51 0 0,-1 5 186 0 0,4 19-1088 0 0,-2-25 765 0 0,0 1-141 0 0,0 0-3911 0 0,0-3-141 0 0</inkml:trace>
  <inkml:trace contextRef="#ctx0" brushRef="#br0" timeOffset="1027.288">15 1509 4776 0 0,'0'0'135'0'0,"0"0"73"0"0,0 0 201 0 0,0 0 81 0 0,0 0 20 0 0,0 0-68 0 0,0 0-220 0 0,0 0 164 0 0,0 0 102 0 0,0 0 22 0 0,0 0-68 0 0,5 5 166 0 0,-3 0-287 0 0,0 0 0 0 0,0-1 1 0 0,1 1-1 0 0,0-1 0 0 0,1 1-321 0 0,12 26 0 0 0,-12-26 183 0 0,-1 1 1 0 0,1-1 0 0 0,-1 1 0 0 0,0 0 0 0 0,0 0 0 0 0,1 3-184 0 0,-1-2 189 0 0,0 0 0 0 0,0-1 0 0 0,0 1 0 0 0,1-1 0 0 0,1 1-189 0 0,-2-3 0 0 0,-1 0 0 0 0,0 0 0 0 0,0 0 0 0 0,0 0 0 0 0,1 4 0 0 0,9 19 0 0 0,-6-11 0 0 0,1-2 0 0 0,-6-13 0 0 0,0 0 0 0 0,0 0 0 0 0,-1 0 0 0 0,1 0 0 0 0,0 1 0 0 0,-1-1 0 0 0,1 0 0 0 0,-1 0 0 0 0,0 1 0 0 0,1-1 0 0 0,-1 0 0 0 0,0 1 0 0 0,0-1 0 0 0,1 2 0 0 0,-2 3 18 0 0,1-5 9 0 0,0 1-1 0 0,0-1 1 0 0,0 1-1 0 0,0 0 1 0 0,0-1-1 0 0,0 1 1 0 0,0-1-1 0 0,1 1 1 0 0,-1-1-1 0 0,0 1 1 0 0,1-1-1 0 0,0 1 1 0 0,-1-1-1 0 0,1 1 1 0 0,0-1-1 0 0,0 1-26 0 0,15 48 1606 0 0,-11-38-1606 0 0,-2-10 0 0 0,-1-1 0 0 0,6 15 0 0 0,-7-14 0 0 0,2 3 0 0 0,9-8 0 0 0,-1-5 0 0 0,-4 3 0 0 0,-6 4 0 0 0,1 0 0 0 0,0 0 0 0 0,-1 0 0 0 0,1-1 0 0 0,-1 1 0 0 0,0-1 0 0 0,1 1 0 0 0,-1-1 0 0 0,0 0 0 0 0,0 1 0 0 0,0-1 0 0 0,0 0 0 0 0,0-1 0 0 0,1 1 55 0 0,0-1 1 0 0,-1 1 0 0 0,0-1-1 0 0,1 0 1 0 0,-1 0 0 0 0,-1 1-1 0 0,1-1 1 0 0,0 0 0 0 0,0 0-1 0 0,-1 0 1 0 0,0 0 0 0 0,0 0-1 0 0,0 0 1 0 0,0 0 0 0 0,0 0 0 0 0,0 0-56 0 0,-1-8 155 0 0,1 3-47 0 0,-1 0 0 0 0,0 1 0 0 0,-3-7-108 0 0,3 9 54 0 0,0 0 0 0 0,0 0 0 0 0,0-1 0 0 0,1 1-1 0 0,-1-4-53 0 0,0 7 64 0 0,-4-10-4 0 0,7 9-51 0 0,-2 2-9 0 0,1 0 0 0 0,-1 0-1 0 0,1 0 1 0 0,-1 0 0 0 0,1 0 0 0 0,-1 0-1 0 0,1 0 1 0 0,-1 0 0 0 0,0 0-1 0 0,0 0 1 0 0,0 0 0 0 0,1 0 0 0 0,-1 0-1 0 0,0-1 1 0 0,0 1 0 0 0,0 0 0 0 0,0 0-1 0 0,-1 0 1 0 0,2-5 3 0 0,-1 0 0 0 0,1 0 0 0 0,0 0-1 0 0,2-6-2 0 0,-2 7 47 0 0,1-1 0 0 0,-1 0 0 0 0,-1 1 0 0 0,1-7-47 0 0,-1 4-28 0 0,1-1 0 0 0,0 1 0 0 0,1 0 0 0 0,0-1 0 0 0,2-6 28 0 0,2-10-19 0 0,-2 19 20 0 0,-3 6-5 0 0,-1-1 1 0 0,1 0 0 0 0,0 0 0 0 0,-1 1 0 0 0,1-1 0 0 0,-1 0 0 0 0,1 0 0 0 0,-1 0 0 0 0,0 0 0 0 0,1 0 0 0 0,-1 0 0 0 0,0 0 0 0 0,0 0 0 0 0,1 0-1 0 0,-1 0 1 0 0,0 0 0 0 0,0 0 0 0 0,0 0 0 0 0,0 0 0 0 0,0 0 3 0 0,0 0-316 0 0,0 1-101 0 0,0 0-20 0 0,6-8-1911 0 0,0-5 1328 0 0,-4 10-4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6:38.934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1926 120 5184 0 0,'0'0'116'0'0,"0"0"17"0"0,0 0 10 0 0,0 17 811 0 0,-3-7-401 0 0,0-1 0 0 0,1 1 0 0 0,1 0 0 0 0,0 0 0 0 0,0 0 0 0 0,1 0 0 0 0,0 2-553 0 0,0-10 383 0 0,0 13 73 0 0,0 16-456 0 0,0-20 0 0 0,-2-9 0 0 0,1-1 0 0 0,-5 21 1432 0 0,1-16-840 0 0,4-3-589 0 0,0 0 0 0 0,0 0 0 0 0,1 0 1 0 0,-1 1-1 0 0,1-1 0 0 0,0 3-3 0 0,-3 14-3 0 0,-11 26 3 0 0,10-15 33 0 0,2-21-45 0 0,1 0 1 0 0,1 0 0 0 0,0 1-1 0 0,0-1 1 0 0,1 4 11 0 0,0 12 104 0 0,-6 20 918 0 0,-1-14-146 0 0,6 45-830 0 0,-3-58-47 0 0,1-11 15 0 0,2-6 55 0 0,-3 6 25 0 0,2-7-100 0 0,1 0 1 0 0,-1 0-1 0 0,1 0 1 0 0,0-1-1 0 0,-1 1 1 0 0,1 0-1 0 0,0 0 1 0 0,0 0-1 0 0,0 0 0 0 0,0 0 1 0 0,0 0-1 0 0,0 0 1 0 0,0 0-1 0 0,0 0 1 0 0,0 0-1 0 0,1 0 1 0 0,-1 1 5 0 0,0 3-2 0 0,-3 2 2 0 0,1 0 0 0 0,0 0 0 0 0,1 1 0 0 0,0-1 0 0 0,0 2 0 0 0,1-8 0 0 0,0 0 0 0 0,0 0 0 0 0,0 0 0 0 0,0 0 0 0 0,0 1 0 0 0,0-1 0 0 0,0 0 0 0 0,0 0 0 0 0,0 0 0 0 0,-1 0 0 0 0,1 0 0 0 0,0 0 0 0 0,-1 0 0 0 0,1 0 0 0 0,-1 0 0 0 0,1 0 0 0 0,-2 3 0 0 0,2-1 0 0 0,0 0 0 0 0,0 0 0 0 0,0 0 0 0 0,-1 0 0 0 0,1 0 0 0 0,-1 0 0 0 0,0 0 0 0 0,0 0 0 0 0,-5 17 0 0 0,5-17 0 0 0,1 1 0 0 0,-1-1 0 0 0,1 1 0 0 0,0-1 0 0 0,0 1 0 0 0,0-1 0 0 0,0 4 0 0 0,1 22 0 0 0,-5 11 668 0 0,4-40-867 0 0,0 2-22 0 0,0 19-3 0 0,0-20 228 0 0,0 1 0 0 0,0-1 0 0 0,0 1 0 0 0,0-1 0 0 0,0 1 0 0 0,0-1 0 0 0,-1 1 1 0 0,1-1-1 0 0,0 1 0 0 0,-1-1 0 0 0,1 1 0 0 0,-1 0-4 0 0,-1 5 124 0 0,-4 45 615 0 0,2-26-739 0 0,3-21 1 0 0,0 0 0 0 0,0 0 0 0 0,0 0 0 0 0,1 1 0 0 0,-1 1-1 0 0,-1 10 48 0 0,0-6 9 0 0,0 0-34 0 0,2-11-23 0 0,0 1 0 0 0,0-1 1 0 0,0 1-1 0 0,0-1 0 0 0,-1 1 1 0 0,1-1-1 0 0,0 1 0 0 0,0-1 0 0 0,0 1 1 0 0,-1-1-1 0 0,1 1 0 0 0,0-1 1 0 0,0 1-1 0 0,-1-1 0 0 0,1 1 1 0 0,0-1-1 0 0,-1 1 0 0 0,0-1 0 0 0,1 2 5 0 0,-1 0-1 0 0,1-1 0 0 0,0 1 1 0 0,0 0-1 0 0,0-1 1 0 0,-1 1-1 0 0,1 0 1 0 0,1 0-1 0 0,-1-1 1 0 0,0 1-1 0 0,0 0-4 0 0,1 0 4 0 0,-6 36 60 0 0,5-36-61 0 0,-5 9 48 0 0,4-8-42 0 0,0-1 0 0 0,0 0-1 0 0,0 1 1 0 0,0-1 0 0 0,0 1 0 0 0,1-1 0 0 0,-1 1 0 0 0,1 0-1 0 0,0-1 1 0 0,0 1-9 0 0,-5 18 69 0 0,3-16-36 0 0,1 1 0 0 0,-1-1 0 0 0,1 0 0 0 0,0 1 0 0 0,0-1 0 0 0,0 1 0 0 0,1 2-33 0 0,0-6 118 0 0,-1-2-110 0 0,1 0-1 0 0,0 0 0 0 0,-1 0 1 0 0,1 0-1 0 0,0 0 0 0 0,0 0 0 0 0,-1 1 1 0 0,1-1-1 0 0,0 0 0 0 0,0 0 0 0 0,0 0 1 0 0,-1 1-1 0 0,1-1 0 0 0,0 0 0 0 0,0 0 1 0 0,0 1-1 0 0,0-1 0 0 0,0 0 0 0 0,-1 0 1 0 0,1 1-1 0 0,0-1 0 0 0,0 0 0 0 0,0 1 1 0 0,0-1-1 0 0,0 0 0 0 0,0 0 1 0 0,0 1-1 0 0,0-1 0 0 0,0 0 0 0 0,0 1-7 0 0,0 11-127 0 0,0-9 91 0 0,0 8-126 0 0,1-7 200 0 0,-1 0 0 0 0,0 0 0 0 0,0 0 0 0 0,0 0-1 0 0,-1 0 1 0 0,0 1-38 0 0,-2 0 76 0 0,-5 18-392 0 0,7-21 316 0 0,0 0 0 0 0,0 0 0 0 0,1 0 0 0 0,-1 0 0 0 0,0 1 0 0 0,1-1 0 0 0,-1 0 0 0 0,1 0 0 0 0,0 2 0 0 0,-2 5 0 0 0,-8 32 0 0 0,9-40 0 0 0,1-1 0 0 0,0 1 0 0 0,-1-1 0 0 0,1 0 0 0 0,0 1 0 0 0,0-1 0 0 0,0 1 0 0 0,-1-1 0 0 0,1 1 0 0 0,0-1 0 0 0,0 1 0 0 0,0-1 0 0 0,0 1 0 0 0,0-1 0 0 0,0 1 0 0 0,0-1 0 0 0,0 1 0 0 0,0-1 0 0 0,0 1 0 0 0,0-1 0 0 0,0 1 0 0 0,0-1 0 0 0,1 0 0 0 0,-1 1 0 0 0,0 0 0 0 0,1 0 0 0 0,-6 36 64 0 0,5-30-64 0 0,0 0 0 0 0,-1 1 0 0 0,0-1 0 0 0,0 2 0 0 0,-2 17 0 0 0,-2 23 0 0 0,4-37 0 0 0,0-9 0 0 0,0 0 0 0 0,0 0 0 0 0,1 0 0 0 0,0 0 0 0 0,-1 0 0 0 0,1 0 0 0 0,1 2 0 0 0,-6 48 0 0 0,4-41 0 0 0,-1-10 0 0 0,0 0 0 0 0,-8 55 0 0 0,10-50 0 0 0,0-6 0 0 0,1 0 0 0 0,-1-1 0 0 0,0 1 0 0 0,0 0 0 0 0,0 0 0 0 0,0-1 0 0 0,0 1 0 0 0,0 0 0 0 0,0 0 0 0 0,0 0 0 0 0,0-1 0 0 0,0 1 0 0 0,0 0 0 0 0,0-1 0 0 0,-1 1 0 0 0,1 0 0 0 0,0 0 0 0 0,-1-1 0 0 0,1 1 0 0 0,-1 0 0 0 0,-1 10 0 0 0,-1 0 0 0 0,1 0 0 0 0,1 0 0 0 0,0 1 0 0 0,1 4 0 0 0,-5 18 0 0 0,3-27-2 0 0,1-6 7 0 0,0 1 1 0 0,1-1-1 0 0,-1 0 0 0 0,1 0 1 0 0,0 0-1 0 0,-1 0 0 0 0,1 1 1 0 0,0-1-1 0 0,0 0 0 0 0,0 0 1 0 0,-1 1-1 0 0,1-1 0 0 0,0 0 1 0 0,1 1-7 0 0,-6 17 73 0 0,5-18-72 0 0,0 0 1 0 0,0 0-1 0 0,0 0 0 0 0,0 0 0 0 0,0 0 0 0 0,0 0 0 0 0,0 0 0 0 0,0 1 0 0 0,0-1 0 0 0,-1 0 0 0 0,1 0 0 0 0,0 0 0 0 0,-1 0 0 0 0,1 0 0 0 0,-1 0 0 0 0,-1 5 10 0 0,-2 26 43 0 0,4-30-51 0 0,0-1 0 0 0,-1 0-1 0 0,1 0 1 0 0,0 1-1 0 0,-1-1 1 0 0,1 0-1 0 0,0 1 1 0 0,0-1-1 0 0,0 0 1 0 0,0 1 0 0 0,0-1-1 0 0,0 0 1 0 0,1 1-2 0 0,-1 6 39 0 0,-4 10-25 0 0,2-11-15 0 0,1 0 1 0 0,-1 0 0 0 0,0-1-1 0 0,-1 3 1 0 0,2-8-28 0 0,1 1 0 0 0,0 0-1 0 0,0-1 1 0 0,-1 1-1 0 0,1-1 1 0 0,0 1-1 0 0,0 0 1 0 0,0-1 0 0 0,1 1-1 0 0,-1-1 1 0 0,0 1-1 0 0,1 0 29 0 0,2 5-4425 0 0,-2-7-976 0 0</inkml:trace>
  <inkml:trace contextRef="#ctx0" brushRef="#br0" timeOffset="1593.509">1459 531 6192 0 0,'0'8'133'0'0,"0"-7"23"0"0,0-1 13 0 0,0 0 50 0 0,0 0 158 0 0,0 0 67 0 0,0 0 18 0 0,0 0-20 0 0,0 0-88 0 0,0 0-40 0 0,0 0-8 0 0,0 0-10 0 0,0 0-35 0 0,0 0-18 0 0,0 0-3 0 0,0 0-14 0 0,0 0-54 0 0,0 0-20 0 0,6 1 140 0 0,8 3 520 0 0,-13-4-666 0 0,5-4 128 0 0,2 1-217 0 0,-4 2-31 0 0,-1 0 0 0 0,1-1 1 0 0,-1 1-1 0 0,0-1 0 0 0,1 0 0 0 0,-1 0 0 0 0,0 0 0 0 0,0 0 0 0 0,0-1 1 0 0,-1 1-1 0 0,1-1 0 0 0,0-1-26 0 0,6-3 6 0 0,-6 4 12 0 0,0 0 0 0 0,1 0 0 0 0,-1 0 1 0 0,0 0-1 0 0,0 0 0 0 0,-1-1 1 0 0,1 0-1 0 0,1-2-18 0 0,36-56 375 0 0,-40 60-281 0 0,8-3 157 0 0,-6 4-239 0 0,-1 0 1 0 0,1 0-1 0 0,-1 0 1 0 0,1 0-1 0 0,-1 0 0 0 0,1 0 1 0 0,-1 0-1 0 0,0 0 1 0 0,1-1-1 0 0,-1 1 0 0 0,0-1 1 0 0,0 1-1 0 0,0 0 1 0 0,0-1-13 0 0,2-2 31 0 0,-3 3-15 0 0,10-8-356 0 0,-2 1 541 0 0,0 0 0 0 0,0-1 0 0 0,2-5-201 0 0,-4 5 12 0 0,1 1-1 0 0,-1 1 1 0 0,1-1 0 0 0,1 1-12 0 0,23-33 64 0 0,-31 39-64 0 0,0 1 0 0 0,1 0 0 0 0,-1 0 0 0 0,0 0 0 0 0,0 0 0 0 0,0-1 0 0 0,1 1 0 0 0,-1 0 0 0 0,0 0 0 0 0,0-1 0 0 0,0 1 0 0 0,0 0 0 0 0,0 0 0 0 0,1 0 0 0 0,-1-1 0 0 0,0 1 0 0 0,0 0 0 0 0,0-1 0 0 0,0 1 0 0 0,0 0 0 0 0,0 0 0 0 0,0-1 0 0 0,0 1 0 0 0,0 0 0 0 0,0-1 0 0 0,0 1 0 0 0,0-1 0 0 0,0 0 0 0 0,0 1 0 0 0,0-1 0 0 0,0 1 0 0 0,1-1 0 0 0,-1 0 0 0 0,0 1 0 0 0,0-1 0 0 0,0 1 0 0 0,1-1 0 0 0,-1 1 0 0 0,0-1 0 0 0,1 0 0 0 0,-1 1 0 0 0,1-1 0 0 0,-1 1 0 0 0,0 0 0 0 0,1-1 0 0 0,-1 1 0 0 0,1-1 0 0 0,0 1 0 0 0,3-5 0 0 0,7-6 55 0 0,0 0 23 0 0,-10 11-77 0 0,-1-1-1 0 0,1 1 1 0 0,0-1 0 0 0,-1 0-1 0 0,1 1 1 0 0,0-1 0 0 0,-1 0 0 0 0,1 1-1 0 0,-1-1 1 0 0,1 0 0 0 0,-1 0-1 0 0,1 0 1 0 0,-1 1 0 0 0,1-1 0 0 0,-1 0-1 0 0,0 0 0 0 0,11-20 0 0 0,-6 14 0 0 0,6-12 0 0 0,-2 6-1 0 0,-9 12 2 0 0,1 1-1 0 0,-1-1 1 0 0,1 0 0 0 0,0 1 0 0 0,-1-1-1 0 0,0 0 1 0 0,1 1 0 0 0,-1-1 0 0 0,1 0-1 0 0,-1 0 1 0 0,0 0 0 0 0,1 0 0 0 0,-1 1-1 0 0,0-1 1 0 0,0-1-1 0 0,1 0 43 0 0,6-6-30 0 0,0-5-30 0 0,-6 11-31 0 0,-1 2 87 0 0,1 0 14 0 0,2-1-42 0 0,1 0-11 0 0,-1-1 0 0 0,0 0 0 0 0,0 0 0 0 0,0 0 0 0 0,0 0 0 0 0,2-3 0 0 0,2-1 0 0 0,-6 6 2 0 0,-1-1 0 0 0,1 1 0 0 0,-1 0 0 0 0,0 0 0 0 0,1-1 0 0 0,-1 1 0 0 0,1 0 0 0 0,-1 0 0 0 0,1 0 0 0 0,-1 0 0 0 0,1-1 0 0 0,-1 1 0 0 0,1 0 0 0 0,-1 0 0 0 0,1 0 0 0 0,-1 0 0 0 0,1 0 0 0 0,-1 0 0 0 0,1 1 0 0 0,-1-1 0 0 0,1 0 0 0 0,-1 0 0 0 0,1 0 0 0 0,-1 0 0 0 0,1 1 0 0 0,-1-1 0 0 0,0 0 0 0 0,1 1-2 0 0,2 0 8 0 0,0 0-8 0 0,-3-1 0 0 0,1 0 0 0 0,-1 0 0 0 0,1 0 0 0 0,0 0 0 0 0,-1 0 0 0 0,1 0 0 0 0,-1 0 0 0 0,1 0 0 0 0,-1 1 0 0 0,1-1 0 0 0,-1 0 0 0 0,1 0 0 0 0,-1 1 0 0 0,1-1 0 0 0,-1 0 0 0 0,1 1 0 0 0,-1-1 0 0 0,1 1 0 0 0,-1-1 0 0 0,0 1 0 0 0,6 6 0 0 0,-5-6 1 0 0,1 0 7 0 0,-1 0 0 0 0,0 0 0 0 0,0 1 1 0 0,0-1-1 0 0,1 0 0 0 0,-1 1 0 0 0,-1-1 0 0 0,1 1 0 0 0,0-1 1 0 0,0 1-1 0 0,0 0 0 0 0,-1-1 0 0 0,1 1 0 0 0,-1 0 0 0 0,1-1 1 0 0,-1 1-9 0 0,4 21 369 0 0,-3-22-316 0 0,0-1-52 0 0,-1 1-1 0 0,0-1 0 0 0,0 0 1 0 0,1 0-1 0 0,-1 0 0 0 0,0 1 1 0 0,0-1-1 0 0,1 0 0 0 0,-1 0 1 0 0,0 0-1 0 0,0 1 0 0 0,0-1 1 0 0,0 0-1 0 0,1 1 0 0 0,-1-1 1 0 0,0 0-1 0 0,0 0 0 0 0,0 1 1 0 0,0-1-1 0 0,0 0 0 0 0,0 1 1 0 0,0-1-1 0 0,0 0 0 0 0,0 0 1 0 0,0 1-1 0 0,0-1 0 0 0,0 0 1 0 0,0 1-1 0 0,0-1 0 0 0,0 0 1 0 0,0 1-1 0 0,0-1 0 0 0,0 0 1 0 0,0 1-1 0 0,0-1 0 0 0,0 0 1 0 0,0 0 1 0 0,0 0-1 0 0,-1 0 0 0 0,1 0 1 0 0,0 1-1 0 0,0-1 0 0 0,0 0 1 0 0,0 0-1 0 0,0 0 0 0 0,0 0 0 0 0,0 0 1 0 0,0 0-1 0 0,0 1 0 0 0,0-1 1 0 0,0 0-1 0 0,0 0 0 0 0,0 0 1 0 0,0 0-1 0 0,0 0 0 0 0,0 0 0 0 0,0 1 1 0 0,0-1-1 0 0,0 0 0 0 0,0 0 1 0 0,1 0-1 0 0,-1 0 0 0 0,0 0 1 0 0,0 0-1 0 0,0 0 0 0 0,0 0 1 0 0,0 1-1 0 0,0-1 0 0 0,0 0 0 0 0,0 0 1 0 0,0 0-1 0 0,0 0 0 0 0,1 0 1 0 0,-1 0-1 0 0,0 0 0 0 0,0 0 1 0 0,0 0-1 0 0,0 0-1 0 0,3 1 11 0 0,-1 5-9 0 0,4 11 60 0 0,12 19-52 0 0,-12-6 230 0 0,-2-15-70 0 0,-3-9-121 0 0,1 15 138 0 0,-2-20-184 0 0,0-1 0 0 0,0 1 1 0 0,0 0-1 0 0,0-1 0 0 0,0 1 1 0 0,0 0-1 0 0,0-1 1 0 0,1 1-1 0 0,-1 0 0 0 0,0-1 1 0 0,0 1-1 0 0,1-1 1 0 0,-1 1-1 0 0,0 0 0 0 0,1-1 1 0 0,-1 1-1 0 0,1-1 1 0 0,-1 1-1 0 0,1-1 0 0 0,-1 1 1 0 0,1-1-1 0 0,-1 0 1 0 0,1 1-4 0 0,0 3 10 0 0,6 18 60 0 0,-5-18-60 0 0,0 0-1 0 0,-1 0 1 0 0,0 0-1 0 0,0 0 1 0 0,0 0-1 0 0,0 1-9 0 0,-1-4 1 0 0,3 11-1 0 0,1 1 0 0 0,15 17-336 0 0,-8 5-1059 0 0,-6-26 790 0 0</inkml:trace>
  <inkml:trace contextRef="#ctx0" brushRef="#br0" timeOffset="4735.6">16 1311 4776 0 0,'0'0'135'0'0,"-5"9"1002"0"0,0-3 3381 0 0,4-5-4455 0 0,-3 7 356 0 0,4-7-408 0 0,0 0 1 0 0,0 1-1 0 0,0-1 1 0 0,1 0-1 0 0,-1 0 0 0 0,0 1 1 0 0,1-1-1 0 0,-1 0 1 0 0,1 0-1 0 0,-1 0 1 0 0,1 1-12 0 0,2 4 18 0 0,-3-5 7 0 0,6 14 1084 0 0,-6-14-1078 0 0,1-1 0 0 0,-1 1 0 0 0,1-1 0 0 0,-1 1 0 0 0,1-1 0 0 0,-1 1 0 0 0,1-1 0 0 0,-1 1 0 0 0,1-1 0 0 0,-1 0 0 0 0,1 1 0 0 0,0-1 0 0 0,-1 0 0 0 0,1 1 0 0 0,0-1 0 0 0,-1 0 0 0 0,1 0 0 0 0,0 0 0 0 0,-1 0 0 0 0,1 1 0 0 0,0-1 0 0 0,-1 0 0 0 0,1 0 0 0 0,0 0 0 0 0,-1-1 0 0 0,1 1 0 0 0,0 0 0 0 0,-1 0 0 0 0,1 0 0 0 0,0-1-31 0 0,8-2 0 0 0,7 0-9 0 0,-14 3 12 0 0,-1 0 0 0 0,1 0 0 0 0,0-1 1 0 0,-1 1-1 0 0,1-1 0 0 0,0 1 0 0 0,-1-1 0 0 0,1 0 0 0 0,-1 1 0 0 0,1-1 1 0 0,-1 0-1 0 0,1 0 0 0 0,-1 0 0 0 0,0 0 0 0 0,1 0 0 0 0,-1-1 0 0 0,0 1 1 0 0,1-1-4 0 0,-1 1 241 0 0,1 1 55 0 0,20 0 533 0 0,-20 0-613 0 0,4 0 167 0 0,20 2-508 0 0,-21-1 145 0 0,0-1 0 0 0,0 1 0 0 0,0-1 0 0 0,1 0 0 0 0,-1 0 0 0 0,0-1 0 0 0,0 0 0 0 0,4 0-20 0 0,-8 0 0 0 0,1 1 0 0 0,0-1 0 0 0,0 1 0 0 0,0 0 0 0 0,0 0 0 0 0,-1 0 0 0 0,1 0 0 0 0,0 0 0 0 0,0 0 0 0 0,0 1 0 0 0,1-1 0 0 0,0 0 0 0 0,0 1 0 0 0,0-1 0 0 0,0 0 0 0 0,0-1 0 0 0,0 1 0 0 0,-1 0 0 0 0,1-1 0 0 0,0 0 0 0 0,0 0 0 0 0,1 0 0 0 0,-4 1 3 0 0,1 0 1 0 0,0 0 0 0 0,-1-1 0 0 0,1 1-1 0 0,-1 0 1 0 0,1 0 0 0 0,0 0-1 0 0,-1 0 1 0 0,1 0 0 0 0,-1 0 0 0 0,1 1-1 0 0,-1-1 1 0 0,1 0 0 0 0,0 0 0 0 0,-1 0-1 0 0,1 0 1 0 0,0 1-4 0 0,4 0 63 0 0,34-8 113 0 0,-34 7-320 0 0,7-3 87 0 0,-7 2 36 0 0,5-3 26 0 0,-7 3-2 0 0,-1 0 0 0 0,0 0 0 0 0,1 0-1 0 0,-1 1 1 0 0,1-1 0 0 0,-1 1 0 0 0,1-1 0 0 0,-1 1 0 0 0,1 0 0 0 0,-1 0 0 0 0,1 0 0 0 0,-1 0 0 0 0,1 0 0 0 0,-1 1 0 0 0,1-1 0 0 0,-1 1 0 0 0,1 0 0 0 0,-1 0 0 0 0,0 0 0 0 0,1 0-3 0 0,-1-1 124 0 0,-1 1 1 0 0,1-1 0 0 0,-1 1 0 0 0,1-1 0 0 0,0 0-1 0 0,-1 0 1 0 0,1 0 0 0 0,-1 0 0 0 0,1 0 0 0 0,0 0-1 0 0,-1 0 1 0 0,1 0 0 0 0,1-1-125 0 0,7 0 189 0 0,-5 3-350 0 0,-5-1 157 0 0,0-1-1 0 0,0 0 1 0 0,0 0-1 0 0,0 0 1 0 0,0 0-1 0 0,0 0 1 0 0,0 0-1 0 0,0 1 1 0 0,1-1-1 0 0,-1 0 1 0 0,0 0-1 0 0,0 0 1 0 0,0 0-1 0 0,0 0 1 0 0,0 0-1 0 0,1 0 1 0 0,-1 0-1 0 0,0 0 1 0 0,0 0-1 0 0,0 1 1 0 0,0-1-1 0 0,1 0 1 0 0,-1 0-1 0 0,0 0 1 0 0,0 0-1 0 0,0 0 1 0 0,0 0-1 0 0,1 0 1 0 0,-1 0-1 0 0,0 0 1 0 0,0-1-1 0 0,0 1 1 0 0,0 0-1 0 0,0 0 1 0 0,1 0-1 0 0,-1 0 1 0 0,0 0-1 0 0,0 0 1 0 0,0 0-1 0 0,0 0 5 0 0,4-2-16 0 0,-2 2 15 0 0,-1-1 1 0 0,0 1-1 0 0,1-1 0 0 0,0 1 1 0 0,-1 0-1 0 0,1 0 1 0 0,-1-1-1 0 0,1 1 1 0 0,-1 0-1 0 0,1 1 0 0 0,1-1 1 0 0,59-5 450 0 0,-61 5-449 0 0,0 1 1 0 0,0-1-1 0 0,0 0 0 0 0,0 0 1 0 0,0 0-1 0 0,1 0 1 0 0,-1-1-1 0 0,0 1 0 0 0,0 0 1 0 0,0 0-1 0 0,0-1 1 0 0,0 1-1 0 0,0 0 1 0 0,0-1-1 0 0,0 1 0 0 0,0-1-1 0 0,4 0-16 0 0,24 4-116 0 0,-26-2 150 0 0,1 0 0 0 0,-1 0 0 0 0,1-1 1 0 0,0 0-1 0 0,-1 1 0 0 0,1-1 1 0 0,0-1-1 0 0,-1 1 0 0 0,4-1-18 0 0,18-4-96 0 0,-21 4 95 0 0,1 0-1 0 0,-1 1 1 0 0,0-1-1 0 0,1 1 0 0 0,-1 0 1 0 0,1 0-1 0 0,3 1 2 0 0,40 1 139 0 0,-15-7 753 0 0,18 0-1641 0 0,-48 5 857 0 0,5 0-117 0 0,0 0 1 0 0,-1 1-1 0 0,1-1 1 0 0,-1 1-1 0 0,2 1 9 0 0,32 3 698 0 0,-35-4-701 0 0,0 1 1 0 0,0-1 0 0 0,0-1-1 0 0,0 1 1 0 0,0-1-1 0 0,0 0 1 0 0,0 0 0 0 0,0-1-1 0 0,0 1 1 0 0,6-3 2 0 0,14-1-778 0 0,-25 3 776 0 0,1 0-1 0 0,0 1 0 0 0,-1 0 0 0 0,1-1 0 0 0,-1 1 0 0 0,1 0 0 0 0,0 0 0 0 0,-1 0 0 0 0,1 0 0 0 0,0 0 0 0 0,-1 0 0 0 0,1 0 0 0 0,0 1 3 0 0,7 0 364 0 0,23-3 1034 0 0,-25 1-1408 0 0,1 0 0 0 0,-1 0 0 0 0,0 1 0 0 0,0 0 0 0 0,1 1 0 0 0,-1 0 0 0 0,6 1 10 0 0,-8-1 11 0 0,-1-1 0 0 0,1 1 0 0 0,-1-1 1 0 0,1 0-1 0 0,0 0 0 0 0,-1-1 0 0 0,1 0 0 0 0,0 0 1 0 0,-1 0-1 0 0,1 0-11 0 0,-4 1 7 0 0,0 0 0 0 0,0-1 1 0 0,1 1-1 0 0,-1 0 0 0 0,0 0 1 0 0,0 1-1 0 0,0-1 0 0 0,0 0 0 0 0,0 0 1 0 0,0 0-1 0 0,0 1 0 0 0,0-1 1 0 0,1 1-8 0 0,-1-1 4 0 0,0 0 0 0 0,0 1 0 0 0,0-1 0 0 0,0 0 0 0 0,0 0 0 0 0,0 0 0 0 0,0 1 0 0 0,0-1-1 0 0,0 0 1 0 0,0 0 0 0 0,0-1 0 0 0,0 1 0 0 0,0 0-4 0 0,15-4 0 0 0,-15 4 0 0 0,0 0 0 0 0,0 0 0 0 0,0 0 0 0 0,1 0 0 0 0,-1 0 0 0 0,0 0 0 0 0,0 0 0 0 0,0-1 0 0 0,0 1 0 0 0,0 0 0 0 0,0-1 0 0 0,2 0 0 0 0,3 0 0 0 0,65 1 302 0 0,-71-1-293 0 0,1 1-1 0 0,0 0 1 0 0,0 0 0 0 0,0 1 0 0 0,0-1-1 0 0,0 0 1 0 0,0 0 0 0 0,0 0 0 0 0,0 1 0 0 0,0-1-1 0 0,0 0 1 0 0,0 1 0 0 0,-1-1 0 0 0,1 1-9 0 0,7-1-54 0 0,47-7 189 0 0,-49 6-117 0 0,0 0 1 0 0,0 0 0 0 0,0 1-1 0 0,0 0 1 0 0,6 1-19 0 0,4 0-7 0 0,3-1 46 0 0,-6 1-16 0 0,-1-1-1 0 0,0-1 0 0 0,0 0 0 0 0,7-2-22 0 0,-9 1-64 0 0,1 0 0 0 0,-1 1 0 0 0,1 1 0 0 0,7 0 64 0 0,35-10 340 0 0,-33 6-661 0 0,-18 3 287 0 0,1 0 0 0 0,0 0 0 0 0,-1 0 1 0 0,1 1-1 0 0,-1-1 0 0 0,1 1 0 0 0,1 0 34 0 0,3-2 194 0 0,-6 1-163 0 0,0 1 1 0 0,0-1-1 0 0,1 1 0 0 0,-1-1 1 0 0,0 1-1 0 0,0 0 1 0 0,0-1-1 0 0,0 1 1 0 0,1 0-1 0 0,-1 0 1 0 0,0 0-1 0 0,0 0 1 0 0,0 0-1 0 0,1 0 1 0 0,-1 1-1 0 0,0-1 1 0 0,0 0-1 0 0,0 0 1 0 0,1 1-32 0 0,2 0 9 0 0,1 0 1 0 0,-1 0-1 0 0,1-1 1 0 0,-1 1-1 0 0,1-1 1 0 0,-1 0-1 0 0,1 0 1 0 0,-1-1-1 0 0,1 0 0 0 0,-1 1 1 0 0,1-1-1 0 0,-1-1-9 0 0,28-2 87 0 0,15-4 523 0 0,-42 7-648 0 0,0 1-1 0 0,-1-1 1 0 0,1 0-1 0 0,-1 0 1 0 0,4-2 38 0 0,-2 1-104 0 0,5 0 79 0 0,-8 3 27 0 0,-1-1-3 0 0,18-1 57 0 0,-16 0-49 0 0,0 0 0 0 0,-1 1 0 0 0,1 0 0 0 0,0 0-1 0 0,0 0 1 0 0,0 0 0 0 0,0 1 0 0 0,0 0 0 0 0,1 0-7 0 0,-1-1 4 0 0,-1 1 0 0 0,1-1 0 0 0,0 1 0 0 0,-1-1-1 0 0,1 0 1 0 0,0 0 0 0 0,-1-1 0 0 0,3 0-4 0 0,-2 1 5 0 0,0-1 0 0 0,-1 1 0 0 0,1 0-1 0 0,0 0 1 0 0,-1 0 0 0 0,1 0 0 0 0,0 0 0 0 0,-1 1-1 0 0,2 0-4 0 0,6 2 16 0 0,1-1 0 0 0,-1 0 0 0 0,0-1 0 0 0,9 0-16 0 0,31 3 124 0 0,-14 0-29 0 0,55 0 254 0 0,-75 0-245 0 0,-9-4-104 0 0,-5 0-26 0 0,0-1-1 0 0,0 1 0 0 0,0 0 0 0 0,1-1 1 0 0,-1 2-1 0 0,0-1 0 0 0,0 0 0 0 0,0 1 1 0 0,0-1-1 0 0,1 1 27 0 0,-1 0-9 0 0,0 0 1 0 0,0-1 0 0 0,0 1-1 0 0,0-1 1 0 0,0 0-1 0 0,0 0 1 0 0,0 0 0 0 0,0-1-1 0 0,0 1 1 0 0,1-1-1 0 0,-1 1 9 0 0,0-1 0 0 0,1 0 0 0 0,-1 1 0 0 0,1-1 0 0 0,-1 1 0 0 0,1 0 0 0 0,2 0 0 0 0,-3 0 0 0 0,0 0 0 0 0,0 0 0 0 0,1 0 0 0 0,-1 0 0 0 0,0-1 0 0 0,2 0 0 0 0,-1 0 0 0 0,0 0 0 0 0,0 1 0 0 0,0-1 0 0 0,0 1 0 0 0,0 0 0 0 0,2 0 0 0 0,17-2 0 0 0,-20 2 0 0 0,-1-1-1 0 0,1 1 0 0 0,0 0 0 0 0,0 0 1 0 0,0 0-1 0 0,0 0 0 0 0,0 0 0 0 0,0 1 1 0 0,0-1-1 0 0,-1 1 0 0 0,1 0 1 0 0,12 1 176 0 0,-2 3 435 0 0,-11-5-604 0 0,-1 0 0 0 0,1 0-1 0 0,0 0 1 0 0,-1 1 0 0 0,1-1 0 0 0,-1 1-1 0 0,0-1 1 0 0,1 1 0 0 0,-1-1 0 0 0,1 1-1 0 0,-1 0 1 0 0,0-1 0 0 0,1 1 0 0 0,-1 0-1 0 0,1 1-6 0 0,5 2 11 0 0,14-3 42 0 0,-20-1-53 0 0,0 0 0 0 0,0 0 0 0 0,1 0 0 0 0,-1 0 0 0 0,0 0 0 0 0,0 0 0 0 0,0 0 0 0 0,1 0 0 0 0,-1 1 0 0 0,0-1 0 0 0,0 0 0 0 0,0 1 0 0 0,2 0 0 0 0,2 1 0 0 0,-4-3 0 0 0,0 1 0 0 0,0 0 0 0 0,1 0 0 0 0,-1 0 0 0 0,0 1 0 0 0,0-1 0 0 0,0 0 0 0 0,0 0 0 0 0,0 0 0 0 0,0 1 0 0 0,0-1 0 0 0,0 1 0 0 0,1-1 0 0 0,5 2 0 0 0,44 8 118 0 0,24-10-108 0 0,-33-5 1 0 0,-15 1 20 0 0,-20 2-27 0 0,0 1 1 0 0,0 0-1 0 0,0 0 1 0 0,0 1-1 0 0,4 0-4 0 0,24-4 22 0 0,-29 2-17 0 0,0 1 0 0 0,1 1 1 0 0,-1-1-1 0 0,0 1 0 0 0,0 0 1 0 0,1 1-1 0 0,-1-1 0 0 0,0 1-5 0 0,4 1 76 0 0,0 0 0 0 0,1-1 0 0 0,3 0-76 0 0,-12-1 55 0 0,-1 0-1 0 0,1 0 0 0 0,0 0 0 0 0,0 1 1 0 0,-1-1-1 0 0,1 1 0 0 0,0-1 0 0 0,-1 1 1 0 0,2 0-55 0 0,12 4-183 0 0,36 0-135 0 0,-39-5 340 0 0,-10 1-4 0 0,1-1-1 0 0,0 0 1 0 0,0 0-1 0 0,0 0 1 0 0,-1 0-1 0 0,1 0 1 0 0,0 0-1 0 0,0-1 1 0 0,-1 1-1 0 0,1-1 1 0 0,0 0-1 0 0,-1 0 1 0 0,2 0-18 0 0,-4 0 21 0 0,1 1 0 0 0,0 0 1 0 0,0-1-1 0 0,0 1 1 0 0,0 0-1 0 0,1 0 0 0 0,-1 0 1 0 0,0 0-1 0 0,0 0 1 0 0,0 0-1 0 0,0 0 0 0 0,0 0 1 0 0,0 0-22 0 0,6 0-48 0 0,7-2 56 0 0,0 0-1 0 0,1 1 0 0 0,-1 1 1 0 0,6 1-8 0 0,5-1-240 0 0,17-9 546 0 0,-17 0-306 0 0,15 4 0 0 0,-28 4 0 0 0,0-1 0 0 0,0 0 0 0 0,3-2 0 0 0,12-3 0 0 0,-26 6 0 0 0,1 1 0 0 0,-1-1 0 0 0,0 1 0 0 0,1-1 0 0 0,-1 1 0 0 0,0 0 0 0 0,1 0 0 0 0,-1 0 0 0 0,0 0 0 0 0,1 0 0 0 0,-1 0 0 0 0,1 0 0 0 0,-1 0 0 0 0,0 0 0 0 0,1 1 0 0 0,2 0 0 0 0,32-1 0 0 0,-33 1 19 0 0,9-4 23 0 0,-2 1-39 0 0,15 1 51 0 0,-24 1 14 0 0,-1 0 18 0 0,0 0-2 0 0,2 0-26 0 0,4 0-37 0 0,-5 0-18 0 0,-1 0-1 0 0,1 0 1 0 0,-1 0 0 0 0,0 0 0 0 0,1 0 0 0 0,-1 1-1 0 0,1-1 1 0 0,-1 0 0 0 0,1 0 0 0 0,-1 0-1 0 0,0 0 1 0 0,1 1 0 0 0,-1-1 0 0 0,0 0-1 0 0,1 0 1 0 0,-1 1 0 0 0,1-1 0 0 0,-1 0-1 0 0,0 1 1 0 0,0-1 0 0 0,1 0 0 0 0,-1 1 0 0 0,0-1-1 0 0,0 0 1 0 0,1 1 0 0 0,-1-1 0 0 0,0 1-1 0 0,0-1 1 0 0,0 0 0 0 0,0 1 0 0 0,0-1-1 0 0,1 1 1 0 0,-1-1 0 0 0,0 1 0 0 0,0-1-1 0 0,0 1 1 0 0,0-1 0 0 0,0 1-3 0 0,2 8 12 0 0,5 18-1926 0 0,-7-25 1394 0 0,0 0 0 0 0,1 0 0 0 0,-1 0 0 0 0,1 0 0 0 0,-1 0 0 0 0,1 0 1 0 0,0 0-1 0 0,0 0 0 0 0,0 0 0 0 0,0 0 0 0 0,0-1 0 0 0,0 1 0 0 0,0 0 0 0 0,1 0 520 0 0,-1-1-6430 0 0</inkml:trace>
  <inkml:trace contextRef="#ctx0" brushRef="#br0" timeOffset="6056.089">3578 1042 8232 0 0,'0'0'182'0'0,"0"0"29"0"0,0 0 14 0 0,-5-6 491 0 0,-15-16 2660 0 0,19 21-3252 0 0,0 1-1 0 0,0-1 0 0 0,0 1 1 0 0,0-1-1 0 0,0 1 1 0 0,0-1-1 0 0,0 1 0 0 0,0-1 1 0 0,0 1-1 0 0,-1 0 1 0 0,1 0-1 0 0,0 0 0 0 0,0-1 1 0 0,0 1-1 0 0,-1 1 1 0 0,1-1-1 0 0,0 0 0 0 0,0 0 1 0 0,-1 0-124 0 0,-2 0 25 0 0,-5 1-25 0 0,-5 3 31 0 0,11-2 68 0 0,2 0 39 0 0,-1-1 146 0 0,-4 4 260 0 0,5-3-523 0 0,0-1 1 0 0,0 1 0 0 0,0-1 0 0 0,0 1 0 0 0,1-1 0 0 0,-1 1 0 0 0,0 0 0 0 0,1-1 0 0 0,-1 1 0 0 0,1 0 0 0 0,-1 0 0 0 0,1 1-22 0 0,0 0 24 0 0,0-1 1 0 0,0 1 0 0 0,1 0-1 0 0,-1 0 1 0 0,1 0 0 0 0,-1-1-1 0 0,1 1 1 0 0,0 0 0 0 0,0-1-1 0 0,0 1 1 0 0,1 1-25 0 0,25 29 280 0 0,-18-23-170 0 0,-8-10-106 0 0,-1 1 1 0 0,1 0 0 0 0,0 0-1 0 0,0 0 1 0 0,-1 0 0 0 0,1 0 0 0 0,0 0-1 0 0,-1 0 1 0 0,1 0 0 0 0,-1 0-1 0 0,1 1-4 0 0,13 11 0 0 0,-5-6 0 0 0,-2 0 18 0 0,5 6 36 0 0,1-1-1 0 0,0 0 1 0 0,1-1-1 0 0,11 7-53 0 0,5-1 55 0 0,-29-15-176 0 0,0-2 62 0 0,12 3 0 0 0,-7-2 59 0 0,-1 0 0 0 0,1 2 0 0 0,2 2 0 0 0,1 0 0 0 0,-8-4 0 0 0,1-1 0 0 0,-1 1 0 0 0,0 0 0 0 0,0 0 0 0 0,0 0 0 0 0,1-1 0 0 0,-1 1 0 0 0,0 0 0 0 0,0 0 0 0 0,0 0 0 0 0,-1 1 0 0 0,1-1 0 0 0,0 0 0 0 0,0 0 0 0 0,-1 0 0 0 0,1 1 0 0 0,0-1 0 0 0,-1 0 0 0 0,1 1 0 0 0,-1-1 0 0 0,0-1 5 0 0,1 0 0 0 0,-1 1-1 0 0,0-1 1 0 0,1 0-1 0 0,-1 1 1 0 0,0-1-1 0 0,1 0 1 0 0,-1 1-1 0 0,0-1 1 0 0,1 0 0 0 0,-1 1-1 0 0,1-1 1 0 0,-1 0-1 0 0,0 0 1 0 0,1 0-1 0 0,-1 0 1 0 0,1 1-1 0 0,-1-1 1 0 0,1 0 0 0 0,-1 0-5 0 0,8 4 375 0 0,7 6-755 0 0,-13-8 509 0 0,0-1-1 0 0,-1 1 1 0 0,1 0 0 0 0,-1 0-1 0 0,1 0 1 0 0,-1 0-1 0 0,0 0 1 0 0,1 1-129 0 0,7 10 264 0 0,-8-12-74 0 0,-1-1 8 0 0,1 1-31 0 0,3 3-134 0 0,-3-3-33 0 0,0 0 0 0 0,0 0 0 0 0,0-1-1 0 0,-1 1 1 0 0,1 0 0 0 0,0 0 0 0 0,-1 0-1 0 0,1 0 1 0 0,0 0 0 0 0,-1 1 0 0 0,0-1-1 0 0,1 0 1 0 0,-1 0 0 0 0,1 0 0 0 0,-1 0-1 0 0,0 1 1 0 0,-14 14 1468 0 0,13-15-1025 0 0,-1 0-294 0 0,-11 7-131 0 0,2-4-20 0 0,11-3 2 0 0,-1-1 0 0 0,0 1 0 0 0,0-1 0 0 0,1 0 0 0 0,-1 1 0 0 0,0-1 0 0 0,0 0 0 0 0,0 0 0 0 0,1 0 0 0 0,-1 0 0 0 0,0 1 0 0 0,0-1 0 0 0,0 0 0 0 0,0 0 0 0 0,1-1 0 0 0,-1 1 0 0 0,0 0 0 0 0,0 0 0 0 0,0 0 0 0 0,1-1 0 0 0,-1 1 0 0 0,-2-1 0 0 0,1 1-5 0 0,-1 0-1 0 0,1 1 1 0 0,-1-1-1 0 0,1 0 0 0 0,0 1 1 0 0,-1-1-1 0 0,1 1 1 0 0,0 0-1 0 0,0 0 1 0 0,0 0-1 0 0,-1 0 6 0 0,-25 11-165 0 0,-54 19 367 0 0,67-25-176 0 0,1 1-1 0 0,0 1 0 0 0,0 0 1 0 0,1 1-1 0 0,-9 7-25 0 0,-5 7 275 0 0,11-8-468 0 0,7-11-8171 0 0,9-4 2624 0 0</inkml:trace>
  <inkml:trace contextRef="#ctx0" brushRef="#br1" timeOffset="99273.362">213 1 4200 0 0,'3'0'19'0'0,"-2"0"142"0"0,0 0 123 0 0,1 0 191 0 0,0 2-633 0 0,-1 0 884 0 0,0-2 815 0 0,-1 15 264 0 0,0 14 918 0 0,0-27-2701 0 0,0-1 0 0 0,0 1 1 0 0,0 0-1 0 0,0-1 0 0 0,1 1 0 0 0,-1-1 1 0 0,1 1-1 0 0,-1-1 0 0 0,1 1 1 0 0,-1 0-23 0 0,2 4 57 0 0,-2-5 17 0 0,3 5 91 0 0,-2-4-141 0 0,1-1-1 0 0,-1 1 0 0 0,0-1 1 0 0,0 1-1 0 0,0 0 1 0 0,0 0-1 0 0,0-1 1 0 0,0 1-1 0 0,0 0 0 0 0,0 0 1 0 0,-1 0-1 0 0,1 0 1 0 0,-1 1-24 0 0,14 28 560 0 0,-12-26-560 0 0,1-1 10 0 0,0 0 44 0 0,9 11-28 0 0,-11-14 105 0 0,3 1 86 0 0,-4-2-208 0 0,1 0 1 0 0,-1 0-1 0 0,1 0 0 0 0,-1 0 0 0 0,0 0 0 0 0,1 0 1 0 0,-1 0-1 0 0,1 0 0 0 0,-1 0 0 0 0,0 1 0 0 0,1-1 1 0 0,-1 0-1 0 0,0 0 0 0 0,1 1 0 0 0,-1-1 1 0 0,0 0-1 0 0,1 0 0 0 0,-1 1 0 0 0,0-1 0 0 0,0 0 1 0 0,1 1-10 0 0,-1-1-7 0 0,0 1 1 0 0,1 0-1 0 0,-1-1 1 0 0,1 1 0 0 0,-1 0-1 0 0,1-1 1 0 0,-1 1-1 0 0,1-1 1 0 0,-1 1 0 0 0,1-1-1 0 0,0 1 1 0 0,-1-1-1 0 0,1 1 1 0 0,-1-1 0 0 0,1 0-1 0 0,0 1 1 0 0,0-1 6 0 0,3 2-21 0 0,0 0-1 0 0,-1 1 1 0 0,1-1 0 0 0,-1 1 0 0 0,1 0 0 0 0,-1 0 21 0 0,37 31 393 0 0,-29-20-249 0 0,-5-8-54 0 0,-4-6-83 0 0,0 1-1 0 0,0 1 1 0 0,0-1-1 0 0,0 0 0 0 0,-1 0 1 0 0,1 1-1 0 0,0-1 1 0 0,0 1-1 0 0,-1-1 1 0 0,1 1-7 0 0,14 14 0 0 0,-12-6 0 0 0,-1-7 21 0 0,-1 0 1 0 0,1 0-1 0 0,0 0 1 0 0,0 0-1 0 0,4 2-21 0 0,-4-3 17 0 0,0 0-1 0 0,-1 1 1 0 0,1-1-1 0 0,0 1 1 0 0,-1 0-1 0 0,0-1 1 0 0,1 1-1 0 0,-1 0 1 0 0,0 1-17 0 0,2 2 84 0 0,0 0 0 0 0,1 0 1 0 0,0 0-1 0 0,0-1 0 0 0,0 1 1 0 0,1-1-1 0 0,4 3-84 0 0,12 11 138 0 0,-20-16-188 0 0,1 0 1 0 0,-1 1-1 0 0,0-1 1 0 0,0 0-1 0 0,0 1 1 0 0,0-1-1 0 0,-1 1 1 0 0,1 1 49 0 0,7 14 100 0 0,-8-17-62 0 0,0 0 0 0 0,0 1 0 0 0,-1-1 0 0 0,1 0 1 0 0,-1 1-1 0 0,1-1 0 0 0,-1 1 0 0 0,0 1-38 0 0,4 13-129 0 0,1-4-135 0 0,0-1 300 0 0,0 14 0 0 0,1-5 204 0 0,4-1-64 0 0,2 9-378 0 0,-9-22 330 0 0,-2-4-50 0 0,3 6-98 0 0,-1-5-97 0 0,2 7 14 0 0,-1 0 91 0 0,0-4 12 0 0,0-2-11 0 0,-3-4-42 0 0,-1 0-1 0 0,1 6 44 0 0,3 0 10 0 0,1 5 108 0 0,-4-11-18 0 0,-1 0-22 0 0,5 5-54 0 0,0-1-14 0 0,-1 0 0 0 0,-3-1 26 0 0,-1-3 105 0 0,10 7-102 0 0,-9-7-146 0 0,-1-1-64 0 0,0 0-13 0 0,0 0-51 0 0,0 0-199 0 0,2 2-211 0 0,2 2-3453 0 0,-1 4 18 0 0</inkml:trace>
  <inkml:trace contextRef="#ctx0" brushRef="#br1" timeOffset="100658.738">352 769 6304 0 0,'0'0'141'0'0,"0"0"23"0"0,0 0 11 0 0,-5 7 1 0 0,2-3-164 0 0,0 0 213 0 0,1 0 0 0 0,-1-1 1 0 0,1 0-1 0 0,-1 1 0 0 0,0-1 0 0 0,0 0 0 0 0,-1 0 0 0 0,1-1 0 0 0,-2 2-225 0 0,-2 5 3194 0 0,21-14-3098 0 0,12-4-786 0 0,13-5 2004 0 0,-32 10-1432 0 0,-5 3 131 0 0,-1 0 1 0 0,1 0 0 0 0,-1 0-1 0 0,1 0 1 0 0,0 0-1 0 0,-1 0 1 0 0,1 1 0 0 0,0-1-1 0 0,-1 1 1 0 0,1 0-1 0 0,0-1 1 0 0,1 1-14 0 0,-3 0 0 0 0,0 0 0 0 0,0 0 1 0 0,0 0-1 0 0,0 0 0 0 0,0 0 1 0 0,1 0-1 0 0,-1 1 0 0 0,0-1 0 0 0,0 0 1 0 0,0 0-1 0 0,0 0 0 0 0,1 0 0 0 0,-1 0 1 0 0,0 0-1 0 0,0 0 0 0 0,0 0 1 0 0,0 0-1 0 0,1 0 0 0 0,-1 0 0 0 0,0 0 1 0 0,0-1-1 0 0,0 1 0 0 0,0 0 0 0 0,1 0 1 0 0,-1 0-1 0 0,0 0 0 0 0,0 0 1 0 0,0 0-1 0 0,0 0 0 0 0,0 0 0 0 0,0 0 1 0 0,1 0-1 0 0,-1-1 0 0 0,0 1 0 0 0,0 0 1 0 0,0 0-1 0 0,0 0 0 0 0,0 0 1 0 0,0 0-1 0 0,0-1 0 0 0,0 1 0 0 0,0 0 1 0 0,1 0-1 0 0,-1 0 0 0 0,0-1 0 0 0,0 1 0 0 0,0 0 0 0 0,0-1-1 0 0,0 1 1 0 0,1 0 0 0 0,-1 0 0 0 0,0-1 0 0 0,0 1 0 0 0,0 0 0 0 0,1 0 0 0 0,-1-1 0 0 0,0 1 0 0 0,0 0 0 0 0,1 0 0 0 0,-1 0 0 0 0,0-1 0 0 0,1 1 0 0 0,-1 0 0 0 0,0 0 0 0 0,0 0 0 0 0,1 0 0 0 0,-1 0 0 0 0,0 0 0 0 0,1 0 0 0 0,-1-1 0 0 0,0 1 0 0 0,1 0 0 0 0,-1 0 0 0 0,0 0 0 0 0,1 0 0 0 0,-1 1 0 0 0,0-1 0 0 0,1 0 0 0 0,2-1 1 0 0,10-1 165 0 0,12 4-13 0 0,-21-2-125 0 0,0 0 32 0 0,0 0 0 0 0,0 1 0 0 0,0 0 1 0 0,0-1-1 0 0,0 1 0 0 0,0 0 0 0 0,4 2-60 0 0,-7-3-18 0 0,0 1 0 0 0,-1-1 0 0 0,1 0 0 0 0,0 0 0 0 0,0 0 0 0 0,0 0 0 0 0,0 0 0 0 0,0 0 0 0 0,0 0 0 0 0,0 0 0 0 0,0 0 0 0 0,0 0 1 0 0,0 0-1 0 0,0-1 0 0 0,0 1 18 0 0,21-4-68 0 0,-15 4 423 0 0,1 0 0 0 0,-1-1 0 0 0,0 0 0 0 0,0 0 1 0 0,6-3-356 0 0,-11 4-187 0 0,3 3-192 0 0,5-2 345 0 0,-9-1 40 0 0,1 0 1 0 0,-1 0 0 0 0,0-1 0 0 0,0 1 0 0 0,1 0 0 0 0,-1 1-1 0 0,0-1 1 0 0,1 0 0 0 0,-1 0 0 0 0,0 0 0 0 0,0 1 0 0 0,1-1 0 0 0,-1 1-1 0 0,0-1-6 0 0,15 7 598 0 0,25 5-563 0 0,-40-11-48 0 0,-1-1 1 0 0,1 0-1 0 0,0 0 1 0 0,-1 1-1 0 0,1-1 1 0 0,0 0 0 0 0,0 0-1 0 0,-1 0 1 0 0,1 0-1 0 0,0 0 1 0 0,0 0-1 0 0,-1 0 1 0 0,1 0 0 0 0,0 0-1 0 0,0 0 1 0 0,-1 0-1 0 0,2-1 13 0 0,8 0-284 0 0,28 10 140 0 0,-36-9 144 0 0,0 0 0 0 0,9 2 0 0 0,4 6 10 0 0,-13-7 44 0 0,-2-1 10 0 0,0 0 0 0 0,0 0 0 0 0,0 0 0 0 0,0 0 0 0 0,0 0 0 0 0,0 0 2 0 0,0-2 12 0 0,2-21-73 0 0,0 10-10 0 0,-2 0 5 0 0,0-12 0 0 0,0 1 0 0 0,2-1 0 0 0,1 0 0 0 0,2-7 0 0 0,-1 0 25 0 0,-4 25-17 0 0,1 1 0 0 0,0-1-1 0 0,0 1 1 0 0,0 0 0 0 0,2-4-8 0 0,2-13-23 0 0,0 14-2272 0 0,-5 9 1437 0 0</inkml:trace>
  <inkml:trace contextRef="#ctx0" brushRef="#br1" timeOffset="103728.321">2600 859 4328 0 0,'0'0'125'0'0,"0"0"45"0"0,0 0 100 0 0,0 0 46 0 0,1-9 321 0 0,12-21 113 0 0,-6 19-162 0 0,-2 1-220 0 0,1 0 0 0 0,0 1 0 0 0,1 0 0 0 0,0 0 0 0 0,0 1 0 0 0,2-2-368 0 0,3 1 241 0 0,-10 8-196 0 0,0 0-1 0 0,-1 0 0 0 0,1 0 0 0 0,0-1 0 0 0,-1 1 1 0 0,1 0-1 0 0,-1-1 0 0 0,1 0 0 0 0,-1 1 0 0 0,0-1 1 0 0,1-1-45 0 0,0 1 42 0 0,0-1-1 0 0,0 0 1 0 0,0 1 0 0 0,0-1 0 0 0,1 1 0 0 0,-1 0-1 0 0,3-2-41 0 0,10-10 44 0 0,-8 10-47 0 0,-6 3 6 0 0,0 1 1 0 0,-1 0 0 0 0,1 0 0 0 0,0-1-1 0 0,0 1 1 0 0,-1-1 0 0 0,1 1 0 0 0,0 0-1 0 0,-1-1 1 0 0,1 1 0 0 0,0-1 0 0 0,-1 0-1 0 0,1 1 1 0 0,-1-1 0 0 0,1 1 0 0 0,-1-1-1 0 0,1 0 1 0 0,-1 1 0 0 0,1-1 0 0 0,-1 0-4 0 0,2-3 35 0 0,-1 3-29 0 0,-1 0 1 0 0,1 0 0 0 0,0 0 0 0 0,-1 0-1 0 0,1 0 1 0 0,0 0 0 0 0,0 0 0 0 0,0 0-1 0 0,0 0 1 0 0,0 0 0 0 0,0 1-1 0 0,0-1 1 0 0,0 0 0 0 0,0 1 0 0 0,1-1-7 0 0,1-2 78 0 0,1 0 0 0 0,0-1 0 0 0,-1 1 0 0 0,1-1 0 0 0,0-1-78 0 0,13-14 164 0 0,-16 19-161 0 0,0 0-1 0 0,-1-1 0 0 0,1 1 1 0 0,-1 0-1 0 0,1-1 0 0 0,-1 1 1 0 0,1-1-1 0 0,-1 1 0 0 0,0-1 0 0 0,1 1 1 0 0,-1-1-1 0 0,1 1 0 0 0,-1-1 1 0 0,0 0-1 0 0,0 1 0 0 0,1-1 1 0 0,-1 1-1 0 0,0-1 0 0 0,0 0 1 0 0,0 1-1 0 0,0-1 0 0 0,0 0-2 0 0,4-6 56 0 0,20-24 19 0 0,-22 29-75 0 0,1-7 0 0 0,-1 2 0 0 0,-1 2 8 0 0,1-1 1 0 0,0 1-1 0 0,1 0 1 0 0,-1 0-1 0 0,1 0 1 0 0,1-1-9 0 0,3-7 79 0 0,45-60 143 0 0,-44 62-222 0 0,-5 10-1 0 0,0-1 2 0 0,8-16 9 0 0,5-10 97 0 0,-15 24-99 0 0,-1 4-5 0 0,0-1 0 0 0,0 0 0 0 0,0 0 0 0 0,0 0 0 0 0,1 1 0 0 0,-1-1 1 0 0,0 0-1 0 0,0 0 0 0 0,1 1 0 0 0,-1-1 0 0 0,0 0 0 0 0,1 1 0 0 0,-1-1 0 0 0,0 0 1 0 0,1 1-1 0 0,-1-1 0 0 0,1 0 0 0 0,0 1-3 0 0,22-38 75 0 0,-18 29-11 0 0,-4 1 0 0 0,-1 5-10 0 0,1 1-50 0 0,8-11 119 0 0,-5 5-102 0 0,-3 5 22 0 0,0-5-32 0 0,3-1-11 0 0,0 1 10 0 0,-2 5 33 0 0,2-4-47 0 0,-3 6-67 0 0,-1 1-3 0 0,0 0 2 0 0,0 0 0 0 0,0 0-42 0 0,0 0-174 0 0,0 0-80 0 0,0 0-14 0 0,0 0-49 0 0,0 0-196 0 0,0 0-83 0 0</inkml:trace>
  <inkml:trace contextRef="#ctx0" brushRef="#br1" timeOffset="104890.079">2765 279 5496 0 0,'0'0'124'0'0,"0"0"17"0"0,0 0 11 0 0,0-1-20 0 0,0-1-86 0 0,0 1 0 0 0,0-1-1 0 0,1 0 1 0 0,-1 1 0 0 0,0-1-1 0 0,1 1 1 0 0,-1-1 0 0 0,1 1-1 0 0,-1-1 1 0 0,1 1 0 0 0,0 0-1 0 0,-1-1 1 0 0,1 1 0 0 0,0 0-1 0 0,0-1 1 0 0,0 1 0 0 0,0 0-1 0 0,0 0 1 0 0,0 0 0 0 0,1 0-46 0 0,4-6 306 0 0,-2 0-71 0 0,-3 6-31 0 0,1 0-4 0 0,2-1 173 0 0,1 0-1 0 0,-1-1 1 0 0,1 1 0 0 0,-1-1 0 0 0,3-3-373 0 0,-3 6 46 0 0,-1-1 0 0 0,1 1 1 0 0,0 0-1 0 0,0 0 0 0 0,-1 1 0 0 0,1-1 1 0 0,1 1-47 0 0,-1 1 13 0 0,1 0 0 0 0,0-1 0 0 0,-1 0 0 0 0,1 0 0 0 0,0 0 0 0 0,0 0 1 0 0,0-1-1 0 0,0 0 0 0 0,0 0 0 0 0,-1 0 0 0 0,3 0-13 0 0,6 0 33 0 0,-5-1-26 0 0,1 0 1 0 0,0-1-1 0 0,0 0 0 0 0,-1 0 1 0 0,1-1-1 0 0,1-1-7 0 0,10-2 45 0 0,-2-5 97 0 0,-16 9-123 0 0,0 1 0 0 0,0-1 0 0 0,1 1 0 0 0,-1-1 0 0 0,0 1 0 0 0,1 0 0 0 0,-1 0 0 0 0,3-1-19 0 0,6-1 29 0 0,0 0 0 0 0,-1-2 0 0 0,1 1 1 0 0,-1-1-30 0 0,-2 1 23 0 0,15-9-23 0 0,-14 7 0 0 0,-3 3 8 0 0,0-1 0 0 0,0 0 0 0 0,0 0 0 0 0,-1-1 1 0 0,0 1-1 0 0,0-1 0 0 0,0 0 0 0 0,0-2-8 0 0,22-20-89 0 0,-23 26 89 0 0,-1-2 0 0 0,5-13 0 0 0,-8 15 0 0 0,1 1-1 0 0,-1-1 1 0 0,0 1 0 0 0,1-1 0 0 0,-1 1 0 0 0,0-1 0 0 0,0 1 0 0 0,1 0 0 0 0,-1-1-1 0 0,1 1 1 0 0,-1-1 0 0 0,1 1 0 0 0,-1 0 0 0 0,0-1 0 0 0,1 1 0 0 0,-1 0 0 0 0,1-1 0 0 0,0 1 2 0 0,0-1 0 0 0,0 0 1 0 0,0 1-1 0 0,0-1 0 0 0,0 0 0 0 0,0 0 1 0 0,-1 0-1 0 0,1 1 0 0 0,0-1 1 0 0,-1 0-1 0 0,1 0 0 0 0,0 0 0 0 0,-1 0 1 0 0,1 0-1 0 0,-1 0 0 0 0,1-1-2 0 0,-1 1 9 0 0,0 1-1 0 0,0 0 0 0 0,0 0 0 0 0,0 0 1 0 0,0 0-1 0 0,0-1 0 0 0,0 1 1 0 0,0 0-1 0 0,0 0 0 0 0,0 0 0 0 0,1-1 1 0 0,-1 1-1 0 0,0 0 0 0 0,0 0 0 0 0,0 0 1 0 0,0 0-1 0 0,0 0 0 0 0,1-1 1 0 0,-1 1-1 0 0,0 0 0 0 0,0 0 0 0 0,0 0 1 0 0,0 0-1 0 0,1 0 0 0 0,-1 0 0 0 0,0 0 1 0 0,0 0-1 0 0,0 0 0 0 0,1 0 1 0 0,-1 0-1 0 0,0 0 0 0 0,0 0 0 0 0,1 0-8 0 0,-1-1 36 0 0,1 1-1 0 0,-1 0 0 0 0,1 0 1 0 0,-1 0-1 0 0,1 0 0 0 0,0 0 1 0 0,-1 0-1 0 0,1-1 0 0 0,-1 1 0 0 0,1 0 1 0 0,-1 0-1 0 0,1-1 0 0 0,-1 1 1 0 0,1 0-1 0 0,-1-1 0 0 0,0 1 1 0 0,1-1-1 0 0,-1 1 0 0 0,1 0 1 0 0,-1-1-1 0 0,0 1-35 0 0,1-1 81 0 0,-1 1-5 0 0,0 0-10 0 0,0 0-2 0 0,0 0 0 0 0,5 3 64 0 0,-2 9-93 0 0,-1-4 26 0 0,-2-6-59 0 0,0 1 1 0 0,-1-1 0 0 0,1 1 0 0 0,-1-1 0 0 0,1 0 0 0 0,-1 0 0 0 0,0 1-1 0 0,0-1 1 0 0,0 0 0 0 0,0 0 0 0 0,-1 0 0 0 0,1 1-3 0 0,-3 3 30 0 0,2-3-30 0 0,0 1 0 0 0,0-1 0 0 0,-1 0 0 0 0,1 0 0 0 0,-1 0 0 0 0,0 0 0 0 0,-3 2 0 0 0,-3 5 0 0 0,-15 21 0 0 0,21-28 0 0 0,-2 4 0 0 0,-10 20 0 0 0,14-25 0 0 0,0 0 0 0 0,0-1 0 0 0,0 1 0 0 0,0 0 0 0 0,-1 0 0 0 0,1-1 0 0 0,0 1 0 0 0,-2 0 0 0 0,-8 15 0 0 0,-7 15 0 0 0,14-21 34 0 0,-1 0 1 0 0,-1 0 0 0 0,0-1 0 0 0,-4 5-35 0 0,-4 9 170 0 0,11-12-160 0 0,2-10-6 0 0,1-1 1 0 0,0 1-1 0 0,0 0 0 0 0,-1 0 0 0 0,1 0 1 0 0,-1-1-1 0 0,0 1 0 0 0,0 0 1 0 0,1 0-1 0 0,-1-1 0 0 0,0 1 1 0 0,0-1-1 0 0,-1 1 0 0 0,1-1 1 0 0,-1 1-5 0 0,1 0 4 0 0,0-1 0 0 0,0 1 0 0 0,0-1 0 0 0,0 1 0 0 0,1-1 0 0 0,-1 1 0 0 0,0 0 0 0 0,1-1 0 0 0,-1 1 0 0 0,1 0 0 0 0,-1 0 0 0 0,1-1 0 0 0,0 1 0 0 0,0 0 0 0 0,0 0 0 0 0,0 1-4 0 0,0 30-94 0 0,-6-17-268 0 0,12 12-152 0 0,-7-17 299 0 0,0 0-1 0 0,0 0 0 0 0,-2 2 216 0 0,-1 15-311 0 0,3-8 127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2:19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2267 7688 0 0,'0'0'166'0'0,"0"0"29"0"0,0 0 14 0 0,0 0 55 0 0,-2 0 180 0 0,2 1-383 0 0,-1-1 0 0 0,0-1 0 0 0,1 1-1 0 0,-1 0 1 0 0,1 0 0 0 0,-1 0-1 0 0,1 0 1 0 0,-1 0 0 0 0,1 0 0 0 0,-1 0-1 0 0,1-1 1 0 0,-1 1 0 0 0,1 0 0 0 0,-1-1-1 0 0,1 1 1 0 0,-1 0 0 0 0,1-1 0 0 0,0 1-1 0 0,-1 0 1 0 0,1-1 0 0 0,-1 1-1 0 0,1 0 1 0 0,0-1 0 0 0,-1 1 0 0 0,1-1-61 0 0,-6-6 657 0 0,6 6-391 0 0,-7-17 414 0 0,5 11-544 0 0,1 4-55 0 0,0 0 0 0 0,0-1-1 0 0,1 1 1 0 0,-1 0 0 0 0,1 0-1 0 0,0-1 1 0 0,0 1 0 0 0,0 0-1 0 0,0 0 1 0 0,0-1 0 0 0,1 1-81 0 0,5-60 902 0 0,2 32-650 0 0,5-12-252 0 0,1-25 88 0 0,-10 54-64 0 0,-1 1 0 0 0,-1-1 0 0 0,0 0 1 0 0,0-9-25 0 0,-1 6 28 0 0,0 1 0 0 0,2-1 1 0 0,1-1-29 0 0,1-9 42 0 0,0 0 0 0 0,-1-11-42 0 0,1-12 44 0 0,0 4 50 0 0,-3 23-13 0 0,1 1 0 0 0,3-9-81 0 0,-1-14 64 0 0,-3 5-64 0 0,-2 31 0 0 0,0-1 0 0 0,1 1 0 0 0,0-1 0 0 0,1 0 0 0 0,10-60 0 0 0,-4 16 0 0 0,18-68 0 0 0,-5 54 0 0 0,-19 60 0 0 0,0 1 0 0 0,1 0 0 0 0,0 0 0 0 0,2-3 0 0 0,-1 2 0 0 0,0 0 0 0 0,-1 0 0 0 0,2-7 0 0 0,-4 9 0 0 0,2 0 0 0 0,-1 0 0 0 0,0 0 0 0 0,4-4 0 0 0,-2 1 0 0 0,0 1 0 0 0,0-1 0 0 0,-1 0 0 0 0,2-9 0 0 0,15-55 0 0 0,-4 28 0 0 0,-14 39 0 0 0,-1 5 0 0 0,0-1 0 0 0,-1 1 0 0 0,1-1 0 0 0,-1 1 0 0 0,1-1 0 0 0,-1 1 0 0 0,0-1 0 0 0,1 1 0 0 0,-1-1 0 0 0,0 1 0 0 0,0-1 0 0 0,0 1 0 0 0,0-2 0 0 0,0 0-1 0 0,0 0 1 0 0,0 0 0 0 0,1 0-1 0 0,0 0 1 0 0,-1 0-1 0 0,1 0 1 0 0,0 0 0 0 0,0 0-1 0 0,1 0 1 0 0,1-5 23 0 0,0 0-1 0 0,-1 0 1 0 0,2-7-23 0 0,-2 7 0 0 0,-1 0 0 0 0,2 1 0 0 0,-1-1 0 0 0,1 1 0 0 0,2-4 0 0 0,-4 10 0 0 0,0 0 0 0 0,-1 0 0 0 0,1 0 0 0 0,0 0 0 0 0,-1 0 0 0 0,1 0 0 0 0,-1 0 0 0 0,1 0 0 0 0,-1 0 0 0 0,0 0 0 0 0,1 0 0 0 0,-1 0 0 0 0,0-1 0 0 0,0 1 0 0 0,0 0 0 0 0,0 0 0 0 0,0 0 0 0 0,0-1 0 0 0,0 1 0 0 0,0 0 0 0 0,0-1 0 0 0,0 1 0 0 0,1-1 0 0 0,-1 1 0 0 0,0 0 0 0 0,1-1 0 0 0,-1 1 0 0 0,0 0 0 0 0,1-1 0 0 0,0 1 0 0 0,14-46 0 0 0,-1 13 0 0 0,-6 14 0 0 0,1-6 0 0 0,5-2 0 0 0,3-27 0 0 0,3 0 0 0 0,-17 47 32 0 0,0-1 0 0 0,0 1 0 0 0,0-1 0 0 0,1 1 0 0 0,1 0 0 0 0,0-1-32 0 0,-4 7-1 0 0,0 0 0 0 0,0 0 1 0 0,-1 0-1 0 0,1 0 1 0 0,-1-1-1 0 0,1 1 1 0 0,-1 0-1 0 0,1-2 1 0 0,3-16-62 0 0,0 7-64 0 0,1-18 47 0 0,-4 29 81 0 0,0-5 174 0 0,-2-8-64 0 0,6-16-325 0 0,-5 30 280 0 0,0-19 114 0 0,-1 12-170 0 0,-2 0-11 0 0,2 0-23 0 0,1 7-85 0 0,0 1 0 0 0,0 0 0 0 0,0 0-41 0 0,0 0-13 0 0,0 0-4 0 0,0-2-41 0 0,-2-28-1262 0 0,0-7-3566 0 0,2 23 1674 0 0</inkml:trace>
  <inkml:trace contextRef="#ctx0" brushRef="#br0" timeOffset="1430.817">18 497 5040 0 0,'0'0'108'0'0,"7"-4"155"0"0,19-10 501 0 0,-1-1 0 0 0,0 0 1 0 0,15-15-765 0 0,-33 24 281 0 0,1-1 0 0 0,-2 0 0 0 0,1 0 0 0 0,2-5-281 0 0,21-21 834 0 0,-18 20-427 0 0,0 0 0 0 0,0 0-1 0 0,6-12-406 0 0,10-11 574 0 0,7-10-230 0 0,-25 33-310 0 0,0 1 1 0 0,7-13-35 0 0,-11 16 35 0 0,-1 0-1 0 0,1 1 1 0 0,1-1 0 0 0,0 1-1 0 0,0 1 1 0 0,0 0 0 0 0,5-4-35 0 0,5-6 176 0 0,-16 16-157 0 0,1-1 0 0 0,-1 0 0 0 0,1 0-1 0 0,0 1 1 0 0,-1-1 0 0 0,1 1 0 0 0,0-1-1 0 0,0 1 1 0 0,0 0-19 0 0,0 0 22 0 0,-1 0 0 0 0,1 0 0 0 0,-1 0-1 0 0,1 1 1 0 0,-1-1 0 0 0,0-1 0 0 0,1 1 0 0 0,-1 0 0 0 0,1-1-22 0 0,12-8 186 0 0,16-7-93 0 0,-27 14-118 0 0,-1 2-23 0 0,6 1 54 0 0,-6 0 85 0 0,-2 0 8 0 0,5-3-9 0 0,11-2-20 0 0,-7 5-70 0 0,-4 4 0 0 0,-1 0 10 0 0,2 0 46 0 0,-6-4-52 0 0,0 0 1 0 0,1 1-1 0 0,-1-1 0 0 0,1 0 0 0 0,-1 0 1 0 0,0 1-1 0 0,1-1 0 0 0,-1 0 1 0 0,0 1-1 0 0,1-1 0 0 0,-1 0 1 0 0,0 1-1 0 0,0-1 0 0 0,1 0 1 0 0,-1 1-1 0 0,0-1 0 0 0,0 1 0 0 0,0-1 1 0 0,0 1-1 0 0,1-1 0 0 0,-1 0 1 0 0,0 1-1 0 0,0-1-4 0 0,0 1 64 0 0,1-1-50 0 0,0 1 0 0 0,0 0 0 0 0,0 0 0 0 0,0-1 0 0 0,0 1 0 0 0,0 0 0 0 0,0 0 0 0 0,0 0 0 0 0,0 0 0 0 0,-1 0 0 0 0,1 0 0 0 0,0 0 0 0 0,-1 0 0 0 0,1 0 1 0 0,0 0-1 0 0,-1 1 0 0 0,1-1-14 0 0,0 1 50 0 0,-1 0-42 0 0,-1 8 60 0 0,6 6 160 0 0,-5 121 1027 0 0,5-79-978 0 0,-10 20-43 0 0,-4-34-286 0 0,5-34 126 0 0,-4 8-142 0 0,3-10-511 0 0,5-8 467 0 0,-1 1 0 0 0,1-1 1 0 0,-1 1-1 0 0,1 0 1 0 0,-1-1-1 0 0,1 1 1 0 0,0-1-1 0 0,-1 1 1 0 0,1-1-1 0 0,0 1 1 0 0,0 0-1 0 0,-1-1 0 0 0,1 1 1 0 0,0 0-1 0 0,0-1 1 0 0,0 1-1 0 0,0 0 112 0 0,0 0-926 0 0,-1 1-30 0 0,-3 8-4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19.8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1402 1 6800 0 0,'-2'0'200'0'0,"-3"3"-147"0"0,-1-1 1 0 0,1 1-1 0 0,0 0 1 0 0,-1 1-1 0 0,2-1 1 0 0,-1 1-1 0 0,0 0 1 0 0,1 0-1 0 0,0 0 1 0 0,0 1-1 0 0,0-1 0 0 0,0 1 1 0 0,1 0-1 0 0,-1 0 1 0 0,1 0-1 0 0,1 1 1 0 0,-1-1-1 0 0,1 1 1 0 0,0 1-54 0 0,-7 14 90 0 0,0 0 1 0 0,-1-1 0 0 0,-9 14-91 0 0,18-31 68 0 0,-1-1 0 0 0,1 1 0 0 0,-1-1 0 0 0,1 1 0 0 0,-1-1 0 0 0,0 0 0 0 0,0 0 0 0 0,0 0 0 0 0,-1 0 0 0 0,1 0 0 0 0,0 0 0 0 0,-1-1 0 0 0,1 1 0 0 0,-1-1 0 0 0,1 0 0 0 0,-1 1 0 0 0,-1-1-68 0 0,1 1 61 0 0,-4 0 158 0 0,5-1-137 0 0,0-1 0 0 0,0 1 0 0 0,0 0 0 0 0,0 0 1 0 0,0 1-1 0 0,0-1 0 0 0,0 0 0 0 0,0 1-82 0 0,-2 1 116 0 0,0-1 0 0 0,1 1 0 0 0,-1-1 0 0 0,0 0 0 0 0,0 0 0 0 0,-2 0-116 0 0,2 0 69 0 0,0-1 0 0 0,1 1 0 0 0,-1 0 0 0 0,0 0 0 0 0,1 0 0 0 0,0 1 0 0 0,-3 1-69 0 0,-9 12 166 0 0,1 0 0 0 0,0 0 1 0 0,1 1-1 0 0,1 1 1 0 0,-9 16-167 0 0,-17 27 67 0 0,0 1-56 0 0,2 8 123 0 0,-6 11 280 0 0,-46 66-414 0 0,-15 17 499 0 0,-75 164-499 0 0,135-251 155 0 0,-11 23 29 0 0,-54 110-184 0 0,-41 70-64 0 0,146-273 64 0 0,-51 89 53 0 0,42-78-235 0 0,-2 0 0 0 0,-11 12 182 0 0,-16 20-1191 0 0,25-32 333 0 0,7-10-2366 0 0,3-3-320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0.6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1576 0 6384 0 0,'0'0'184'0'0,"0"0"16"0"0,0 0-62 0 0,0 0-36 0 0,0 0-6 0 0,0 0 0 0 0,0 0-2 0 0,0 0-4 0 0,0 0-2 0 0,0 0-4 0 0,0 0-16 0 0,0 0-2 0 0,0 0 12 0 0,0 0 22 0 0,-1 1 84 0 0,-9 4 153 0 0,0 1-1 0 0,1 1 1 0 0,0-1 0 0 0,0 1 0 0 0,-6 8-337 0 0,-40 44 1014 0 0,20-20-460 0 0,14-16-238 0 0,-25 24 136 0 0,33-35-356 0 0,1 2 0 0 0,1-1 0 0 0,0 2 1 0 0,-1 2-97 0 0,-5 8 87 0 0,-60 86 267 0 0,-4 19-354 0 0,8-11 102 0 0,-21 41-102 0 0,-19 32-3 0 0,1 0 18 0 0,54-102 15 0 0,5 3 0 0 0,-16 42-30 0 0,-100 220-90 0 0,117-241 175 0 0,-65 155-40 0 0,69-162-43 0 0,13-31-80 0 0,-18 33-235 0 0,26-57-1688 0 0,-15 43 2001 0 0,36-76-770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1.5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1770 1 5208 0 0,'-11'4'393'0'0,"9"-4"-352"0"0,-1-1 0 0 0,-9 6 69 0 0,8-3 195 0 0,2-1-262 0 0,-4 6 608 0 0,6-7-647 0 0,0 0 0 0 0,-1 1 0 0 0,1-1 1 0 0,0 0-1 0 0,-1 1 0 0 0,1-1 0 0 0,0 0 1 0 0,-1 1-1 0 0,1-1 0 0 0,0 0 0 0 0,0 1 0 0 0,0-1 1 0 0,-1 1-1 0 0,1-1 0 0 0,0 1 0 0 0,0-1 0 0 0,0 1 1 0 0,0-1-1 0 0,0 1 0 0 0,0-1-4 0 0,0 1-1 0 0,1-1 0 0 0,0 1 0 0 0,-1-1 0 0 0,1 1 0 0 0,0-1 0 0 0,-1 1 0 0 0,1-1 0 0 0,0 0 0 0 0,-1 0 0 0 0,1 1 0 0 0,0-1 0 0 0,0 0 0 0 0,0 0 0 0 0,-1 0 0 0 0,1 0 0 0 0,0 1 0 0 0,0-1 0 0 0,0-1 0 0 0,-1 1 0 0 0,1 0 0 0 0,0 0 0 0 0,0 0 1 0 0,1 0-48 0 0,-2 0 90 0 0,0 0 23 0 0,0 0 27 0 0,0 2-41 0 0,-1-1 0 0 0,1 1 1 0 0,-1-1-1 0 0,0 1 0 0 0,0 0 0 0 0,0-1 0 0 0,0 1 0 0 0,0-1 0 0 0,0 0 0 0 0,0 1 1 0 0,0-1-1 0 0,0 0 0 0 0,-1 0 0 0 0,1 0 0 0 0,0 0 0 0 0,-2 1-51 0 0,-6 6 305 0 0,2 1-93 0 0,-11 15 338 0 0,-7 7 36 0 0,5-7-281 0 0,-88 121 706 0 0,85-117-653 0 0,-16 16-358 0 0,13-17 302 0 0,-10 17-302 0 0,-57 70 490 0 0,6-9-160 0 0,49-57-274 0 0,-2 3 20 0 0,3 1 0 0 0,-8 16-76 0 0,-25 51 16 0 0,-73 131 32 0 0,85-146-9 0 0,-74 146 106 0 0,-18 51-55 0 0,63-136 44 0 0,-34 75-582 0 0,-76 105 448 0 0,172-301-517 0 0,1 2 1 0 0,-3 14 516 0 0,22-47-135 0 0,-17 53-944 0 0,7-40 262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2.2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1375 0 6048 0 0,'-15'15'360'0'0,"11"-12"-318"0"0,0 0 0 0 0,0 1 0 0 0,0-1 0 0 0,1 1 0 0 0,-1 0 0 0 0,1 1 0 0 0,0-1 0 0 0,0 0 0 0 0,0 1 0 0 0,1 0 0 0 0,0-1 0 0 0,0 1 0 0 0,-1 4-42 0 0,-5 16 396 0 0,6-21-301 0 0,1 1 0 0 0,-1 0 0 0 0,1 0 0 0 0,0 0 0 0 0,0 0 0 0 0,0 6-95 0 0,1-7 0 0 0,0-1 0 0 0,-1 1 0 0 0,0 0 0 0 0,0 0 0 0 0,0 0 0 0 0,0-1 0 0 0,-2 3 0 0 0,-3 13 0 0 0,1-4 191 0 0,-1 0 0 0 0,-1 0 0 0 0,1-1 0 0 0,-2 1 0 0 0,-7 9-191 0 0,2-3 653 0 0,-10 23-653 0 0,-137 307 2373 0 0,99-223-2117 0 0,26-59 357 0 0,-14 16-613 0 0,3-6 326 0 0,-20 36 122 0 0,-21 36 8 0 0,8-11-102 0 0,-5 11-38 0 0,-116 231-14 0 0,66-141-195 0 0,-15 29-266 0 0,132-235-162 0 0,7-17-1131 0 0,1 0-1 0 0,-2 8 1453 0 0,6-18-886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3.3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607 1 6864 0 0,'-6'5'392'0'0,"3"-4"-426"0"0,-6 5 470 0 0,-1-1 0 0 0,1 2 0 0 0,0 0 0 0 0,0 0 0 0 0,0 0 0 0 0,-4 7-436 0 0,-2 1 462 0 0,11-11-379 0 0,0 0 0 0 0,1 0 0 0 0,-1 0 0 0 0,1 1 0 0 0,0-1 0 0 0,-1 3-83 0 0,-6 12 75 0 0,-6 13 237 0 0,0 1-1 0 0,2 1 1 0 0,-3 16-312 0 0,-35 119 0 0 0,10-38 136 0 0,-27 54-136 0 0,68-182 0 0 0,-37 84-395 0 0,-27 41 395 0 0,15-29-269 0 0,29-57-1593 0 0,-1-1 1 0 0,-8 8 1861 0 0,4-12-3261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6.5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1003 25 3880 0 0,'0'0'109'0'0,"-1"-2"-1"0"0,-2-4-26 0 0,3 4 216 0 0,-1 2-215 0 0,0 0 0 0 0,0 0 1 0 0,0-1-1 0 0,0 1 0 0 0,0 0 0 0 0,1-1 0 0 0,-1 1 0 0 0,0-1 0 0 0,0 1 1 0 0,0-1-1 0 0,1 1 0 0 0,-1-1 0 0 0,0 1 0 0 0,0-1-83 0 0,1 0 86 0 0,-1 0 0 0 0,0 1-1 0 0,0-1 1 0 0,0 0 0 0 0,0 1 0 0 0,0-1 0 0 0,0 1-1 0 0,0-1 1 0 0,0 1 0 0 0,0-1 0 0 0,0 1-1 0 0,0 0 1 0 0,0 0 0 0 0,0-1 0 0 0,-1 1-86 0 0,-2 0 64 0 0,3 0-42 0 0,0 0 0 0 0,-1 0 0 0 0,1 0 1 0 0,0 0-1 0 0,-1 0 0 0 0,1 0 0 0 0,0 1 0 0 0,0-1 0 0 0,-1 0 0 0 0,1 1 0 0 0,0-1 0 0 0,0 1 1 0 0,0-1-1 0 0,-1 1 0 0 0,1 0-22 0 0,-7 2 20 0 0,7-2-14 0 0,0-1 1 0 0,-1 1-1 0 0,1-1 0 0 0,0 1 0 0 0,-1-1 0 0 0,1 1 0 0 0,0 0 0 0 0,0 0 0 0 0,0 0 0 0 0,0 0 0 0 0,0-1 0 0 0,0 1 0 0 0,0 0 0 0 0,0 1-6 0 0,-36 42 292 0 0,31-35-239 0 0,2-4-21 0 0,1 0 0 0 0,-1 0 1 0 0,1 1-1 0 0,0-1 1 0 0,0 2-33 0 0,-57 147 330 0 0,41-109-236 0 0,-13 21-94 0 0,-82 170 200 0 0,29-57 3 0 0,68-142-190 0 0,13-29-13 0 0,-43 88 0 0 0,-40 77 464 0 0,-15 24 192 0 0,-29 66 280 0 0,35-81-627 0 0,88-165-283 0 0,0 0-1 0 0,-5 16-25 0 0,-4 11 16 0 0,13-36-110 0 0,1 0-1 0 0,0 1 1 0 0,1-1 0 0 0,-1 5 94 0 0,2-9-51 0 0,1-1-1 0 0,-1 1 1 0 0,1-1-1 0 0,0 0 1 0 0,0 1-1 0 0,0-1 0 0 0,0 1 1 0 0,1-1-1 0 0,0 0 1 0 0,-1 1-1 0 0,1-1 1 0 0,0 0-1 0 0,1 1 52 0 0,-1-3-49 0 0,-1 0 0 0 0,1 0 0 0 0,-1-1 0 0 0,1 1 0 0 0,-1 0 0 0 0,1-1-1 0 0,0 1 1 0 0,-1-1 0 0 0,1 1 0 0 0,0-1 0 0 0,0 1 0 0 0,-1-1 0 0 0,1 0 0 0 0,0 1 0 0 0,0-1 0 0 0,0 0 0 0 0,-1 1 0 0 0,1-1-1 0 0,0 0 1 0 0,0 0 0 0 0,0 0 0 0 0,0 0 0 0 0,0 0 49 0 0,1 1-130 0 0,14-1-516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7.5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1587 5 6048 0 0,'-8'-5'456'0'0,"7"5"-442"0"0,-1 0 1 0 0,0 0 0 0 0,1 0-1 0 0,-1 1 1 0 0,0-1-1 0 0,1 0 1 0 0,-1 1-1 0 0,1-1 1 0 0,-1 1 0 0 0,0-1-1 0 0,1 1 1 0 0,-2 1-15 0 0,-15 16 46 0 0,-9 23 972 0 0,4-6-503 0 0,-12 15 407 0 0,-9 19-922 0 0,-6 10 685 0 0,-46 80 73 0 0,38-59-349 0 0,-162 260 485 0 0,-78 147-172 0 0,189-328-461 0 0,50-86-112 0 0,5 2 1 0 0,-6 22-150 0 0,59-116 0 0 0,-223 526 608 0 0,143-300-563 0 0,48-111-696 0 0,23-76 417 0 0,-4 3-641 0 0,-2 2 875 0 0,5-13-975 0 0,5-20 174 0 0,-4-2-28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8.32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2198 0 3664 0 0,'-1'1'103'0'0,"-20"5"33"0"0,16-5-135 0 0,1 1 1 0 0,-1-1-1 0 0,1 1 1 0 0,0 0-1 0 0,-1-1 1 0 0,1 2-1 0 0,0-1-1 0 0,-3 3 48 0 0,-1-1 1 0 0,1 0-1 0 0,-1 0 0 0 0,0-1 0 0 0,0 0 0 0 0,-1 0 0 0 0,1-1 1 0 0,-1 0-49 0 0,-11 6 53 0 0,5-1 110 0 0,0 0-1 0 0,0 2 1 0 0,1-1 0 0 0,0 2-1 0 0,0 0 1 0 0,-7 7-163 0 0,19-15 73 0 0,-7 6 96 0 0,0 0 1 0 0,1 1-1 0 0,1 0 0 0 0,-1 0 1 0 0,-2 5-170 0 0,-51 78 1170 0 0,-20 32 420 0 0,26-28-757 0 0,-50 81-60 0 0,23-37-531 0 0,53-89-178 0 0,-5 13 15 0 0,15-26 148 0 0,-12 16-227 0 0,-109 177 763 0 0,115-189-674 0 0,-23 45 89 0 0,16-27 166 0 0,-21 27-344 0 0,-187 278 1141 0 0,-9 31-1211 0 0,123-191 15 0 0,-40 80 89 0 0,20-32-4 0 0,58-111 60 0 0,43-74 44 0 0,19-27-193 0 0,24-38 75 0 0,-1 2-527 0 0,2-4-3699 0 0,1-1 270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8.9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1663 1 7224 0 0,'-8'0'75'0'0,"-1"1"1"0"0,1 0 0 0 0,0 0-1 0 0,0 1 1 0 0,0 0 0 0 0,0 0-1 0 0,0 1 1 0 0,0 0-1 0 0,0 0 1 0 0,1 1 0 0 0,-3 1-76 0 0,-9 8 250 0 0,0 0 1 0 0,1 2 0 0 0,-7 7-251 0 0,14-12 0 0 0,2 1 0 0 0,-1 1 0 0 0,1-1 0 0 0,1 2 0 0 0,0-1 0 0 0,1 1 0 0 0,-4 12 0 0 0,-13 19 0 0 0,14-26 0 0 0,-7 10 0 0 0,12-20-1 0 0,0 0 0 0 0,0 0 1 0 0,1 1-1 0 0,-1 2 1 0 0,0-1 5 0 0,1 0-1 0 0,-2 0 0 0 0,-1 2-4 0 0,-14 22 236 0 0,1 0 0 0 0,-1 7-236 0 0,1-1 816 0 0,-16 21-816 0 0,-9 15 1482 0 0,-26 60-1482 0 0,-4 8 754 0 0,-102 171 76 0 0,134-232-469 0 0,6-10-77 0 0,-63 104-223 0 0,-67 124 403 0 0,127-229-289 0 0,-19 21-175 0 0,-4 6 99 0 0,-20 34 13 0 0,-38 53-322 0 0,88-131-44 0 0,2-5-1426 0 0,-15 37 1680 0 0,41-69-3732 0 0,5-17-80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8:28.5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1 874 4632 0 0,'0'0'101'0'0,"0"0"22"0"0,0 0 5 0 0,0-2-21 0 0,0-5-86 0 0,0 6-2 0 0,0 0 1 0 0,0 0 0 0 0,0 0-1 0 0,0 0 1 0 0,0 0 0 0 0,0 0-1 0 0,0 0 1 0 0,0 1-1 0 0,0-1 1 0 0,1 0 0 0 0,-1 0-1 0 0,0 0 1 0 0,0 0 0 0 0,1 1-1 0 0,-1-1 1 0 0,1 0-1 0 0,-1 0 1 0 0,1 0 0 0 0,-1 1-1 0 0,1-1 1 0 0,-1 0 0 0 0,1 1-20 0 0,2-5 306 0 0,7-26 2356 0 0,12-29-2662 0 0,-15 45 662 0 0,1-1 1 0 0,7-9-663 0 0,-4 8 259 0 0,-7 8-178 0 0,1 2 1 0 0,0-1-1 0 0,1 1 1 0 0,0-1 0 0 0,4-2-82 0 0,10-12 92 0 0,-17 17-83 0 0,1 1 0 0 0,0 0 0 0 0,0 1 0 0 0,0-1 0 0 0,0 1 0 0 0,4-3-9 0 0,37-27 126 0 0,-44 33-126 0 0,0 0 0 0 0,-1 0 0 0 0,1 0 0 0 0,-1-1 0 0 0,1 1 0 0 0,0 0 0 0 0,-1-1 0 0 0,1 1 0 0 0,-1 0 0 0 0,1-1 0 0 0,-1 1 0 0 0,1-1 0 0 0,-1 1 0 0 0,1-1 0 0 0,-1 1 0 0 0,0-1 0 0 0,1 1 0 0 0,-1-1 0 0 0,0 1 0 0 0,1-1 0 0 0,-1 0 0 0 0,0 0 0 0 0,2-2 0 0 0,22-19 0 0 0,-23 21 9 0 0,19-21 126 0 0,-18 19-136 0 0,1 0 1 0 0,-1-1 0 0 0,0 1-1 0 0,-1-1 1 0 0,1 0-1 0 0,-1 0 1 0 0,1 1 0 0 0,-1-1 0 0 0,0 0-12 0 0,-1 4 8 0 0,0-1 1 0 0,0 0-1 0 0,0 1 0 0 0,0-1 0 0 0,1 1 1 0 0,-1-1-1 0 0,0 0 0 0 0,1 1 0 0 0,-1-1 1 0 0,0 1-1 0 0,1-1 0 0 0,-1 1 1 0 0,0-1-1 0 0,1 1 0 0 0,-1-1 0 0 0,1 1 1 0 0,-1 0-1 0 0,1-1 0 0 0,-1 1 0 0 0,1 0 1 0 0,0-1 3 0 0,-1 1 0 0 0,1 0 0 0 0,-1-1 1 0 0,1 1-1 0 0,-1 0 0 0 0,1-1 0 0 0,-1 1 1 0 0,1 0-1 0 0,-1-1 0 0 0,0 1 0 0 0,1-1 1 0 0,-1 1-1 0 0,1-1 0 0 0,-1 1 1 0 0,0 0-1 0 0,0-1 0 0 0,1 1 0 0 0,-1-1 1 0 0,0 0-1 0 0,8-9-1 0 0,-6 9 3 0 0,0-1-1 0 0,0 0 1 0 0,-1 0-1 0 0,1-1 1 0 0,-1 1 0 0 0,1 0-1 0 0,-1 0 1 0 0,2-3-2 0 0,-2 3 48 0 0,3-3-36 0 0,2-3-12 0 0,-1 4 0 0 0,-4 3 4 0 0,0 0 0 0 0,0 1 1 0 0,0-1-1 0 0,0 0 0 0 0,0 0 1 0 0,0 0-1 0 0,0 0 0 0 0,0 0 1 0 0,0 0-1 0 0,-1-1 1 0 0,1 1-1 0 0,0 0 0 0 0,-1 0-4 0 0,8-14 18 0 0,8-18 169 0 0,-12 26-176 0 0,-4-1-11 0 0,1 2 0 0 0,3-1-19 0 0,11-11-252 0 0,-12 14 307 0 0,-1 1-1 0 0,1 0 0 0 0,-1-1 1 0 0,0 1-1 0 0,0-1 0 0 0,1-1-35 0 0,-1 1-25 0 0,5-8-199 0 0,9-13 151 0 0,-11 18 73 0 0,1 0 0 0 0,2-2 156 0 0,-7 8-57 0 0,4-10 31 0 0,-5 10-215 0 0,0 1-22 0 0,0 0 0 0 0,0 0-37 0 0,0 0-14 0 0,0 0-2 0 0,0 0-26 0 0,0 0-106 0 0,0 0-48 0 0,0 0-10 0 0,0 0-49 0 0,0 0-196 0 0,0 0-86 0 0,0 0-20 0 0,0 0-3 0 0</inkml:trace>
  <inkml:trace contextRef="#ctx0" brushRef="#br0" timeOffset="1060.99">98 162 3072 0 0,'0'0'91'0'0,"0"0"71"0"0,0 0 261 0 0,2-1 110 0 0,35-22 2359 0 0,-32 20-2750 0 0,-2 1-64 0 0,-1 1 0 0 0,0 0 0 0 0,1 0 0 0 0,-1 0 0 0 0,1 0 1 0 0,0 0-1 0 0,-1 0 0 0 0,1 1 0 0 0,0-1 0 0 0,1 1-78 0 0,1-1 111 0 0,0 0 0 0 0,0 0-1 0 0,0 0 1 0 0,-1-1 0 0 0,1 1 0 0 0,2-2-111 0 0,-1 0 102 0 0,7-4 270 0 0,1 1 1 0 0,13-5-373 0 0,25-12 524 0 0,-30 12-452 0 0,-19 8-57 0 0,0 1 0 0 0,0 1 0 0 0,1-1 0 0 0,-1 0 0 0 0,0 1 0 0 0,1 0 0 0 0,-1 0 0 0 0,1 0 0 0 0,0 0 0 0 0,2 0-15 0 0,1 0 141 0 0,1 0-1 0 0,-1-1 0 0 0,0 0 0 0 0,0 0 0 0 0,4-2-140 0 0,6-2 142 0 0,32-11-131 0 0,-48 16-7 0 0,1 1 1 0 0,0-1 0 0 0,0 1-1 0 0,0 0 1 0 0,0 0-1 0 0,0 0 1 0 0,-1 0 0 0 0,1 0-1 0 0,0 0 1 0 0,0 0-1 0 0,0 1 1 0 0,0-1 0 0 0,0 1-5 0 0,10 5 181 0 0,-11-4-138 0 0,-1-2 79 0 0,0 0-8 0 0,0 0-37 0 0,1 1-122 0 0,2 2 47 0 0,-2-2 88 0 0,1-1 2 0 0,-2 0-59 0 0,1 1-24 0 0,0 0-1 0 0,-1 0 1 0 0,1 0-1 0 0,-1 0 0 0 0,1 0 1 0 0,0 0-1 0 0,0-1 1 0 0,0 1-1 0 0,-1 0 1 0 0,1 0-1 0 0,0-1 0 0 0,0 1 1 0 0,0-1-1 0 0,0 1 1 0 0,1 0-9 0 0,3 4 0 0 0,-2 4 49 0 0,-4-7-15 0 0,1 1 9 0 0,2 5 102 0 0,-1 1-1 0 0,0 0 0 0 0,0-1 1 0 0,0 1-1 0 0,-1 0 0 0 0,-1-1 1 0 0,0 3-145 0 0,1-1 105 0 0,-1 0 0 0 0,2 0 1 0 0,-1 0-1 0 0,1 0 1 0 0,1 5-106 0 0,-1-12 26 0 0,0-1 0 0 0,-1 1 0 0 0,0 0 0 0 0,1 0 0 0 0,-1 0 0 0 0,0 0 0 0 0,-1 2-26 0 0,0 23 240 0 0,2-25-185 0 0,5 6-170 0 0,-3-6-458 0 0,-2-3-472 0 0,-1 0 253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29.5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1017 1 4688 0 0,'0'0'101'0'0,"0"0"22"0"0,0 0 6 0 0,0 20 302 0 0,0-18-408 0 0,0 1 0 0 0,-1-1 0 0 0,1 0 0 0 0,-1 1 0 0 0,1-1 0 0 0,-1 0 0 0 0,0 1 1 0 0,0-1-1 0 0,0 0 0 0 0,0 0 0 0 0,-1 2-23 0 0,-4 10 451 0 0,4-8-220 0 0,0-1-1 0 0,0 1 0 0 0,-1-1 1 0 0,0 1-1 0 0,0-1 0 0 0,0 0 1 0 0,-2 2-231 0 0,0 0 416 0 0,0 0 0 0 0,1 0 0 0 0,-2 6-416 0 0,-35 69 1600 0 0,32-66-1331 0 0,0-1 0 0 0,-1 0-1 0 0,-1-1-268 0 0,-20 30 540 0 0,-30 54 426 0 0,-34 60 262 0 0,57-99-428 0 0,-33 42-800 0 0,6-11 244 0 0,-73 97 192 0 0,66-92-176 0 0,30-40-42 0 0,-18 15-218 0 0,8-8 25 0 0,-15 26-25 0 0,54-70-35 0 0,-35 50 21 0 0,45-66-83 0 0,1 1 0 0 0,-1 0 1 0 0,1 0-1 0 0,0 0 0 0 0,0 0 1 0 0,0 0-1 0 0,0 0 1 0 0,1 1-1 0 0,-1-1 0 0 0,1 0 1 0 0,0 1-1 0 0,0 0 1 0 0,-1 1 96 0 0,2-4-666 0 0,0-1-912 0 0,3 1-402 0 0,9 1-79 0 0,3-5-18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0.2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 0 5520 0 0,'0'0'158'0'0,"-6"4"28"0"0,-1 1 259 0 0,-1 1 0 0 0,1 1 0 0 0,-1-1 0 0 0,2 1 0 0 0,-1 0 0 0 0,1 1-445 0 0,-9 10 616 0 0,0 1-1 0 0,2 0 1 0 0,0 1-1 0 0,1 0 1 0 0,-3 11-616 0 0,-13 25 446 0 0,16-33-203 0 0,1 0 0 0 0,0 3-243 0 0,-25 61 518 0 0,-10 34 743 0 0,-37 65-1261 0 0,69-156 45 0 0,-59 115 368 0 0,-30 35-413 0 0,55-90 14 0 0,26-47-84 0 0,-2-1 1 0 0,-15 19 69 0 0,20-29-399 0 0,15-25-514 0 0,0 0 0 0 0,0 0 1 0 0,0-1-1 0 0,-1 0 0 0 0,-1 2 913 0 0,-4 2-4181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0.6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1 9416 0 0,'0'0'208'0'0,"-6"0"514"0"0,4 0-700 0 0,0 0 0 0 0,-1 0-1 0 0,1 0 1 0 0,0 0 0 0 0,0 1-1 0 0,0-1 1 0 0,0 1 0 0 0,0-1-1 0 0,0 1 1 0 0,0 0 0 0 0,0 0 0 0 0,0 0-1 0 0,1 0 1 0 0,-1 0 0 0 0,0 0-1 0 0,-1 2-21 0 0,-7 3 291 0 0,5-3-216 0 0,0 0 1 0 0,-1 0 0 0 0,2 0 0 0 0,-1 0 0 0 0,0 1 0 0 0,1 0-1 0 0,0 0 1 0 0,0 0 0 0 0,-2 3-76 0 0,-8 10 20 0 0,2 1-1 0 0,0 1-19 0 0,6-10-1 0 0,-40 72 1 0 0,24-45 41 0 0,1 1 1 0 0,2 1 0 0 0,-2 11-42 0 0,-26 51-47 0 0,-2-12-1279 0 0,32-57 814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9.0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656 5 8928 0 0,'0'0'200'0'0,"0"0"33"0"0,0 0 14 0 0,-1-1-41 0 0,-3 0-196 0 0,0 0 0 0 0,0 1 0 0 0,0-1 0 0 0,1 1 0 0 0,-1-1-1 0 0,0 1 1 0 0,-3 1-10 0 0,4-1 37 0 0,2 0 49 0 0,-1 0-1 0 0,1 0 1 0 0,0 1 0 0 0,0-1 0 0 0,0 1 0 0 0,0-1 0 0 0,0 1 0 0 0,0-1 0 0 0,0 1 0 0 0,0 0 0 0 0,0 0-86 0 0,-4 2 215 0 0,3-2-161 0 0,-1 1 0 0 0,0 0 0 0 0,1-1 0 0 0,0 1 0 0 0,-1 0 0 0 0,1 0 0 0 0,0 0 0 0 0,0 1 0 0 0,0-1 0 0 0,0 0 0 0 0,0 1 0 0 0,0 0-54 0 0,-18 36 49 0 0,13-24-10 0 0,2-4-39 0 0,1 0 0 0 0,1 0 0 0 0,-2 7 0 0 0,-4 13 0 0 0,-47 153 448 0 0,-12 26-192 0 0,45-138-256 0 0,-24 65 0 0 0,-11 27 64 0 0,29-86-85 0 0,15-38-34 0 0,-1-1-1 0 0,-3 0 1 0 0,-2 2 55 0 0,-1 0-236 0 0,10-21-84 0 0,0 1 1 0 0,-4 2 319 0 0,-17 28-921 0 0,20-30-87 0 0,-2 0 0 0 0,-14 18 1008 0 0,8-20-1091 0 0,14-9 517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39.7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1238 45 3248 0 0,'0'0'93'0'0,"-1"-11"207"0"0,1 11-262 0 0,-1-1-1 0 0,1 0 1 0 0,-1 0-1 0 0,1 0 1 0 0,-1 0-1 0 0,1 0 1 0 0,0 0-1 0 0,0 0 1 0 0,0 0-1 0 0,-1 1 1 0 0,1-1-1 0 0,0 0 1 0 0,0 0-1 0 0,0 0 1 0 0,0 0-1 0 0,1 0 0 0 0,-1 0 1 0 0,0 0-1 0 0,0 0 1 0 0,0 0-1 0 0,1 0 1 0 0,-1 0-1 0 0,1 0 1 0 0,-1 0-1 0 0,1 1 1 0 0,-1-1-38 0 0,1-2 100 0 0,-1-2-32 0 0,0 3 179 0 0,0 2 75 0 0,0 0 13 0 0,0 0 19 0 0,0 0 81 0 0,0 0 40 0 0,0 0 5 0 0,0 0-48 0 0,0 0-200 0 0,-7 4 48 0 0,3-2-209 0 0,2-2-17 0 0,0 0 0 0 0,0 1 1 0 0,0 0-1 0 0,0-1 0 0 0,0 1 1 0 0,1 0-1 0 0,-1 0 0 0 0,0 0 0 0 0,0 0 1 0 0,1 0-1 0 0,-1 0 0 0 0,1 1 0 0 0,-1-1 1 0 0,1 0-1 0 0,0 1 0 0 0,-1-1 0 0 0,1 1 1 0 0,-1 1-55 0 0,-30 36 577 0 0,18-23-337 0 0,1 1 0 0 0,-8 12-240 0 0,-15 29 416 0 0,-43 70 1087 0 0,-23 60-1503 0 0,55-102 307 0 0,12-23-137 0 0,14-24-75 0 0,-39 75 286 0 0,-39 104-381 0 0,18 0 235 0 0,10 3 1 0 0,-1 43-236 0 0,-109 445-504 0 0,145-603 364 0 0,-5-1 0 0 0,-15 19 140 0 0,-4 18 0 0 0,29-79 13 0 0,30-61-111 0 0,0-1 0 0 0,1 0 0 0 0,-1 0 0 0 0,0 0 0 0 0,1 1 0 0 0,-1-1 0 0 0,1 0 0 0 0,0 0 0 0 0,-1 1 0 0 0,1-1 0 0 0,0 0 0 0 0,0 1 0 0 0,0-1 0 0 0,0 0 0 0 0,0 1 0 0 0,0 0 98 0 0,0-2-4165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0.39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1771 0 7824 0 0,'-40'27'488'0'0,"-2"1"578"0"0,1 8 681 0 0,3 0-905 0 0,26-26-651 0 0,0 1 1 0 0,1 0-1 0 0,-2 4-191 0 0,-32 38 97 0 0,-25 34 53 0 0,46-55 141 0 0,-34 51 452 0 0,33-44-577 0 0,-41 68 90 0 0,38-57-208 0 0,-12 20 164 0 0,-21 52-212 0 0,-60 144 39 0 0,31-71-14 0 0,-13 29 39 0 0,99-215-64 0 0,-275 689 0 0 0,236-581 144 0 0,-31 57-144 0 0,32-80 32 0 0,16-33-8 0 0,-3-1 0 0 0,-18 25-24 0 0,11-23 39 0 0,-11 32-39 0 0,-12 21 25 0 0,34-67-154 0 0,2 1 1 0 0,3 1-1 0 0,-1 7 129 0 0,10-25-36 0 0,2-8-829 0 0,1 1-1 0 0,1 1 0 0 0,1-1 1 0 0,0 7 865 0 0,-1 1-2076 0 0,6-19 1020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0.7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1 179 6360 0 0,'0'0'136'0'0,"0"-9"32"0"0,0 0 8 0 0,0-1 8 0 0,0 1-184 0 0,5 0 0 0 0,-5 1 0 0 0,6-6 0 0 0,-1 5 0 0 0,-1-5 72 0 0,-4 0-72 0 0,6 1 0 0 0,-6 4 0 0 0,5-5-160 0 0,0 0 16 0 0,-5 0-1688 0 0,6 5-344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1.1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1442 1 6704 0 0,'-1'1'149'0'0,"-4"4"-79"0"0,0 1 0 0 0,0-1 0 0 0,1 1 0 0 0,-1 1 0 0 0,1-1 0 0 0,-2 7-70 0 0,-11 15 127 0 0,6-12-34 0 0,1 0 0 0 0,1 0 1 0 0,0 1-1 0 0,-2 9-93 0 0,-38 84 1004 0 0,-5 13-207 0 0,13-23-310 0 0,-15 38-68 0 0,-99 286 882 0 0,-126 311-524 0 0,173-459-382 0 0,1 20-62 0 0,-63 153 138 0 0,144-386-566 0 0,6-14-7 0 0,-6 8 102 0 0,-7 9-191 0 0,-3-1 0 0 0,-3-2 1 0 0,-32 38 190 0 0,55-79-229 0 0,12-16 81 0 0,0 1 1 0 0,-1-1 0 0 0,0-1-1 0 0,0 1 1 0 0,0-1-1 0 0,-3 2 148 0 0,4-3-299 0 0,-3 3 112 0 0,2-4-3271 0 0,5-3 40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1.7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1869 0 9128 0 0,'-20'3'219'0'0,"16"-2"-105"0"0,-1-1-1 0 0,0 1 0 0 0,1 0 1 0 0,-1 0-1 0 0,1 0 1 0 0,0 1-114 0 0,-24 8 60 0 0,15-6 112 0 0,6-1-127 0 0,2-1 14 0 0,0 0-1 0 0,0 0 1 0 0,0 1-1 0 0,0 0 1 0 0,1 0-1 0 0,-1 0 1 0 0,1 0-1 0 0,0 1 1 0 0,-4 4-59 0 0,-58 61 64 0 0,51-51-70 0 0,0 0 1 0 0,1 1 0 0 0,2 1-1 0 0,-6 10 6 0 0,-32 56 774 0 0,-42 83 553 0 0,59-110-968 0 0,-66 125 215 0 0,9 4 0 0 0,-17 66-574 0 0,90-210 18 0 0,-90 249 130 0 0,28-79-68 0 0,26-78-70 0 0,-167 388 24 0 0,-42 25 168 0 0,138-307-251 0 0,21-42-795 0 0,64-130 541 0 0,17-31 63 0 0,-20 25-1002 0 0,7-9-792 0 0,30-41 1204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2.2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1710 5 7848 0 0,'-13'-4'232'0'0,"10"4"-14"0"0,2 1-213 0 0,1-1-1 0 0,-1 1 0 0 0,0 0 0 0 0,1-1 0 0 0,-1 1 0 0 0,0-1 0 0 0,0 1 0 0 0,0-1 0 0 0,1 1 0 0 0,-1-1 1 0 0,0 0-1 0 0,0 1 0 0 0,0-1 0 0 0,0 0 0 0 0,0 0 0 0 0,0 1 0 0 0,0-1-4 0 0,0 0 17 0 0,1 0 1 0 0,-1 0-1 0 0,0 0 0 0 0,1 0 1 0 0,-1 0-1 0 0,1 1 0 0 0,-1-1 1 0 0,1 0-1 0 0,-1 0 0 0 0,1 0 1 0 0,-1 1-1 0 0,1-1 0 0 0,-1 0 0 0 0,1 1 1 0 0,-1-1-1 0 0,1 1 0 0 0,-1-1-17 0 0,-3 3 90 0 0,0 0 0 0 0,0 0 0 0 0,0 0 0 0 0,-1-1 0 0 0,1 0 1 0 0,-1 1-91 0 0,-1-1 79 0 0,1 0 0 0 0,0 1 1 0 0,1 0-1 0 0,-1 0 1 0 0,0 1-80 0 0,-28 25 328 0 0,29-25-311 0 0,-47 55 646 0 0,35-38-230 0 0,1 1 0 0 0,1 0 1 0 0,1 1-1 0 0,-8 17-433 0 0,-27 72 728 0 0,-40 99 292 0 0,-36 146-733 0 0,28-87-225 0 0,32-97-44 0 0,-71 171 31 0 0,71-186-34 0 0,-31 67 38 0 0,-92 154-53 0 0,-34-8-509 0 0,104-175-277 0 0,85-142 475 0 0,1-1-515 0 0,-10 9 826 0 0,-26 38-1611 0 0,36-54-2247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8:33.4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5728 0 0,'0'0'132'0'0,"0"0"17"0"0,0 0 10 0 0,0 0 38 0 0,0 0 159 0 0,0 0 76 0 0,0 0 15 0 0,0 0 5 0 0,0 0 17 0 0,0 0 10 0 0,0 0 1 0 0,0 0-6 0 0,0 0-20 0 0,0 0-6 0 0,0 0 0 0 0,0 0-47 0 0,0 0-196 0 0,0 0-86 0 0,0 0-20 0 0,0 0-7 0 0,0 0-18 0 0,0 0-8 0 0,0 0-2 0 0,0 0 4 0 0,0 0 16 0 0,0 0 4 0 0,0 0 0 0 0,1 2-15 0 0,3 8 175 0 0,-4-10-127 0 0,15 16 509 0 0,5 13-322 0 0,-14-13-248 0 0,-1-11-50 0 0,-1-1 49 0 0,-2-2-32 0 0,0 0 1 0 0,-1 1 0 0 0,1-1-1 0 0,-1 0 1 0 0,0 1-1 0 0,1 0 1 0 0,-1-1 0 0 0,0 1-28 0 0,6 13 51 0 0,15 39 336 0 0,-19-50-345 0 0,-2-2-10 0 0,0-1 1 0 0,0 0-1 0 0,0 0 0 0 0,0 1 1 0 0,0-1-1 0 0,-1 1 1 0 0,1-1-1 0 0,-1 1-32 0 0,0-3-89 0 0,0 0-2 0 0,4 7 249 0 0,2 7 516 0 0,-4-8-615 0 0,1-1-47 0 0,-2 3-12 0 0,3-2 0 0 0,-3-1 0 0 0,10 23 256 0 0,-1-11-330 0 0,-6-11 124 0 0,-3-5-35 0 0,0 0 1 0 0,1 1-1 0 0,-1-1 0 0 0,0 1 0 0 0,0-1 0 0 0,0 1 0 0 0,0-1 0 0 0,-1 1 0 0 0,1 0 1 0 0,0 0-16 0 0,4 6 0 0 0,20 23 128 0 0,-21-26-129 0 0,8 9 1 0 0,3 9 64 0 0,-11-17-64 0 0,-1 3 0 0 0,-3-6 0 0 0,9 10 0 0 0,1 15 0 0 0,-6-23 11 0 0,-1-4 37 0 0,-3-1-47 0 0,1 0-1 0 0,-1 1 0 0 0,1-1 0 0 0,-1 0 0 0 0,0 0 1 0 0,1 1-1 0 0,-1-1 0 0 0,0 0 0 0 0,1 1 0 0 0,-1-1 1 0 0,0 0-1 0 0,1 1 0 0 0,-1-1 0 0 0,0 0 0 0 0,0 1 1 0 0,1-1-1 0 0,-1 1 0 0 0,0-1 0 0 0,0 1 0 0 0,0-1 1 0 0,1 1-1 0 0,-1-1 0 0 0,0 0 0 0 0,0 1 0 0 0,0 0 0 0 0,1 6 11 0 0,0-4 48 0 0,0-2-55 0 0,-1-1 0 0 0,1 0-1 0 0,0 0 1 0 0,-1 1 0 0 0,1-1-1 0 0,0 1 1 0 0,-1-1-1 0 0,1 0 1 0 0,-1 1 0 0 0,1-1-1 0 0,-1 1 1 0 0,1-1 0 0 0,-1 1-1 0 0,1 0 1 0 0,-1-1-1 0 0,1 1-3 0 0,9 15 0 0 0,4 3 114 0 0,-14-19-162 0 0,2 2 51 0 0,-1-1 1 0 0,0 0-1 0 0,0 1 1 0 0,0-1-1 0 0,0 1 1 0 0,0-1-1 0 0,0 1 1 0 0,0 0-1 0 0,0-1 1 0 0,-1 1-1 0 0,1 1-3 0 0,2 8-18 0 0,-2-9 0 0 0,4 5 16 0 0,-4-6 60 0 0,-1-1 10 0 0,1 1-14 0 0,5 5-45 0 0,-7-5-5 0 0,0 0-4 0 0,3 2-1 0 0,21 17-1 0 0,-12-10 2 0 0,-6-6 0 0 0,16 11 207 0 0,-16-10-107 0 0,-1-2-61 0 0,-4-1-12 0 0,11 9-16 0 0,-10-10-11 0 0,-1-1 0 0 0,1 1 0 0 0,0-1 0 0 0,-1 1 0 0 0,1-1 0 0 0,-1 1 0 0 0,1 0 0 0 0,-1-1 0 0 0,1 1 0 0 0,-1 0 0 0 0,1 0 0 0 0,-1-1 0 0 0,0 1 0 0 0,1 0 0 0 0,-1 0 0 0 0,0 0 0 0 0,0-1 0 0 0,0 1 0 0 0,0 0 0 0 0,1 0 0 0 0,-1 0 0 0 0,0 1 0 0 0,0 0-117 0 0,1 0 0 0 0,0 0-1 0 0,-1 0 1 0 0,0 1-1 0 0,1-1 1 0 0,-1 0-1 0 0,0 0 1 0 0,0 0-1 0 0,-1 1 118 0 0,1-2-106 0 0,0 0-1 0 0,0-1 1 0 0,0 1-1 0 0,0 0 1 0 0,0-1-1 0 0,0 1 1 0 0,0 0-1 0 0,0-1 1 0 0,1 1-1 0 0,-1 0 1 0 0,0-1-1 0 0,0 1 0 0 0,0-1 1 0 0,1 1-1 0 0,-1 0 1 0 0,0-1-1 0 0,1 1 1 0 0,-1-1-1 0 0,1 1 107 0 0,-1 0-192 0 0,0-1 0 0 0,1 1 0 0 0,-1-1 0 0 0,0 1 0 0 0,0 0 0 0 0,0-1 0 0 0,0 1 0 0 0,1-1 0 0 0,-1 1 0 0 0,0 0 0 0 0,0-1 0 0 0,0 1 0 0 0,0-1 0 0 0,0 1 0 0 0,0 0 1 0 0,0-1-1 0 0,-1 1 0 0 0,1-1 0 0 0,0 1 0 0 0,0 0 192 0 0,0-1-482 0 0,0 3-1747 0 0</inkml:trace>
  <inkml:trace contextRef="#ctx0" brushRef="#br0" timeOffset="1688.05">663 535 4000 0 0,'0'0'91'0'0,"0"0"11"0"0,0 0 9 0 0,0 0 41 0 0,0 0 169 0 0,0 0 79 0 0,0 0 15 0 0,0 0-13 0 0,0 0-55 0 0,0 0-24 0 0,0 0-3 0 0,0 0-15 0 0,0 0-61 0 0,0 0-27 0 0,-2 0-7 0 0,-16 0 302 0 0,16 0-368 0 0,2 0 24 0 0,0 0 100 0 0,0 0 41 0 0,0 0 10 0 0,-1 1-38 0 0,-3 3-158 0 0,-3 0-46 0 0,5-4 30 0 0,2 0-7 0 0,0 0-4 0 0,0 0-4 0 0,0 0-18 0 0,0 0-41 0 0,0 0 0 0 0,-1 0-1 0 0,1 0 1 0 0,0 1-1 0 0,0-1 1 0 0,0 0-1 0 0,-1 0 1 0 0,1 0 0 0 0,0 0-1 0 0,0 0 1 0 0,-1 0-1 0 0,1 0 1 0 0,0 0 0 0 0,0 1-1 0 0,0-1 1 0 0,-1 0-1 0 0,1 0 1 0 0,0 0 0 0 0,0 0-1 0 0,0 1 1 0 0,0-1-1 0 0,0 0 1 0 0,-1 0 0 0 0,1 0-1 0 0,0 1 1 0 0,0-1-1 0 0,0 0 1 0 0,0 0-1 0 0,0 0 1 0 0,0 1 0 0 0,0-1-1 0 0,0 0 1 0 0,0 0-1 0 0,0 1 1 0 0,0-1 0 0 0,0 0-33 0 0,-1 7 452 0 0,1-6-362 0 0,0 0-20 0 0,0 2-1 0 0,5 9 23 0 0,2-1-81 0 0,13 36 673 0 0,-17-38-619 0 0,-1-2 28 0 0,1-1 0 0 0,0 1 0 0 0,0-1 0 0 0,0 0 0 0 0,0 0 1 0 0,2 2-94 0 0,-3-6 0 0 0,0 1 1 0 0,-1 0 0 0 0,1 0 0 0 0,-1 0 0 0 0,0 1 0 0 0,1 1-1 0 0,7 16 43 0 0,-8-19-33 0 0,0 0 0 0 0,1 0 0 0 0,-1 0 0 0 0,0 0 0 0 0,0 0 0 0 0,0 0 0 0 0,-1 0 0 0 0,1 0 0 0 0,0 2-10 0 0,-1-3 54 0 0,1 1 10 0 0,-1-2-69 0 0,2 2 62 0 0,-1 0 1 0 0,0 0-1 0 0,0 0 1 0 0,0 0-1 0 0,0 0 1 0 0,-1 0 0 0 0,1 0-1 0 0,0 0 1 0 0,-1 0-1 0 0,1 2-57 0 0,-1-3 120 0 0,0-1 2 0 0,0 0-120 0 0,0 1 0 0 0,0-1 0 0 0,0 0 1 0 0,0 1-1 0 0,0-1 0 0 0,0 0 0 0 0,0 1 1 0 0,0-1-1 0 0,0 0 0 0 0,0 1 0 0 0,0-1 1 0 0,0 0-1 0 0,0 0 0 0 0,1 1 0 0 0,-1-1 0 0 0,0 0 1 0 0,0 1-1 0 0,0-1 0 0 0,0 0 0 0 0,1 0 1 0 0,-1 1-1 0 0,0-1 0 0 0,0 0 0 0 0,0 0 1 0 0,1 0-1 0 0,-1 1 0 0 0,0-1 0 0 0,1 0-2 0 0,0 2-53 0 0,-1 2 40 0 0,0-1 23 0 0,0-2 48 0 0,0-1 27 0 0,0 0 10 0 0,0 0-38 0 0,0 0-149 0 0,0 0-16 0 0,0 1 27 0 0,0 25 65 0 0,0-25 16 0 0,0-1 7 0 0,0 1 0 0 0,0-1 0 0 0,0 0-1 0 0,0 0 1 0 0,0 1 0 0 0,0-1 0 0 0,0 0 0 0 0,0 1 0 0 0,0-1 0 0 0,0 0 0 0 0,0 0 0 0 0,0 1 0 0 0,0-1 0 0 0,0 0-1 0 0,0 1 1 0 0,0-1 0 0 0,0 0 0 0 0,0 0 0 0 0,0 1 0 0 0,-1-1 0 0 0,1 0 0 0 0,0 0 0 0 0,0 1 0 0 0,0-1 0 0 0,0 0 0 0 0,-1 0-1 0 0,1 1 1 0 0,0-1 0 0 0,0 0 0 0 0,0 0 0 0 0,-1 0-7 0 0,-5 5 116 0 0,5-4 18 0 0,1-1 24 0 0,0 0-4 0 0,-10 4-2 0 0,4 0-152 0 0,-4 0 0 0 0,7-5 0 0 0,3 1 0 0 0,-1-1 0 0 0,1 1 0 0 0,-1-1 0 0 0,1 1 0 0 0,-1-1 0 0 0,0 1 0 0 0,1 0 0 0 0,-1-1 0 0 0,0 1 0 0 0,1 0 0 0 0,-1-1 0 0 0,0 1 0 0 0,1 0 0 0 0,-1 0 0 0 0,0 0 0 0 0,0-1 0 0 0,0 1 0 0 0,-6-1 57 0 0,0-1 1 0 0,-1 1 0 0 0,1 1 0 0 0,-1-1-1 0 0,1 1 1 0 0,-1 1 0 0 0,1-1 0 0 0,-1 1 0 0 0,-2 1-58 0 0,-10 1 206 0 0,16-3-183 0 0,0 0 0 0 0,1 0 0 0 0,-1 1 0 0 0,0 0 0 0 0,1-1 0 0 0,-1 2 0 0 0,-1 0-23 0 0,-1 0 15 0 0,0 0-1 0 0,-1-1 1 0 0,1 0-1 0 0,0 1 1 0 0,0-2-1 0 0,0 1 1 0 0,-6-1-15 0 0,-26 4 42 0 0,32-3-41 0 0,0-1-1 0 0,0 1 1 0 0,0-1-1 0 0,0 0 1 0 0,0-1-1 0 0,0 1 1 0 0,-4-2-1 0 0,-21-1-21 0 0,18 2-2571 0 0,0-1 0 0 0,-13-4 2592 0 0,22 6-1630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2.9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981 1 8608 0 0,'0'0'197'0'0,"0"0"24"0"0,0 0 17 0 0,10 9 2 0 0,-8-7-168 0 0,-1 0 0 0 0,1 0 0 0 0,-1 0 0 0 0,0 0 0 0 0,0 0 0 0 0,0 0 0 0 0,0 0 1 0 0,-1 1-1 0 0,1-1 0 0 0,0 0 0 0 0,-1 1 0 0 0,0-1 0 0 0,1 0 0 0 0,-1 1 0 0 0,0-1 0 0 0,0 0 0 0 0,-1 1 1 0 0,1-1-1 0 0,-1 2-72 0 0,0 6 527 0 0,-1 1 0 0 0,0-1 1 0 0,-4 9-528 0 0,-26 65 2021 0 0,-37 69-2021 0 0,26-62 289 0 0,8-3-203 0 0,14-33 3 0 0,-58 178 886 0 0,60-170-819 0 0,-84 229 435 0 0,92-264-545 0 0,-79 199 284 0 0,41-113-259 0 0,-11 29 106 0 0,-17 15-177 0 0,43-94 4 0 0,-31 55 26 0 0,6 3 0 0 0,-3 23-30 0 0,36-82-401 0 0,16-40-90 0 0,0 1 1 0 0,1 1 0 0 0,2-1-1 0 0,0 2 1 0 0,2-1 0 0 0,0 6 490 0 0,2-7-1739 0 0,2-19-18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3.8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1208 3 10912 0 0,'-7'-1'530'0'0,"2"1"-460"0"0,0-1 1 0 0,1 1-1 0 0,-1-1 0 0 0,1 1 0 0 0,-1 1 0 0 0,1-1 0 0 0,-1 1 0 0 0,1-1 0 0 0,-1 1 0 0 0,1 0 1 0 0,-1 1-1 0 0,-1 0-70 0 0,-9 6 233 0 0,11-7-174 0 0,1 1 0 0 0,-1 0 0 0 0,1 0 0 0 0,0 0 0 0 0,0 0 1 0 0,-3 3-60 0 0,-3 2 0 0 0,5-3 0 0 0,-1-1 0 0 0,1 1 0 0 0,1 0 0 0 0,-1 0 0 0 0,1 0 0 0 0,-1 2 0 0 0,-47 64 0 0 0,13 2 193 0 0,2 2 1 0 0,-23 74-194 0 0,43-106 29 0 0,-53 141 138 0 0,-36 89-56 0 0,53-147 11 0 0,-142 316 32 0 0,-22 46-12 0 0,182-404-43 0 0,-40 107 130 0 0,50-118-150 0 0,-34 113-144 0 0,23-62-757 0 0,34-109 2 0 0,1-13 156 0 0,0-1-28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4.4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2024 0 8208 0 0,'-12'5'113'0'0,"1"1"-1"0"0,0 0 1 0 0,0 0 0 0 0,1 1 0 0 0,0 1 0 0 0,-5 4-113 0 0,-18 18 282 0 0,-5 8-282 0 0,15-15 241 0 0,-71 73 303 0 0,34-36-388 0 0,21-20-84 0 0,11-9 96 0 0,-72 77 772 0 0,20-18 174 0 0,-34 34 276 0 0,71-76-992 0 0,1 2-398 0 0,-27 32 259 0 0,-28 31 154 0 0,45-51-135 0 0,-131 169 629 0 0,157-197-884 0 0,-109 156 910 0 0,-33 76-933 0 0,101-157 164 0 0,-30 53 576 0 0,5 9-740 0 0,54-89 79 0 0,-11 43-79 0 0,1-3 13 0 0,29-73-23 0 0,2 0 0 0 0,-8 35 10 0 0,14-38-102 0 0,-13 55-536 0 0,2 14 638 0 0,17-81-407 0 0,2-1 1 0 0,1 1-1 0 0,2 0 1 0 0,1 0-1 0 0,3 17 407 0 0,0-26-370 0 0,0 7-1836 0 0,1 0 0 0 0,4 8 2206 0 0,4 3-1970 0 0,-1-8-12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5.1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2002 0 9136 0 0,'-14'9'128'0'0,"0"1"0"0"0,0 0 1 0 0,1 1-1 0 0,1 0 0 0 0,0 1 0 0 0,-4 5-128 0 0,-21 28 550 0 0,-6 11-550 0 0,24-30 297 0 0,-5 7-58 0 0,-4 5 306 0 0,-2 0-545 0 0,-31 41 200 0 0,3-4-136 0 0,-84 102 719 0 0,69-83-350 0 0,-86 115 631 0 0,57-74-660 0 0,-47 57 465 0 0,0-4 178 0 0,-52 96-1047 0 0,162-228 142 0 0,-39 59 27 0 0,38-52-135 0 0,-27 41 60 0 0,-2 16-94 0 0,25-41 0 0 0,-7 14 0 0 0,14-21 3 0 0,-10 21-24 0 0,-18 59 21 0 0,50-114-163 0 0,-13 38-310 0 0,1 8 473 0 0,20-57-411 0 0,1-1-1 0 0,2 1 0 0 0,0 0 0 0 0,2 1 0 0 0,1 5 412 0 0,1-25-1113 0 0,1 1 0 0 0,0-1 0 0 0,0 1 0 0 0,2 3 1113 0 0,2 10-4186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5.71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2243 1 11744 0 0,'-4'3'150'0'0,"1"0"0"0"0,-1 0 0 0 0,-1 0 0 0 0,1-1 0 0 0,-1 1-150 0 0,-16 11 430 0 0,-170 164 285 0 0,105-95-376 0 0,2 2 91 0 0,-22 35-430 0 0,43-45 134 0 0,-49 55 236 0 0,80-92-167 0 0,1 2-203 0 0,-24 28 165 0 0,-113 137 265 0 0,70-83-222 0 0,-9 19 19 0 0,3 7-227 0 0,16-20 191 0 0,-45 64-37 0 0,20-32-107 0 0,6 4-1 0 0,-22 59-46 0 0,115-197 0 0 0,-80 161 0 0 0,60-107-20 0 0,-61 145-202 0 0,64-139-70 0 0,-14 61 292 0 0,-6 68-1529 0 0,47-197 1250 0 0,-3 14-2052 0 0,2 0 1 0 0,0 10 2330 0 0,1-10-4132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6.8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1699 0 11520 0 0,'-13'7'278'0'0,"-1"0"-1"0"0,-8 2-277 0 0,10-4 175 0 0,0 0-1 0 0,0 1 1 0 0,0 0-1 0 0,-5 4-174 0 0,-18 14 6 0 0,12-8 235 0 0,1 0 0 0 0,1 1-241 0 0,0 1 419 0 0,1-1-30 0 0,0 0 1 0 0,2 2 0 0 0,1 0-1 0 0,-1 1-389 0 0,11-10 72 0 0,-27 36 764 0 0,-28 48-836 0 0,39-55 94 0 0,8-14-10 0 0,0 2 1 0 0,-3 11-85 0 0,-50 117 108 0 0,-59 149 12 0 0,-26 43-46 0 0,150-341-73 0 0,-101 205-18 0 0,-31 34 17 0 0,-85 137-474 0 0,14-22-2613 0 0,114-217 442 0 0,65-103 2025 0 0,-33 55-1057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7.46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827 1 11344 0 0,'0'0'256'0'0,"0"0"34"0"0,0 0 21 0 0,0 0-35 0 0,0 0-169 0 0,0 0-43 0 0,0 0 0 0 0,0 0 0 0 0,0 0 12 0 0,0 0 50 0 0,0 0 24 0 0,0 0 2 0 0,0 0-2 0 0,-4 5 140 0 0,0 1-178 0 0,0 0 1 0 0,1 0 0 0 0,0 1 0 0 0,-1 4-113 0 0,-9 16 181 0 0,-55 97 728 0 0,48-87-578 0 0,4-6 357 0 0,-8 10-688 0 0,-53 83 818 0 0,6 3 1 0 0,6 3-1 0 0,-6 28-818 0 0,-35 82 319 0 0,-38 88-814 0 0,53-127-2504 0 0,89-196 2840 0 0,-24 36-2618 0 0,16-27-1935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23:47.8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776 1 14280 0 0,'-14'9'342'0'0,"-32"17"-1"0"0,2 3 0 0 0,1 1 0 0 0,-16 17-341 0 0,9-4-461 0 0,15-13 113 0 0,0 2-1 0 0,2 1 0 0 0,-8 13 349 0 0,1 1-628 0 0,14-17-18 0 0,1 1-1 0 0,-2 7 647 0 0,-198 298-4177 0 0,193-285 3761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19:35:33.863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2874 7940 5960 0 0,'0'0'132'0'0,"0"0"17"0"0,0 0 12 0 0,0 0 62 0 0,5 3 1798 0 0,-4-2-1915 0 0,-1-1 0 0 0,1 0-1 0 0,-1 1 1 0 0,0-1-1 0 0,1 0 1 0 0,-1 0-1 0 0,1 1 1 0 0,-1-1 0 0 0,1 0-1 0 0,-1 0 1 0 0,1 0-1 0 0,-1 0 1 0 0,1 1 0 0 0,-1-1-1 0 0,1 0 1 0 0,0 0-106 0 0,0 0 330 0 0,-1 0-36 0 0,0 0-6 0 0,1 0 4 0 0,6 2 184 0 0,-6-1-304 0 0,1-1 0 0 0,-1 0-1 0 0,0 0 1 0 0,0 1 0 0 0,0-1 0 0 0,0 1 0 0 0,1-1 0 0 0,-1 1-1 0 0,0-1 1 0 0,1 2-172 0 0,-2-2 115 0 0,15 0 220 0 0,0 0 177 0 0,-11 0-420 0 0,-1 0 1 0 0,1 0 0 0 0,0 0-1 0 0,-1-1 1 0 0,0 0 0 0 0,3 0-93 0 0,-4 0 30 0 0,-2 1-38 0 0,12 0 524 0 0,-3 0-684 0 0,-7 0 175 0 0,1 1 0 0 0,0-1 0 0 0,-1 0 0 0 0,1-1 0 0 0,0 1 0 0 0,-1 0 0 0 0,1-1 0 0 0,-1 0 0 0 0,1 1 0 0 0,0-2-7 0 0,-2 2 18 0 0,0 0 0 0 0,1-1 1 0 0,-1 1-1 0 0,0 0 1 0 0,1 0-1 0 0,-1 0 1 0 0,0 0-1 0 0,1 0 1 0 0,0 0-19 0 0,8 0 132 0 0,10-3-43 0 0,0 0 0 0 0,1 2 0 0 0,-1 0 0 0 0,20 2-89 0 0,-5 0 54 0 0,-12-6-57 0 0,-19 4 6 0 0,0 0-1 0 0,0 0 1 0 0,0 1 0 0 0,0-1-1 0 0,0 1-2 0 0,-2 0 8 0 0,0 0 0 0 0,1-1 0 0 0,-1 1 1 0 0,0-1-1 0 0,0 0 0 0 0,0 1 0 0 0,0-1 0 0 0,1-1-8 0 0,0 1 9 0 0,-1 0 0 0 0,1 0 1 0 0,0 0-1 0 0,-1 0 0 0 0,1 1 0 0 0,0-1 1 0 0,0 1-1 0 0,2-1-9 0 0,-1 1 40 0 0,-2 0-30 0 0,1 0 0 0 0,0 0 1 0 0,0 0-1 0 0,0 0 0 0 0,0 0 0 0 0,0 0 0 0 0,0 1 0 0 0,-1 0 0 0 0,1-1 0 0 0,1 2-10 0 0,7-1 127 0 0,-3-1-70 0 0,17 0 52 0 0,-18 0-98 0 0,-4-1 14 0 0,-2 1-15 0 0,10 4 8 0 0,-5-1 67 0 0,17 3 126 0 0,-6-2-70 0 0,-6-3 286 0 0,0-1-363 0 0,5-1-129 0 0,-4 1-71 0 0,0 0 1 0 0,0 1-1 0 0,9 1 136 0 0,11 2 153 0 0,-6 0 36 0 0,-20-3-169 0 0,0 0 0 0 0,0 0-1 0 0,-1-1 1 0 0,1 0 0 0 0,0 0 0 0 0,2-1-20 0 0,10 0 27 0 0,-9 1-27 0 0,-2 0 0 0 0,-1 0 0 0 0,0 0 0 0 0,0 0 0 0 0,0-1 0 0 0,6-2 0 0 0,-6 2 8 0 0,1 1 0 0 0,-1-1 0 0 0,0 1 0 0 0,1 0 0 0 0,-1 0 1 0 0,1 1-9 0 0,13 0 31 0 0,66-1 40 0 0,-50-7-22 0 0,-31 6-42 0 0,0 1-1 0 0,0-1 1 0 0,0 0-1 0 0,0-1 0 0 0,-1 1 1 0 0,1-1-1 0 0,0 0 1 0 0,-1 0-1 0 0,1 0 0 0 0,1-1-6 0 0,-2 0 19 0 0,0 1 0 0 0,1 1-1 0 0,-1-1 1 0 0,0 1 0 0 0,1 0-1 0 0,0 0 1 0 0,-1 0 0 0 0,1 0-1 0 0,4 1-18 0 0,8-5 134 0 0,15 5-60 0 0,1 0-74 0 0,4-4 54 0 0,-34 4-46 0 0,1-1 0 0 0,0 1 0 0 0,-1-1 0 0 0,1 0 0 0 0,-1 0 0 0 0,0 0 0 0 0,3-1-8 0 0,12-4 18 0 0,13-4-7 0 0,-23 7-4 0 0,-1 0 0 0 0,0 1 0 0 0,1 0 1 0 0,-1 1-1 0 0,1-1 0 0 0,5 1-7 0 0,-10 1 2 0 0,1-1 1 0 0,-1 1 0 0 0,1-1-1 0 0,-1 0 1 0 0,2 0-3 0 0,-1 0 0 0 0,0 0-1 0 0,0 0 0 0 0,-1 0 1 0 0,1 1-1 0 0,2-1 1 0 0,41-3 54 0 0,0 0-44 0 0,-17 2 7 0 0,-24 1-11 0 0,0 0 0 0 0,0 1 0 0 0,0-1 0 0 0,0 1 0 0 0,0 1 0 0 0,0-1 0 0 0,0 1-1 0 0,5 1-5 0 0,13 3 0 0 0,-1-1 0 0 0,16 4 64 0 0,-12-3-64 0 0,33 6 0 0 0,-31-7 0 0 0,10 2 54 0 0,-22-2-51 0 0,-1-1 0 0 0,1-1 1 0 0,0 0-1 0 0,4-1-3 0 0,13 3 221 0 0,-6 1-113 0 0,4-1 78 0 0,2 0 134 0 0,-30-4-308 0 0,0 1 1 0 0,-1-1-1 0 0,1 1 0 0 0,0 0 1 0 0,-1 0-1 0 0,1 0 1 0 0,0 1-13 0 0,-1-1-14 0 0,0 0 0 0 0,1 0-1 0 0,-1 0 1 0 0,1 0 0 0 0,-1-1 0 0 0,4 1 14 0 0,17 3-144 0 0,5 1 376 0 0,55-5 56 0 0,-55-5-288 0 0,-24 5 0 0 0,1-1 0 0 0,0 0 0 0 0,-1 0 0 0 0,1 0 0 0 0,0-1 0 0 0,-1 0 0 0 0,0 1 0 0 0,0 0 0 0 0,0 0 0 0 0,5 0 0 0 0,-9 1 0 0 0,0 0 0 0 0,1 0-1 0 0,-1 0 1 0 0,0 0 0 0 0,1-1 0 0 0,-1 1-1 0 0,0 0 1 0 0,1-1 0 0 0,-1 1-1 0 0,1-1 1 0 0,9-1 15 0 0,47-6 109 0 0,-19 3-70 0 0,-22 5-45 0 0,-4 0-8 0 0,-1 0-1 0 0,0 1 0 0 0,0 0 0 0 0,2 1 0 0 0,-1 0-2 0 0,3 0 15 0 0,17 3 40 0 0,56 7 135 0 0,-56-7-116 0 0,-29-5-62 0 0,-1 1 0 0 0,1-1-1 0 0,0 0 1 0 0,-1 0 0 0 0,1 0-1 0 0,0-1 1 0 0,-1 1-1 0 0,3-1-9 0 0,15-2 67 0 0,-17 3-47 0 0,1-1-1 0 0,-1 0 0 0 0,1 1 0 0 0,-1-2 0 0 0,4 0-19 0 0,-4 0 11 0 0,1 1 0 0 0,-1 0 0 0 0,0 0 0 0 0,1 0 0 0 0,4 0-11 0 0,19-3 53 0 0,1 0-63 0 0,14-1 155 0 0,-43 5-144 0 0,11 1 65 0 0,0-2 0 0 0,0 0 0 0 0,8-1-66 0 0,-14 1 1 0 0,-1 1 1 0 0,1 0 0 0 0,-1 0-1 0 0,1 1 1 0 0,-1-1 0 0 0,2 1-2 0 0,18 1 11 0 0,-13-1 1 0 0,-1 0 1 0 0,1 1-1 0 0,-1 0 1 0 0,7 2-13 0 0,18 4 57 0 0,-7 0-23 0 0,-21-6-21 0 0,1 1 1 0 0,-1-2-1 0 0,8 2-13 0 0,36 9 144 0 0,-43-10-135 0 0,1 0 0 0 0,-1 0 0 0 0,-1 1 0 0 0,1 0 0 0 0,0 1-9 0 0,26 10-117 0 0,-9-4 184 0 0,-20-7-24 0 0,0-1 0 0 0,0 0-1 0 0,0 0 1 0 0,0-1-1 0 0,5 2-42 0 0,1-1 0 0 0,-1 1 0 0 0,10 3 0 0 0,20 5 0 0 0,-18-6 0 0 0,-11-3 0 0 0,-1 0 0 0 0,1 0 0 0 0,8-1 0 0 0,11 4 0 0 0,7-1 0 0 0,-3 0 0 0 0,17 1 0 0 0,57-1 196 0 0,108-4-152 0 0,-191-4-44 0 0,8-1 91 0 0,-28 5-80 0 0,0 0-1 0 0,0 0 1 0 0,0-1 0 0 0,0 1-1 0 0,3-2-10 0 0,35-7 0 0 0,-19 3 44 0 0,-15 5-13 0 0,-1-1 0 0 0,0-1 0 0 0,0 1 0 0 0,0-2-31 0 0,0 1 17 0 0,0 1-1 0 0,1 0 1 0 0,-1 0-1 0 0,1 0 1 0 0,0 1-17 0 0,16-3-56 0 0,25-3 45 0 0,-29 4 35 0 0,-17 2-18 0 0,0 1 1 0 0,-1-1 0 0 0,1 0 0 0 0,0 0 0 0 0,0 0-1 0 0,0 0-6 0 0,1-1 0 0 0,-1 1 0 0 0,0 0 0 0 0,1 0 0 0 0,-1 0 0 0 0,5 0 0 0 0,12-2 0 0 0,-13 1 0 0 0,-1 1 0 0 0,-1-1 0 0 0,1 1 0 0 0,7-1 0 0 0,11-2 0 0 0,83 4 0 0 0,-106 0 0 0 0,8 0 0 0 0,0 0 0 0 0,0-1 0 0 0,9-1 0 0 0,37-7 0 0 0,-47 8 0 0 0,0 0 0 0 0,0 1 0 0 0,0 0 0 0 0,8 1 0 0 0,5-1 0 0 0,-2 0 0 0 0,0 0 0 0 0,0 0 0 0 0,0 2 0 0 0,1 0 0 0 0,26 2 0 0 0,-36-2 0 0 0,0-2 0 0 0,0 1 0 0 0,8-2 0 0 0,-9 1 0 0 0,1 0 0 0 0,0 1 0 0 0,6 0 0 0 0,13 4 0 0 0,-8-4-2 0 0,-19-1 4 0 0,1 0 0 0 0,-1 1 0 0 0,1-1 1 0 0,-1 0-1 0 0,0 1 0 0 0,1 0-2 0 0,15 2 56 0 0,-4-2-59 0 0,30 4 3 0 0,9-1 64 0 0,-26 0-64 0 0,-21-3 7 0 0,-1 0 1 0 0,1 0-1 0 0,-1-1 0 0 0,1 0 0 0 0,-1-1 0 0 0,2 1-7 0 0,11-1 21 0 0,185 1 241 0 0,-168-4-252 0 0,10-1 1 0 0,77 5-22 0 0,-117 0 11 0 0,0-1 0 0 0,0 0 0 0 0,-1 0 0 0 0,2 0 0 0 0,21-3 0 0 0,10-1 0 0 0,7 1 0 0 0,75 4 75 0 0,-70 4-22 0 0,-38-3-79 0 0,-1-1-1 0 0,1 1 0 0 0,0 1 27 0 0,-3-1 28 0 0,0 0-1 0 0,0-1 1 0 0,8-1-28 0 0,1 1 35 0 0,33-5-102 0 0,-42 5 42 0 0,1-1-1 0 0,0-1 1 0 0,-1 0-1 0 0,1 0 1 0 0,1-1 25 0 0,10-3-4 0 0,65-15 710 0 0,-63 13-422 0 0,-18 6-287 0 0,-1 1 0 0 0,0-1-1 0 0,1 1 1 0 0,-1 0 0 0 0,1 0 0 0 0,0 1 0 0 0,0-1 3 0 0,3 1 0 0 0,0-1 0 0 0,0-1 0 0 0,0 1 0 0 0,-1-1 0 0 0,4-1 0 0 0,15-4 0 0 0,-8 3 0 0 0,0 2 0 0 0,0 0 0 0 0,3 1 0 0 0,17-4 0 0 0,-33 5 0 0 0,3 0 0 0 0,1 0 0 0 0,0 1 0 0 0,0 0 0 0 0,3 1 0 0 0,30 2 0 0 0,-39-3 0 0 0,6 0 0 0 0,0 1 0 0 0,-1-1 0 0 0,7-1 0 0 0,-4 1-7 0 0,1 1 0 0 0,-1 0 0 0 0,0 0 0 0 0,0 1 0 0 0,6 3 7 0 0,-2-1 75 0 0,3-1-75 0 0,-14-4 0 0 0,0 1 0 0 0,0 0 0 0 0,-1 0 0 0 0,1 0 0 0 0,-1 1 0 0 0,1-1 0 0 0,1 1 0 0 0,-3-1-1 0 0,0 1 0 0 0,1-2 0 0 0,-1 1 0 0 0,1 0 1 0 0,0 0-1 0 0,1-1 1 0 0,13 5 76 0 0,3-1 107 0 0,27 5-173 0 0,-21-5-10 0 0,-24-3 0 0 0,0-1 0 0 0,-1 1 0 0 0,1-1 0 0 0,0 0 0 0 0,-1 0 0 0 0,1 0 0 0 0,0 1 0 0 0,0-2 0 0 0,-1 1 0 0 0,1 0 0 0 0,0 0 0 0 0,6 0 0 0 0,4 1 0 0 0,1 0 0 0 0,-1 0 0 0 0,2-1 0 0 0,-3 0 0 0 0,0 0 0 0 0,-1 1 0 0 0,1 0 0 0 0,0 1 0 0 0,-7-2-2 0 0,1 1 0 0 0,0-1 0 0 0,0 1 0 0 0,0-2 0 0 0,5 1 2 0 0,-5-1-20 0 0,1 1 1 0 0,0 0 0 0 0,-1 0-1 0 0,5 1 20 0 0,26 4 0 0 0,-23-4 0 0 0,0 1 0 0 0,-1 0 0 0 0,1 1 0 0 0,1 1 0 0 0,-3-1 14 0 0,0-1 0 0 0,0 0 0 0 0,0 0 0 0 0,7-1-14 0 0,25 5 83 0 0,-27-3-33 0 0,-6 0-28 0 0,1-1 0 0 0,0 0 0 0 0,0-1-1 0 0,6 0-21 0 0,30 3 196 0 0,-33-4-196 0 0,0 1 0 0 0,0 0 0 0 0,1 1 0 0 0,3 0 0 0 0,-1 0 0 0 0,3-1 0 0 0,24 2 0 0 0,-18-1 0 0 0,1-1 0 0 0,17-2 0 0 0,-1 0 0 0 0,-1 0 0 0 0,-1-2 0 0 0,18-5 0 0 0,-17 4 11 0 0,0-1 53 0 0,34-3-11 0 0,-11 1-53 0 0,-39 4 0 0 0,-20 2 0 0 0,0 1 0 0 0,-1-1 0 0 0,1 0 0 0 0,-1 0 0 0 0,3-1 0 0 0,-2-1 32 0 0,1 2 0 0 0,0-1 0 0 0,0 1 0 0 0,4 0-32 0 0,18-4 118 0 0,-13 2-105 0 0,-11 2-14 0 0,0 0 0 0 0,0 0 1 0 0,0 0-1 0 0,2-1 1 0 0,1 0 0 0 0,1-1 0 0 0,0 1 0 0 0,9 0 0 0 0,2-1 0 0 0,36-6 0 0 0,-14 5 0 0 0,-32 3 0 0 0,-6 0 0 0 0,0 1 0 0 0,0-1 0 0 0,0 0 0 0 0,0 0 0 0 0,0 0 0 0 0,0-1 0 0 0,0 1 0 0 0,2-3 0 0 0,0 2 22 0 0,-1-1 0 0 0,1 1 0 0 0,0 0 0 0 0,0 0 0 0 0,0 0 0 0 0,0 1 0 0 0,0 0 0 0 0,0 0 0 0 0,0 1 0 0 0,0 0 0 0 0,4 0-22 0 0,28-4-202 0 0,161 4 202 0 0,-154 4 175 0 0,8 0-102 0 0,18 1-73 0 0,-62-6 18 0 0,0 1 0 0 0,0-1 0 0 0,6-1-18 0 0,-11 1 1 0 0,-1 1 0 0 0,1 0 1 0 0,0 0-1 0 0,-1 0 0 0 0,1 0 1 0 0,-1 0-1 0 0,1 1 1 0 0,1 0-2 0 0,17 2-1 0 0,-16-3 3 0 0,0 1-1 0 0,0-1 0 0 0,6 3-1 0 0,14 1-128 0 0,12 0 76 0 0,-31-4 106 0 0,36 0 71 0 0,35 5-125 0 0,-65-4-59 0 0,1-1 0 0 0,0 0 1 0 0,1-1 58 0 0,-1 0-66 0 0,1 1 1 0 0,9 1 65 0 0,32 1 321 0 0,-40-2-192 0 0,1 0 1 0 0,0 2 0 0 0,3 0-130 0 0,-12-1-39 0 0,1 0 0 0 0,-1-1 0 0 0,0 0 0 0 0,3-1 39 0 0,7 1 198 0 0,63-7-415 0 0,-26 2 586 0 0,-48 5-369 0 0,0-1 0 0 0,0 0 0 0 0,6-1 0 0 0,10-3 0 0 0,3 0 0 0 0,-20 3 0 0 0,1 0 0 0 0,0 1 0 0 0,0 0 0 0 0,5 0 0 0 0,-7 1 8 0 0,1-1 0 0 0,-1 0 0 0 0,0 0 0 0 0,2 0-8 0 0,-1-1 8 0 0,-1 1 0 0 0,0 0 0 0 0,1 1 0 0 0,2-1-8 0 0,109 1 0 0 0,-65-4 0 0 0,84 4 0 0 0,-119 1-14 0 0,-14 0 2 0 0,0-1 0 0 0,-1 0 1 0 0,1 0-1 0 0,0 0 0 0 0,-1 0 1 0 0,1 0-1 0 0,-1 0 0 0 0,2-1 12 0 0,3 0-6 0 0,0-1-1 0 0,-1 2 1 0 0,1-1-1 0 0,0 1 1 0 0,-1 0-1 0 0,1 1 1 0 0,0-1-1 0 0,0 1 7 0 0,-4 0 19 0 0,0-1 0 0 0,0 0 0 0 0,0 0-1 0 0,0 0 1 0 0,-1-1 0 0 0,1 1 0 0 0,2-1-19 0 0,14-1-4 0 0,1 2 4 0 0,0 1 0 0 0,1 1 0 0 0,-3 1 0 0 0,1-2 0 0 0,9 0 0 0 0,5 4 0 0 0,20-1 0 0 0,-46-4 0 0 0,1 1 0 0 0,-1 0 0 0 0,3 1 0 0 0,23 3 0 0 0,-30-5 0 0 0,0 0 0 0 0,1 1 0 0 0,-1-1 0 0 0,0 1 0 0 0,4 1 0 0 0,12 2 0 0 0,-1-3 0 0 0,1 0 0 0 0,-1 1 0 0 0,7 2 0 0 0,16 1 55 0 0,3 1 61 0 0,-28-3-90 0 0,0-1 0 0 0,1-1 0 0 0,-1-1 0 0 0,10 0-26 0 0,0-1 13 0 0,27 6-13 0 0,113-5 0 0 0,-130-5 0 0 0,-26 4 0 0 0,0-1 0 0 0,9 1 0 0 0,-9 1 0 0 0,0-1 0 0 0,8-2 0 0 0,17-2 0 0 0,-23 5 0 0 0,-1-2 0 0 0,0 1 0 0 0,0-2 0 0 0,0 1 0 0 0,5-3 0 0 0,0 0 0 0 0,15-1 0 0 0,0 0 0 0 0,15-5 0 0 0,-36 9 0 0 0,0 1 0 0 0,1 0 0 0 0,-1 0 0 0 0,4 1 0 0 0,28-3 0 0 0,-23 2 0 0 0,1 0 0 0 0,-1 1 0 0 0,5 1 0 0 0,13 0 0 0 0,-30-2 0 0 0,1 2 0 0 0,0-1 0 0 0,0 1 0 0 0,3 1 0 0 0,-9-2 0 0 0,1 0 0 0 0,-1 1 0 0 0,1-2 0 0 0,-1 1 0 0 0,1 0 0 0 0,-1 0 0 0 0,1-1 0 0 0,0 0 0 0 0,0 1 0 0 0,0-1 0 0 0,-1 1 0 0 0,1 0 0 0 0,0 0 0 0 0,2 0 0 0 0,0 1 1 0 0,15 2 25 0 0,1-1 1 0 0,8 0-27 0 0,-24-2 17 0 0,-1 1 1 0 0,0-1-1 0 0,1 1 0 0 0,3 1-17 0 0,-4 0 0 0 0,0-1-1 0 0,1-1 1 0 0,-1 1 0 0 0,5 0 0 0 0,-3-1-20 0 0,-1 1 0 0 0,1-1 0 0 0,0 2 1 0 0,-1-1 19 0 0,1 0 1 0 0,0 0 0 0 0,-1 0 1 0 0,1 0-1 0 0,0-1-1 0 0,-1 1 0 0 0,1-1 0 0 0,0 1 0 0 0,-1 0 0 0 0,1 1 0 0 0,0-1 0 0 0,-1 0 0 0 0,1 0 0 0 0,0-1 0 0 0,-1 1 0 0 0,33 3 0 0 0,5 0 0 0 0,59 3 11 0 0,46-9 42 0 0,-120-2-53 0 0,-23 2 0 0 0,0 1 0 0 0,0 1 0 0 0,0-1 0 0 0,0 1 0 0 0,0 0 0 0 0,1 0 0 0 0,8 1 0 0 0,-1-1 0 0 0,1 0 0 0 0,-1-1 0 0 0,1-1 0 0 0,9-2 0 0 0,-5 1 0 0 0,58-1 0 0 0,-58 2 0 0 0,1 0 0 0 0,4 1 0 0 0,39-3 64 0 0,-36 3-64 0 0,0 0 0 0 0,1-2 0 0 0,-1-1 0 0 0,0-1 0 0 0,4-3 0 0 0,-26 7 0 0 0,11-3 32 0 0,0 0 0 0 0,0 2 0 0 0,0-1 0 0 0,4 2-32 0 0,29-4 64 0 0,-27 4-84 0 0,-1 0 0 0 0,0-2 0 0 0,0-1 0 0 0,13-4 20 0 0,18 0 0 0 0,-39 5 0 0 0,1 0 0 0 0,1 2 0 0 0,-1-1 0 0 0,9 2 0 0 0,21-3 0 0 0,-22 1 0 0 0,0 1 0 0 0,21 2 0 0 0,-2 0 0 0 0,-32-1 0 0 0,23 0 0 0 0,27 3 0 0 0,-5 2 11 0 0,-49-4-4 0 0,1-1 1 0 0,-1 1 0 0 0,0-1-1 0 0,1 0 1 0 0,-1 0 0 0 0,0 0-1 0 0,5-1-7 0 0,-6 1 0 0 0,1 0 0 0 0,0 0 0 0 0,0 0 0 0 0,0 0 0 0 0,0 1 0 0 0,1-1 0 0 0,18 3 0 0 0,48 1 0 0 0,8 0 0 0 0,-28 0 0 0 0,29 1 0 0 0,0-1 0 0 0,-70-4 0 0 0,9 0 0 0 0,0 1 0 0 0,13 2 0 0 0,-12-2 0 0 0,1 0 0 0 0,-1-1 0 0 0,2-1 0 0 0,13 0 0 0 0,28-3 0 0 0,-28 0 0 0 0,-25 2 0 0 0,0 1 0 0 0,10-1 0 0 0,1 3 0 0 0,-11 0 0 0 0,-1-1 0 0 0,1 0 0 0 0,-1-1 0 0 0,1 0 0 0 0,-1-1 0 0 0,2 0 0 0 0,1-1 0 0 0,1 1 0 0 0,-1 0 0 0 0,7 0 0 0 0,-4 1 0 0 0,-1-1 0 0 0,10-3 0 0 0,-10 2 24 0 0,0 1-1 0 0,14 0-23 0 0,0 0 17 0 0,108-17-17 0 0,-94 17 0 0 0,1 0 0 0 0,-29 1 0 0 0,0 0 0 0 0,0 1 0 0 0,1 0 0 0 0,-2 1 0 0 0,1-1 0 0 0,-1-1 0 0 0,9-1 0 0 0,-7 0 0 0 0,0 1 0 0 0,0 1 0 0 0,13 1 0 0 0,7 0 0 0 0,87-1 0 0 0,-96-2 0 0 0,-21 1 0 0 0,1 0 0 0 0,-1 1 0 0 0,0-1 0 0 0,1 2 0 0 0,-1-1 0 0 0,2 0 0 0 0,14 3 18 0 0,0-1 0 0 0,1-1-1 0 0,16-2-17 0 0,-3 0 11 0 0,-32 1-11 0 0,0 0 0 0 0,-1-1 0 0 0,1 1 0 0 0,0-1 0 0 0,-1 1 0 0 0,3-2 0 0 0,-2 1 0 0 0,-1 0 0 0 0,1 0 0 0 0,0 1 0 0 0,-1-1 0 0 0,1 1 0 0 0,2-1 0 0 0,42-3 0 0 0,-41 4 0 0 0,-1 0 0 0 0,0 0 0 0 0,0 0 0 0 0,-1 1 0 0 0,1-1 0 0 0,0 1 0 0 0,2 1 0 0 0,-2-1 0 0 0,-1 0 0 0 0,1 0 0 0 0,0 0 0 0 0,0-1 0 0 0,0 1 0 0 0,0-1 0 0 0,56 4 0 0 0,-40-3 0 0 0,-12-1 0 0 0,0 0 0 0 0,0 0 0 0 0,0 0 0 0 0,0-1 0 0 0,0-1 0 0 0,1 0 0 0 0,-5 1 16 0 0,1 1 0 0 0,-1-1 0 0 0,1 1 0 0 0,-1 0 0 0 0,1 0 0 0 0,5 1-16 0 0,7 0-8 0 0,32 3-88 0 0,-5 0 96 0 0,-37-4 0 0 0,0 1 0 0 0,0-1 0 0 0,0 1 0 0 0,1 1 0 0 0,-6-2 0 0 0,0 1 0 0 0,0-1 0 0 0,0 0 0 0 0,0 0 0 0 0,0 0 0 0 0,1-1 0 0 0,-1 1 0 0 0,2-2 0 0 0,-2 2 0 0 0,0-1 0 0 0,1 1 0 0 0,-1-1 0 0 0,0 1 0 0 0,0 0 0 0 0,0 0 0 0 0,0 0 0 0 0,3 1 0 0 0,16 3 0 0 0,1-1 0 0 0,-1-1 0 0 0,1 0 0 0 0,0-2 0 0 0,52-3 0 0 0,-17-1 0 0 0,-13-1 0 0 0,-29 3 0 0 0,-1 1 0 0 0,3 0 0 0 0,-5 0 0 0 0,0 0 0 0 0,4-1 0 0 0,-3 0 0 0 0,-1 0 0 0 0,6 1 0 0 0,66-3 80 0 0,-65 4-88 0 0,5 1-32 0 0,0-2 0 0 0,12-2 40 0 0,-22 1 0 0 0,1 1 0 0 0,8 1 0 0 0,-9 1 0 0 0,0-2 0 0 0,9-1 0 0 0,-7 1 0 0 0,1 0 0 0 0,-1 1 0 0 0,5 1 0 0 0,12 0 0 0 0,-10-3 0 0 0,-18 2 0 0 0,1-1 0 0 0,-1 1 0 0 0,1 0 0 0 0,-1 1 0 0 0,5 0 0 0 0,10-1 0 0 0,5 1 0 0 0,-16 0 0 0 0,1 0 0 0 0,-1-1 0 0 0,0 0 0 0 0,1-1 0 0 0,16 0 11 0 0,-11 1 29 0 0,2 0-36 0 0,0 0 1 0 0,0-2-1 0 0,1 0-4 0 0,29-2 64 0 0,-39 3-43 0 0,1 0 0 0 0,-1 0 0 0 0,1 1 0 0 0,8 1-21 0 0,7 0 44 0 0,-7-1-28 0 0,0 0 0 0 0,0-2 0 0 0,1 0 0 0 0,5-2-16 0 0,-17 2 0 0 0,0 1 0 0 0,-1 0 0 0 0,5 0 0 0 0,-5 1 0 0 0,0 0 0 0 0,-1-1 0 0 0,1 0 0 0 0,2-1 0 0 0,-1 0-3 0 0,0 1 0 0 0,0 0 0 0 0,0 1 0 0 0,0-1 0 0 0,2 1 3 0 0,-1 0 2 0 0,0 0-1 0 0,0-1 1 0 0,4 0-2 0 0,35-7 10 0 0,-41 8-10 0 0,0-1 0 0 0,-1 1 0 0 0,1 1 0 0 0,-1-1 0 0 0,3 1 0 0 0,18 2 0 0 0,162-3 0 0 0,-146-5 0 0 0,-39 5-8 0 0,-1 0 1 0 0,0 0-1 0 0,0-1 0 0 0,0 1 1 0 0,-1-1-1 0 0,1 0 0 0 0,2 0 8 0 0,12-3-90 0 0,1-10-1343 0 0,-12 8 1114 0 0,-5 4-23 0 0,0 1-97 0 0,0-38-5180 0 0,-2 32 2893 0 0,1 4 1571 0 0,0-5-4523 0 0</inkml:trace>
  <inkml:trace contextRef="#ctx0" brushRef="#br0">20752 7289 7248 0 0,'0'0'209'0'0,"0"0"86"0"0,1 2 209 0 0,1 1-279 0 0,0 1 0 0 0,1-1-1 0 0,-1 1 1 0 0,1-1 0 0 0,0 0 0 0 0,0 0 0 0 0,0 0 0 0 0,1-1 0 0 0,-1 1 0 0 0,1-1-1 0 0,-1 0 1 0 0,1 0 0 0 0,0 0 0 0 0,0 0 0 0 0,0-1 0 0 0,0 1 0 0 0,0-1 0 0 0,2 0-225 0 0,-3 0 134 0 0,1 1 0 0 0,0-1 0 0 0,-1 1 0 0 0,1-1 0 0 0,1 2-134 0 0,14 7 746 0 0,0-2-22 0 0,-15-6-583 0 0,-1 0 0 0 0,1 0 0 0 0,0-1 0 0 0,0 1 0 0 0,0-1 0 0 0,0 0 1 0 0,2 0-142 0 0,9 2 429 0 0,-1 0 0 0 0,0 0-1 0 0,0 2 1 0 0,10 4-429 0 0,1-1 421 0 0,1 0-1 0 0,1-2 0 0 0,2-1-420 0 0,33 9 589 0 0,-27-5-59 0 0,24 11-530 0 0,-44-15 51 0 0,-7-3 3 0 0,-1 1 0 0 0,0 0 0 0 0,-1 0 0 0 0,1 0-1 0 0,3 3-53 0 0,-5-3 19 0 0,-1 0-4 0 0,0 0 1 0 0,0-1 0 0 0,0 2 0 0 0,0-1 0 0 0,0 0-1 0 0,-1 1 1 0 0,0-1 0 0 0,0 1 0 0 0,0 0 0 0 0,0 0-1 0 0,1 2-15 0 0,5 9-2 0 0,-8-13 3 0 0,0 0 0 0 0,0 0 0 0 0,0 0 0 0 0,0 0 0 0 0,0 0 0 0 0,0 0 0 0 0,0 0 0 0 0,0 0 0 0 0,-1 1 0 0 0,1-1 0 0 0,-1 0 0 0 0,0 0 0 0 0,1 2-1 0 0,-1 2 27 0 0,0 0 1 0 0,-1-1-1 0 0,0 1 0 0 0,1-1 0 0 0,-1 1 1 0 0,-1-1-1 0 0,1 0 0 0 0,-1 1 0 0 0,0-1-27 0 0,-1 1-5 0 0,3-3-2 0 0,-1-1 0 0 0,0 1 1 0 0,0-1-1 0 0,-1 0 0 0 0,1 1 0 0 0,0-1 0 0 0,-1 0 1 0 0,0 0-1 0 0,1 0 0 0 0,-1 0 0 0 0,0 1 7 0 0,-6 4 35 0 0,1 1 0 0 0,0 0 0 0 0,-2 2-35 0 0,2-1 34 0 0,0-1 1 0 0,0 0-1 0 0,-2 1-34 0 0,-53 46 0 0 0,-14 4 45 0 0,-70 53 49 0 0,117-92-470 0 0,0-2-1 0 0,-24 10 377 0 0,34-19-1210 0 0,0-1 0 0 0,-1-1 0 0 0,-1 0 1 0 0,1-2-1 0 0,-4 1 1210 0 0,0-2-5208 0 0</inkml:trace>
  <inkml:trace contextRef="#ctx0" brushRef="#br0">7770 4151 5960 0 0,'0'0'132'0'0,"0"0"17"0"0,0 0 12 0 0,0 0 50 0 0,-1-1 160 0 0,-29-2 4069 0 0,28 3-4115 0 0,2 0-112 0 0,0 0-47 0 0,0 0-8 0 0,0 0 9 0 0,0 1 56 0 0,-7 10 238 0 0,6-10-410 0 0,0 0 0 0 0,0 1 0 0 0,0-1-1 0 0,0 0 1 0 0,0 1 0 0 0,0-1 0 0 0,0 1 0 0 0,1 0 0 0 0,-1-1 0 0 0,1 1 0 0 0,-1-1 0 0 0,1 1 0 0 0,0 0 0 0 0,-1-1 0 0 0,1 1 0 0 0,0 0 0 0 0,0 0 0 0 0,0-1 0 0 0,0 1 0 0 0,1 0-51 0 0,1 11 58 0 0,-2-11-53 0 0,0 0-1 0 0,0 0 0 0 0,0 0 0 0 0,1 0 0 0 0,-1 0 0 0 0,0 0 0 0 0,1 0 0 0 0,0 0 0 0 0,0-1 0 0 0,-1 1 0 0 0,1 0 1 0 0,1 0-5 0 0,-1 1 8 0 0,1 0 1 0 0,-1 0-1 0 0,0 1 1 0 0,1-1-1 0 0,-2 0 1 0 0,1 0 0 0 0,0 1-1 0 0,0 1-8 0 0,2 10 65 0 0,1-6-54 0 0,-3-6-11 0 0,0-1 0 0 0,0 1 0 0 0,0 0 0 0 0,-1-1 0 0 0,1 1 0 0 0,-1 0 0 0 0,1-1 0 0 0,-1 1 0 0 0,0 4 33 0 0,1 1 1 0 0,0-1 0 0 0,2 7-34 0 0,-2-7 48 0 0,1 0-1 0 0,-1 0 1 0 0,0 7-48 0 0,3 42 284 0 0,-4-28-176 0 0,-1-11 101 0 0,1 0-1 0 0,1 1 0 0 0,0-1 0 0 0,2 2-208 0 0,-1 1 13 0 0,-2-16-13 0 0,0-1-1 0 0,0 0 1 0 0,1 0-1 0 0,-1 0 1 0 0,1 0 0 0 0,0 0 0 0 0,4 23 0 0 0,-5-22 13 0 0,1 0 0 0 0,-1 0 0 0 0,1 0 1 0 0,-1 0-1 0 0,0 3-13 0 0,-1-4 18 0 0,1 1 0 0 0,0-1 0 0 0,1 1 0 0 0,-1-1 0 0 0,0 0 0 0 0,2 3-18 0 0,-2-4 7 0 0,1-1 0 0 0,-1 1 0 0 0,0 0 0 0 0,0-1 0 0 0,0 1 0 0 0,0-1 0 0 0,0 1 0 0 0,0 1-7 0 0,-1-2 2 0 0,1 0 0 0 0,0 0-1 0 0,0 0 1 0 0,0 0 0 0 0,0 1 0 0 0,0-1-1 0 0,0 0 1 0 0,1 0 0 0 0,-1 0 0 0 0,0 1-2 0 0,2 1 0 0 0,-1 0 0 0 0,-1 1 0 0 0,1-1 0 0 0,0 0 0 0 0,-1 1 0 0 0,0-1 0 0 0,1 0 0 0 0,-1 1 0 0 0,-1-1 0 0 0,1 0 0 0 0,0 1 0 0 0,-1-1 0 0 0,0 0 0 0 0,0 0 0 0 0,-1 3 0 0 0,2-4 4 0 0,-1 1 0 0 0,1-1 1 0 0,0 0-1 0 0,0 1 0 0 0,0-1 1 0 0,0 0-1 0 0,0 1 0 0 0,0 0-4 0 0,1 0 5 0 0,-1 0 0 0 0,0 0 0 0 0,0-1 0 0 0,0 1 0 0 0,-1 0 0 0 0,1 1-5 0 0,-4 20-136 0 0,1 1 1 0 0,1 0 0 0 0,1 0 0 0 0,1 0 0 0 0,1 0 135 0 0,0 22-116 0 0,3-1 813 0 0,-4-23-533 0 0,-1-16-105 0 0,1 1 0 0 0,0 0 0 0 0,0 0 0 0 0,1 0 0 0 0,0-1 0 0 0,2 7-59 0 0,-2 11 0 0 0,2-17 0 0 0,-1 0 0 0 0,-1-1 0 0 0,1 1 0 0 0,-1 0 0 0 0,-1 0 0 0 0,1 0 0 0 0,-1 1 0 0 0,4 34 0 0 0,-4-37 8 0 0,1 1 0 0 0,0 0 0 0 0,1-1-1 0 0,1 6-7 0 0,-1-6 9 0 0,-1 2-1 0 0,1-1 0 0 0,-1 0 0 0 0,0 6-8 0 0,-1 371 310 0 0,4-338-310 0 0,-4 160-54 0 0,-4-161 54 0 0,4-31 0 0 0,1-1 0 0 0,2 10 0 0 0,-2-14 0 0 0,-1-1 0 0 0,0 1 0 0 0,-1 7 0 0 0,1-7 0 0 0,0 0 0 0 0,0-1 0 0 0,1 8 0 0 0,2 5 0 0 0,-2 0 0 0 0,0 13 0 0 0,3 28 0 0 0,-5-29 35 0 0,0-19 1 0 0,1-1 1 0 0,0 0-1 0 0,2 6-36 0 0,2 36 224 0 0,1-4-165 0 0,4 23-179 0 0,-7-40 107 0 0,-2-26 14 0 0,1-1-1 0 0,-1 0 1 0 0,1 1-1 0 0,1 0 0 0 0,1 21 41 0 0,-2-12-4 0 0,1 10-9 0 0,-1 1 1 0 0,-2 11-29 0 0,0 0 9 0 0,1 128-9 0 0,-4-107 0 0 0,-2-1 0 0 0,6-44 0 0 0,-1 0 0 0 0,-2 14 0 0 0,0-4 0 0 0,1 1 0 0 0,1-1 0 0 0,2 9 0 0 0,-1-3 0 0 0,-5 3 0 0 0,0 25 0 0 0,5-48 0 0 0,-2 1 0 0 0,0-1 0 0 0,0 0 0 0 0,-1 4 0 0 0,-3 8 0 0 0,-12 53 0 0 0,13-62 0 0 0,4-12 0 0 0,1 0 0 0 0,-1 0 0 0 0,0 0 0 0 0,1 0 0 0 0,-1 0 0 0 0,1 1 0 0 0,0 0 0 0 0,-5 32 0 0 0,5-27 0 0 0,-1 0 0 0 0,0 0 0 0 0,-1 0 0 0 0,-1 5 0 0 0,-3 12 0 0 0,-1 2 0 0 0,5-20 0 0 0,0-1 0 0 0,1 1 0 0 0,-1 0 0 0 0,2 0 0 0 0,-1 4 0 0 0,-4 35 0 0 0,5-41 0 0 0,0 1 0 0 0,-1 0 0 0 0,0 0 0 0 0,-2 3 0 0 0,2-3 0 0 0,0-1 0 0 0,0 1 0 0 0,0-1 0 0 0,0 4 0 0 0,1 2 0 0 0,0-1 0 0 0,-1 1 0 0 0,-1 0 0 0 0,-2 9 0 0 0,3-13 0 0 0,0-1 0 0 0,0 1 0 0 0,1 0 0 0 0,0-1 0 0 0,1 7 0 0 0,0 9 0 0 0,-1 51 192 0 0,4-34-333 0 0,-4 266 130 0 0,-4-271 11 0 0,4-28 0 0 0,0-1 0 0 0,0 1 0 0 0,-1-1 0 0 0,0 1 0 0 0,0 0 0 0 0,-1 1 0 0 0,1-1 0 0 0,0-1 0 0 0,1 0 0 0 0,-1 0 0 0 0,1 0 0 0 0,0 0 0 0 0,1 0 0 0 0,-1 1 0 0 0,1 11 0 0 0,-1 108 0 0 0,0-122 0 0 0,1 1 0 0 0,-1-1 0 0 0,1 0 0 0 0,0 1 0 0 0,0-1 0 0 0,0 1 0 0 0,0 0 0 0 0,0 0 0 0 0,0-1 0 0 0,0 1 0 0 0,-1-1 0 0 0,1 1 0 0 0,-1 1 0 0 0,0 0 0 0 0,0 8 0 0 0,0-1 0 0 0,-1 0 0 0 0,-1 8 0 0 0,1-18 0 0 0,1-1 0 0 0,0 1 0 0 0,0 0 0 0 0,0 0 0 0 0,0 0 0 0 0,0 0 0 0 0,1 0 0 0 0,-1 0 0 0 0,1 1 0 0 0,1 11 0 0 0,-2 10 0 0 0,-1-9 0 0 0,1-1 0 0 0,1 1 0 0 0,0 0 0 0 0,2 2 0 0 0,-2-12 13 0 0,-1 1-1 0 0,1 0 1 0 0,-1 0-1 0 0,0 0 1 0 0,-1-1-1 0 0,1 1 1 0 0,-2 3-13 0 0,-1 21 2 0 0,7 13-92 0 0,-4-35 90 0 0,-1-1 0 0 0,0 1 0 0 0,-1 4 0 0 0,1-5 0 0 0,-1 0 0 0 0,2 0 0 0 0,-1 5 0 0 0,-5 21 0 0 0,2 39 0 0 0,0-27 0 0 0,-2-15 0 0 0,2 15 0 0 0,-1-8 0 0 0,1 15 0 0 0,4-44 0 0 0,-1 0 0 0 0,0 0 0 0 0,0 1 0 0 0,-1-1 0 0 0,2-4 0 0 0,-1 0 0 0 0,1 0-1 0 0,0 0 1 0 0,0 0-1 0 0,1 0 1 0 0,-1 0-1 0 0,1 1 1 0 0,0-1 0 0 0,2 22 19 0 0,-3-8 182 0 0,0 0-107 0 0,0 0 0 0 0,1-1 0 0 0,2 4-94 0 0,-1 0 63 0 0,0 1 0 0 0,-1 0-1 0 0,-1 3-62 0 0,0-11 9 0 0,4 27-9 0 0,2-2 54 0 0,-2 28-44 0 0,-4 117-683 0 0,-1-173 823 0 0,0 0 1 0 0,0 0-1 0 0,-1 0-150 0 0,0 0 110 0 0,1 0-1 0 0,-1 0 1 0 0,2 1-110 0 0,-4 54 53 0 0,4-60-53 0 0,0 9 4 0 0,-1 0 0 0 0,0 0-1 0 0,-1 1-3 0 0,-8 48 117 0 0,6-23-117 0 0,1-13 0 0 0,0 6 0 0 0,-15 55 54 0 0,15-53-41 0 0,1-10-16 0 0,-16 87 67 0 0,8-59-64 0 0,6 1 400 0 0,1-39-448 0 0,2 0-1 0 0,0 10 49 0 0,-5 8-199 0 0,6-8 199 0 0,1-5 0 0 0,-2 0 0 0 0,0 0 0 0 0,-2 3 0 0 0,2-13-46 0 0,0 0 0 0 0,1-1 0 0 0,1 8 46 0 0,0 3-154 0 0,3 33-570 0 0,-4-53 727 0 0,0 15 292 0 0,0-1 0 0 0,1 1 0 0 0,3 9-295 0 0,0 15 0 0 0,0-5 0 0 0,-3-28 7 0 0,0 1 0 0 0,-1-1 0 0 0,0 0-1 0 0,0 1-6 0 0,0-2 6 0 0,-1 0 1 0 0,2 0-1 0 0,-1 0 0 0 0,1-1 0 0 0,-1 1 0 0 0,3 6-6 0 0,1 16 0 0 0,1 2 362 0 0,-4-25-384 0 0,-1 1 0 0 0,1 0-1 0 0,-1-1 1 0 0,0 1 0 0 0,-1-1 0 0 0,1 2 22 0 0,-1-2-46 0 0,1 1 1 0 0,-1 0-1 0 0,2 0 0 0 0,-1 0 0 0 0,1 5 46 0 0,4 19 102 0 0,-1 1 0 0 0,-2-1-1 0 0,-1 1 1 0 0,-3 22-102 0 0,1 1 137 0 0,1-36-129 0 0,0 0-171 0 0,0 0 1 0 0,1 0-1 0 0,2 3 163 0 0,-2-8 119 0 0,0-1-1 0 0,0 1 0 0 0,-2 6-118 0 0,1-6 114 0 0,0 0 0 0 0,1 0-1 0 0,0 4-113 0 0,1 15 0 0 0,-2-25 0 0 0,0 0 0 0 0,1-1 0 0 0,0 1 0 0 0,1 4 0 0 0,-1-3-35 0 0,1 1 0 0 0,-1-1 0 0 0,0 0 0 0 0,-1 5 35 0 0,4 51-620 0 0,-4-56 617 0 0,1 1-1 0 0,0-1 1 0 0,2 8 3 0 0,1 19-54 0 0,1 5 54 0 0,-5-21 0 0 0,0-15 0 0 0,0-1 0 0 0,0 0 0 0 0,0 0 0 0 0,0 0 0 0 0,0 0 0 0 0,1 3 0 0 0,2 7 15 0 0,0 1-1 0 0,-2-1 0 0 0,1 12-14 0 0,2 18 21 0 0,-2-5-21 0 0,-1-26 0 0 0,-1 1 0 0 0,3 7 0 0 0,1 8 0 0 0,0 8 0 0 0,1 8 0 0 0,-4-22 0 0 0,0 0 0 0 0,-1-1 0 0 0,-1 2 0 0 0,0 15 0 0 0,1-13 0 0 0,1 0 0 0 0,3 14 0 0 0,-4-34 0 0 0,1-1 0 0 0,-1 0 0 0 0,-1 0 0 0 0,1 0 0 0 0,-1 1 0 0 0,0 2 0 0 0,-2 19 0 0 0,9 90-157 0 0,-7-74-11 0 0,1-4-258 0 0,1 0 1 0 0,2 11 425 0 0,-1-23-292 0 0,-1-17 54 0 0,-1-1-1 0 0,1 1 1 0 0,1 3 238 0 0,2 2-474 0 0,-1 1-1201 0 0,1 1 0 0 0,2 3 1675 0 0,-5-13-3331 0 0,-1-6 1622 0 0</inkml:trace>
  <inkml:trace contextRef="#ctx0" brushRef="#br0">7441 4469 8232 0 0,'0'0'182'0'0,"0"0"29"0"0,0 0 14 0 0,0 1-27 0 0,1 6-158 0 0,4-2 52 0 0,17 14 3368 0 0,-22-19-3358 0 0,1 1 0 0 0,0-1 1 0 0,0 0-1 0 0,0 0 1 0 0,0 0-1 0 0,-1 0 1 0 0,1 0-1 0 0,0 0 0 0 0,0 0 1 0 0,0 0-1 0 0,0 0 1 0 0,-1 0-1 0 0,1 0 1 0 0,1 0-103 0 0,-1 0 171 0 0,2-1 3 0 0,-1 1 0 0 0,1 0 0 0 0,0-1 0 0 0,0 1 0 0 0,-1-1 0 0 0,1 0 0 0 0,0 0 0 0 0,-1 0 1 0 0,1-1-1 0 0,-1 1 0 0 0,1 0 0 0 0,-1-1 0 0 0,0 0 0 0 0,1 0-174 0 0,1-1 166 0 0,1-1 0 0 0,-1 0 1 0 0,0-1-1 0 0,0 1 0 0 0,-1-1 0 0 0,1-1-166 0 0,12-15 361 0 0,-11 15-266 0 0,0 0 0 0 0,0-1 0 0 0,-1 1-1 0 0,0-1 1 0 0,3-6-95 0 0,-4 4 84 0 0,1 1 0 0 0,1 0 0 0 0,3-5-84 0 0,11-20 176 0 0,13-26 113 0 0,11-25 186 0 0,-15 35-296 0 0,-14 23 127 0 0,-10 19-226 0 0,1 3-64 0 0,-1 3-5 0 0,-2 1 32 0 0,1 0-22 0 0,-1 0 22 0 0,-1 0-46 0 0,0 0 1 0 0,0 0 0 0 0,0 0-1 0 0,0 0 1 0 0,0 0 0 0 0,0 0-1 0 0,0 0 1 0 0,0 1-1 0 0,0-1 1 0 0,0 0 0 0 0,0 1-1 0 0,0-1 1 0 0,0 1 0 0 0,0-1-1 0 0,0 1 1 0 0,0-1 0 0 0,0 1-1 0 0,-1 0 1 0 0,2 0 2 0 0,0 0-9 0 0,-1 0 11 0 0,1 0 0 0 0,0 0 0 0 0,-1 0-1 0 0,1 1 1 0 0,-1-1 0 0 0,1 0 0 0 0,-1 1 0 0 0,1-1-1 0 0,-1 0 1 0 0,0 1 0 0 0,0 0 0 0 0,0-1-1 0 0,0 1 1 0 0,0 0 0 0 0,0-1 0 0 0,0 1-1 0 0,-1 0 1 0 0,1 0 0 0 0,0 0-2 0 0,4 10 20 0 0,-2-5 12 0 0,0 0 1 0 0,0 0-1 0 0,-1 0 0 0 0,1 1 1 0 0,-2-1-1 0 0,1 2-32 0 0,0 1 23 0 0,1 0 0 0 0,3 9-23 0 0,-3-10 34 0 0,-1-1 0 0 0,0 1 0 0 0,0 0 0 0 0,-1-1 0 0 0,0 7-34 0 0,2 16 167 0 0,12 36 10 0 0,-11-35-31 0 0,-3-19 16 0 0,1 1 0 0 0,1 0 0 0 0,0 1-162 0 0,5 21 179 0 0,3 7-102 0 0,-2-12-77 0 0,-6-20 0 0 0,1-1 0 0 0,0 1 0 0 0,0-1 0 0 0,5 9 0 0 0,-4-11-273 0 0,-2 1 0 0 0,1-1 0 0 0,-1 3 273 0 0,-1-5-271 0 0,0 0-1 0 0,1 0 0 0 0,-1-1 1 0 0,1 1-1 0 0,3 4 272 0 0,8 8-2921 0 0,-9-14 916 0 0</inkml:trace>
  <inkml:trace contextRef="#ctx0" brushRef="#br1">4154 4067 3664 0 0,'0'0'103'0'0,"0"0"78"0"0,0 0 226 0 0,-6 5 1644 0 0,-10 4-231 0 0,15-8-1750 0 0,1-1 0 0 0,-1 1-1 0 0,0-1 1 0 0,0 1 0 0 0,0 0-1 0 0,1-1 1 0 0,-1 1 0 0 0,0 0-1 0 0,1 0 1 0 0,-1 0-1 0 0,1-1 1 0 0,-1 1 0 0 0,1 0-1 0 0,-1 0 1 0 0,1 0 0 0 0,0 0-1 0 0,-1 0-69 0 0,-3 4 268 0 0,3-5-218 0 0,-1 2-19 0 0,1 1 0 0 0,0-1 1 0 0,0 0-1 0 0,0 0 0 0 0,0 0 1 0 0,1 1-1 0 0,-1-1 0 0 0,1 0 1 0 0,-1 1-1 0 0,1-1 0 0 0,0 0-31 0 0,-4 14 152 0 0,4 4 69 0 0,-3-13-18 0 0,3-7-198 0 0,-1 1 0 0 0,1-1 0 0 0,0 0 0 0 0,0 1 0 0 0,-1-1 0 0 0,1 0 0 0 0,0 1 0 0 0,0-1 0 0 0,0 1 0 0 0,0-1 0 0 0,0 0 0 0 0,-1 1 0 0 0,1-1 0 0 0,0 1 0 0 0,0-1 0 0 0,0 1 0 0 0,0-1 0 0 0,0 0 0 0 0,0 1 0 0 0,0-1 0 0 0,1 1 0 0 0,-1-1 0 0 0,0 1 0 0 0,0-1-5 0 0,1 2-9 0 0,3 21 466 0 0,0 5-41 0 0,0-3-112 0 0,-4-22-276 0 0,1-1 0 0 0,-1 0 1 0 0,0 0-1 0 0,1 0 1 0 0,-1 0-1 0 0,1 0 0 0 0,0 0 1 0 0,0 2-29 0 0,0-2 24 0 0,0 0 1 0 0,0-1 0 0 0,-1 1-1 0 0,1 0 1 0 0,-1 0-1 0 0,1 0 1 0 0,-1 0 0 0 0,0 1-25 0 0,4 43 140 0 0,-1-20-38 0 0,-2-21-73 0 0,-1 0 0 0 0,1 0 0 0 0,-1 0 0 0 0,0 1 0 0 0,0-1 0 0 0,-1 1-29 0 0,-1 13 125 0 0,0-1 0 0 0,2 5-125 0 0,-1-4 91 0 0,0 0 0 0 0,-2 4-91 0 0,-2 21 45 0 0,3-24-10 0 0,-3 17-35 0 0,3-26 50 0 0,1 0 1 0 0,1-1 0 0 0,0 1-1 0 0,1 6-50 0 0,0 11 127 0 0,3 21 469 0 0,1-10 56 0 0,-6-32-481 0 0,1 0-165 0 0,0-1 1 0 0,0 0-1 0 0,1 0 0 0 0,0 0 0 0 0,0 0 0 0 0,1 4-6 0 0,3 14 11 0 0,-5-21 25 0 0,1 0 1 0 0,-1 0 0 0 0,1 0-1 0 0,-1 0 1 0 0,0 0 0 0 0,0 0 0 0 0,0 0-1 0 0,-1 1-36 0 0,0 7 87 0 0,-1 1 16 0 0,2-11-81 0 0,0 0 1 0 0,-1 0 0 0 0,1 1-1 0 0,0-1 1 0 0,0 1 0 0 0,-1-1-1 0 0,1 0 1 0 0,0 1-1 0 0,0-1 1 0 0,1 0 0 0 0,-1 2-23 0 0,2 10-68 0 0,0 0 0 0 0,-1 1 0 0 0,0 0 0 0 0,-2-1 0 0 0,0 7 68 0 0,0 11-84 0 0,1-18 84 0 0,0-4 0 0 0,0 0 0 0 0,0-1 0 0 0,1 1 0 0 0,0-1 0 0 0,1 3 0 0 0,-1-7 0 0 0,0 0 0 0 0,-1 0 0 0 0,0 1 0 0 0,1-1 0 0 0,-1 1 0 0 0,-1-1 0 0 0,1 0 0 0 0,1 0 0 0 0,-1-1 0 0 0,1 1 0 0 0,-1 0 0 0 0,2 1 0 0 0,-1 11 0 0 0,-1-3 0 0 0,2-4 0 0 0,0 3 0 0 0,0 1 0 0 0,0 10 0 0 0,4 9 0 0 0,-6-29 0 0 0,0 0 0 0 0,0 0 0 0 0,1 0 0 0 0,-1 0 0 0 0,1 1 0 0 0,0-1 0 0 0,0 0 0 0 0,0 0 0 0 0,0 0 0 0 0,1 1 0 0 0,-1-2 0 0 0,0 0 0 0 0,0 0 0 0 0,0 0 0 0 0,0 0 0 0 0,-1 0 0 0 0,1 0 0 0 0,-1 1 0 0 0,1 1 0 0 0,1 6 0 0 0,4 11 0 0 0,3 7 0 0 0,-8-24 0 0 0,0-1 0 0 0,0 1 0 0 0,-1 0 0 0 0,1 0 0 0 0,-1-1 0 0 0,1 1 0 0 0,-1 1 0 0 0,0 12 0 0 0,1-8 0 0 0,-1 0 0 0 0,-1 0 0 0 0,1 0 0 0 0,-2 0 0 0 0,0 4 0 0 0,1-9 0 0 0,1 0 0 0 0,-1 1 0 0 0,1-1 0 0 0,0 0 0 0 0,0 0 0 0 0,1 0 0 0 0,-1 2 0 0 0,1-3 0 0 0,-1 1 0 0 0,0 0 0 0 0,0 0 0 0 0,0 0 0 0 0,0-1 0 0 0,0 1 0 0 0,-1 1 0 0 0,-2 9 0 0 0,1-1 0 0 0,1 0 0 0 0,0 1 0 0 0,1-1 0 0 0,0 1 0 0 0,1-1 0 0 0,0 20 0 0 0,-1-14 92 0 0,0-6 136 0 0,0 1 0 0 0,-1 0 0 0 0,-2 12-228 0 0,2-16 0 0 0,0-1 0 0 0,1 1 0 0 0,-1-1 0 0 0,2 5 0 0 0,0-5 0 0 0,-1 1 0 0 0,-1-1 0 0 0,1 0 0 0 0,-2 5 0 0 0,1-3-58 0 0,0-1 1 0 0,0 1 0 0 0,1 0 0 0 0,1 5 57 0 0,0 12 13 0 0,-1 135-557 0 0,1-154 620 0 0,0 0 0 0 0,0-1 0 0 0,1 2-76 0 0,-1-2 113 0 0,0 1 0 0 0,0 0 1 0 0,0 0-114 0 0,-1-5 2 0 0,1 0 1 0 0,-1 0-1 0 0,1 0 1 0 0,0 0 0 0 0,2 3-3 0 0,2 12-357 0 0,7 39 753 0 0,-7-27-980 0 0,-3-16 572 0 0,-1 0 0 0 0,0 0 0 0 0,0 6 12 0 0,4 16 0 0 0,0 22 0 0 0,-1 9 820 0 0,2 7-656 0 0,-6-59-164 0 0,0 1 0 0 0,3 12 0 0 0,1 47-976 0 0,2-40 1004 0 0,-5-31 102 0 0,0 0 1 0 0,-1 1 0 0 0,1-1 0 0 0,-1 2-131 0 0,1 13 363 0 0,1-7-348 0 0,-1 1 0 0 0,-1 0-1 0 0,-1 14-14 0 0,0 3 12 0 0,1-8 27 0 0,-2 0 0 0 0,0-1 1 0 0,-3 6-41 0 0,2 3 1 0 0,2-7 0 0 0,-4 17 0 0 0,0 30 0 0 0,1-44 265 0 0,1-1-1 0 0,1 1 1 0 0,1 16-265 0 0,-4-10-443 0 0,5-10 366 0 0,0-5 37 0 0,0 0-1 0 0,-1-1 0 0 0,-2 10 41 0 0,2-15 0 0 0,0 0 0 0 0,0 0 0 0 0,1 0 0 0 0,1 6 0 0 0,0 10 0 0 0,-5 49 52 0 0,0-1 14 0 0,-2-41-45 0 0,6-24-3 0 0,-1-1-1 0 0,-2 8-17 0 0,1-7 9 0 0,1-1 0 0 0,0 8-9 0 0,-5 17 54 0 0,5-23-31 0 0,0 0 0 0 0,-2 7-23 0 0,-1 21 28 0 0,-1-1 90 0 0,0-2-44 0 0,1-9-74 0 0,0 23 75 0 0,-2-25-22 0 0,5-14-33 0 0,1 9 24 0 0,1-16-35 0 0,-1 0 0 0 0,0 1 0 0 0,0-1 0 0 0,-1 0-1 0 0,0 5-8 0 0,-1 12 44 0 0,-3 50 36 0 0,5-66-69 0 0,-1 1-1 0 0,0-1 0 0 0,-1 6-10 0 0,0-5 8 0 0,1-1 1 0 0,0 1-1 0 0,0 0 0 0 0,0 1-8 0 0,1-2-4 0 0,1 9-45 0 0,-2 0 1 0 0,0-1 0 0 0,-1 3 48 0 0,0 13 220 0 0,2-24-251 0 0,0 0-1 0 0,-1 0 1 0 0,1 0-1 0 0,-1 0 1 0 0,-1 1 31 0 0,1-2 28 0 0,1 0 0 0 0,-1 1 0 0 0,1-1 0 0 0,0 1 0 0 0,0-1 0 0 0,1 4-28 0 0,0 9 62 0 0,-2-12-62 0 0,2 0 0 0 0,-1-1 0 0 0,1 1 0 0 0,0 0 0 0 0,1 4 0 0 0,0-2 10 0 0,-1 0 1 0 0,-1 1-1 0 0,0-1 0 0 0,0 0 0 0 0,-1 6-10 0 0,0 9 13 0 0,5 45 27 0 0,-4 108-24 0 0,5-126-16 0 0,0 3 118 0 0,-5 63-116 0 0,5-80-266 0 0,-1 6 227 0 0,-4 100 306 0 0,-4-76-734 0 0,4-50 502 0 0,0-3 106 0 0,0 1 0 0 0,-1-1-1 0 0,-2 11-142 0 0,2-14-58 0 0,0 1 0 0 0,0 0 0 0 0,1 0-1 0 0,1 7 59 0 0,0 10-127 0 0,-1-24 103 0 0,0 1 0 0 0,0 0 0 0 0,-1 0 0 0 0,0-1 0 0 0,0 1 0 0 0,0 0 24 0 0,-1 3 0 0 0,2 0 0 0 0,-1 1-1 0 0,1-1 1 0 0,0 0 0 0 0,1 4 0 0 0,0 9 20 0 0,-1 235-39 0 0,-5-176 269 0 0,5-60-91 0 0,0 0 0 0 0,-3 8-159 0 0,1-9 0 0 0,1 0 0 0 0,1 1 0 0 0,1 2 0 0 0,0 14 0 0 0,-1 332 46 0 0,-5-329-36 0 0,5 56-74 0 0,-5-52 75 0 0,1 27 42 0 0,0 9-53 0 0,-2-39 0 0 0,6-20-64 0 0,-4 17 64 0 0,3-22-6 0 0,0 0-1 0 0,1 1 1 0 0,1 5 6 0 0,0-5-17 0 0,0 0 0 0 0,-3 15 17 0 0,-1 6-88 0 0,2-1 0 0 0,1 5 88 0 0,0-7-319 0 0,-2-16 295 0 0,1-15 25 0 0,0-1-1 0 0,1 1 0 0 0,-1-1 1 0 0,1 1-1 0 0,0-1 1 0 0,0 1-1 0 0,0 0 1 0 0,0-1-1 0 0,1 2 0 0 0,-1 1 25 0 0,1 0 0 0 0,-1-1 0 0 0,0 1 0 0 0,0 0 0 0 0,0 0-1 0 0,-1 2-24 0 0,0 15 109 0 0,1-20-106 0 0,0 18 47 0 0,-1 1-1 0 0,-2 8-49 0 0,1-6 0 0 0,1 0 0 0 0,2 20 0 0 0,0-3 0 0 0,-5 35 0 0 0,-2-25 0 0 0,4 0-57 0 0,-2 0 0 0 0,-4 10 57 0 0,-1 7-30 0 0,-1-12 30 0 0,6-37 0 0 0,3-14 0 0 0,0 1 0 0 0,0 0 0 0 0,1 0 0 0 0,-1 4 0 0 0,-5 40 0 0 0,6-35-14 0 0,-2-1 0 0 0,0 0 0 0 0,0 1 0 0 0,-2-1 0 0 0,0 0 14 0 0,-1 7-18 0 0,-2 15 18 0 0,0-6-13 0 0,5-22 0 0 0,0 1-1 0 0,1-1 1 0 0,0 1 0 0 0,0 0-1 0 0,0 1 14 0 0,0-3-4 0 0,1 1 0 0 0,-2-1-1 0 0,1 1 1 0 0,-1-1-1 0 0,0 0 1 0 0,0 1-1 0 0,-2 1 5 0 0,-6 22-29 0 0,3 0-62 0 0,3-14-76 0 0,0 0 0 0 0,-1 0 1 0 0,0-1-1 0 0,-2 1 167 0 0,4-7-117 0 0,0-1 1 0 0,0 0-1 0 0,1 1 0 0 0,0 0 118 0 0,0 1-195 0 0,-1-1 1 0 0,1 1-1 0 0,-3 1 194 0 0,2-3-156 0 0,0 1 0 0 0,1-1 0 0 0,0 0-1 0 0,0 0 1 0 0,1 1 0 0 0,0 0 156 0 0,1-9-1 0 0,-10 59-1339 0 0,0-14-488 0 0,2-9 808 0 0,-2-5-4 0 0</inkml:trace>
  <inkml:trace contextRef="#ctx0" brushRef="#br1">7879 4363 5328 0 0,'0'0'116'0'0,"0"0"17"0"0,0 0 12 0 0,-1 5 13 0 0,-4 7 142 0 0,3-10-141 0 0,1 1 1 0 0,0-1-1 0 0,0 0 0 0 0,0 1 0 0 0,0-1 0 0 0,1 1 0 0 0,-1-1 0 0 0,1 1 0 0 0,-1 1-159 0 0,1 6 313 0 0,-2-1 1 0 0,1 1 0 0 0,-1-1-1 0 0,-1 0 1 0 0,-2 6-314 0 0,-1 3-2 0 0,2-7 314 0 0,0 1 0 0 0,1 0 0 0 0,0 3-312 0 0,-4 8 571 0 0,6-19-480 0 0,0 0 0 0 0,-1 0 0 0 0,1 0 1 0 0,1 0-1 0 0,-1 0 0 0 0,0 2-91 0 0,-3 45 0 0 0,0 7 0 0 0,8-2 72 0 0,0-15 1296 0 0,-3-33-1203 0 0,0 0-1 0 0,0 0 1 0 0,0-1 0 0 0,2 5-165 0 0,-1-4-38 0 0,0 0 0 0 0,0 0 0 0 0,-1 0-1 0 0,0 5 39 0 0,-1 1 10 0 0,2-1 0 0 0,0 1-1 0 0,1 0-9 0 0,-1 0 27 0 0,0 0 0 0 0,0 0 0 0 0,-1 2-27 0 0,-1 173 0 0 0,-4-130 0 0 0,4-52 0 0 0,-1 18 0 0 0,2-1 0 0 0,2 7 0 0 0,-1-17 0 0 0,-2 0 0 0 0,1 0 0 0 0,-2 9 0 0 0,0 9 0 0 0,-3 34 41 0 0,3-41 317 0 0,1-11-12 0 0,0 1 0 0 0,0-1 0 0 0,2 1 1 0 0,0 2-347 0 0,0 10 244 0 0,-2-23-249 0 0,0 0-1 0 0,0-1 1 0 0,1 1-1 0 0,-1 0 1 0 0,1 0 0 0 0,1 2 5 0 0,2 22-348 0 0,0 3 196 0 0,1 9 416 0 0,0-1 8 0 0,-3-29-272 0 0,0 0 0 0 0,-1 0 0 0 0,-1 1 0 0 0,0 6 0 0 0,5 70-472 0 0,-5-63 478 0 0,1-9 32 0 0,-2 1 0 0 0,1 0 0 0 0,-4 14-38 0 0,3-21 63 0 0,0 1 1 0 0,1 0 0 0 0,0 0 0 0 0,0-1 0 0 0,1 1 0 0 0,1 1-64 0 0,1 28-278 0 0,-3-35 247 0 0,-1 4 84 0 0,2 0 1 0 0,-1 0 0 0 0,1 0-1 0 0,0 0 1 0 0,1 4-54 0 0,-1-6 2 0 0,0 1 1 0 0,0-1-1 0 0,-1 0 0 0 0,0 1 0 0 0,0-1 0 0 0,-1 1 1 0 0,0-1-1 0 0,-1 3-2 0 0,-1 27 0 0 0,3-30 0 0 0,0 11 0 0 0,-1 0 0 0 0,-2 14 0 0 0,-7 36-168 0 0,2 9 332 0 0,3-31-242 0 0,0 26 2 0 0,2-38 154 0 0,1-6-30 0 0,0-10-48 0 0,0 1 0 0 0,1 6 0 0 0,-4 29 0 0 0,5 228 0 0 0,5-232 0 0 0,-3-19 0 0 0,-1-23 0 0 0,-1 1 0 0 0,0 0 0 0 0,0 0 0 0 0,-1-1 0 0 0,0 5 0 0 0,0-8 0 0 0,1 1 0 0 0,0-1 0 0 0,0 1 0 0 0,0-1 0 0 0,1 1 0 0 0,-1-1 0 0 0,1 1 0 0 0,2 18 0 0 0,1 23 0 0 0,-4 38 254 0 0,6-51-28 0 0,-2 4-198 0 0,-2-27-5 0 0,-1 0 0 0 0,0 9-23 0 0,3 52 136 0 0,2-31-197 0 0,-6 71 445 0 0,-6-69-277 0 0,2 3-34 0 0,4-25-42 0 0,-1-1 1 0 0,0 1-1 0 0,-2 1-31 0 0,2-11 18 0 0,-1 0 0 0 0,2 1 0 0 0,0-1-18 0 0,-6 33 89 0 0,6-37-26 0 0,0-3-23 0 0,0-1 0 0 0,0 1 1 0 0,0-1-1 0 0,0 1 0 0 0,-1-1 0 0 0,1 1 1 0 0,-1-1-1 0 0,0 0 0 0 0,1 1 0 0 0,-1-1-40 0 0,-1 4-5 0 0,1-1-1 0 0,0 0 0 0 0,0 0 0 0 0,0 6 6 0 0,-2 11-250 0 0,2-18 254 0 0,0 1 1 0 0,0-1-1 0 0,1 1 0 0 0,0-1 1 0 0,0 0-1 0 0,0 1 0 0 0,1 0-4 0 0,-1-1 41 0 0,1-1 0 0 0,-1 1 0 0 0,0-1 0 0 0,0 1 0 0 0,-1-1-1 0 0,1 1 1 0 0,-1-1 0 0 0,1 0 0 0 0,-1 1 0 0 0,-1 0-41 0 0,-4 19-105 0 0,3-11 31 0 0,-1 29 269 0 0,-1 5-185 0 0,1 0-10 0 0,2-16 0 0 0,2-26 0 0 0,0 1 0 0 0,0-1 0 0 0,0 0 0 0 0,-1 1 0 0 0,0-1 0 0 0,0 3 0 0 0,-4 26 0 0 0,4-27 0 0 0,0 0 0 0 0,1 0 0 0 0,0 0 0 0 0,0 0 0 0 0,0 0 0 0 0,1 1 0 0 0,0 13 0 0 0,-1 64 0 0 0,-5-51 0 0 0,5 94 0 0 0,0-127 0 0 0,0 6 0 0 0,0 0 0 0 0,0 0 0 0 0,0 0 0 0 0,-1 0 0 0 0,0 0 0 0 0,-2 3 0 0 0,3-5 0 0 0,-1 1 0 0 0,0-1 0 0 0,1 0 0 0 0,0 0 0 0 0,0 0 0 0 0,0 0 0 0 0,1 5 0 0 0,0 7 0 0 0,-1 437 0 0 0,5-423 0 0 0,-10 29 0 0 0,5 94 0 0 0,5-122 0 0 0,-1 1 0 0 0,-2-23 0 0 0,-1 0 0 0 0,0 0 0 0 0,0 3 0 0 0,-1 1 78 0 0,-1-5 24 0 0,1 0 1 0 0,0 0-1 0 0,1-1 1 0 0,0 1-1 0 0,0 0 0 0 0,2 2-102 0 0,-2-5-61 0 0,-1 1 0 0 0,1-1 0 0 0,-1 0 0 0 0,0 0 0 0 0,0 0 0 0 0,0 0 0 0 0,-1 1 61 0 0,0 11 439 0 0,2-10-273 0 0,-1-1-270 0 0,0 1 0 0 0,0-1-1 0 0,-1 0 1 0 0,0 0 0 0 0,0 0-1 0 0,-1 4 105 0 0,1-5 83 0 0,0 0-1 0 0,0 0 1 0 0,1 0-1 0 0,0-1 1 0 0,0 1-1 0 0,0 0 1 0 0,1 2-83 0 0,0 11 130 0 0,4 25-931 0 0,-5-32 1028 0 0,0 1-230 0 0,0 0 0 0 0,1 0-1 0 0,2 10 4 0 0,-2-15 102 0 0,0-1 0 0 0,-1 1 0 0 0,0 0 0 0 0,0 6-102 0 0,0-7 200 0 0,-1 0 0 0 0,2 0 0 0 0,-1 0 0 0 0,1 0 0 0 0,0 4-200 0 0,1-1-242 0 0,-1 0 0 0 0,-1 0 0 0 0,0-1 0 0 0,0 1 1 0 0,-1 3 241 0 0,0 12 1308 0 0,1-15-1229 0 0,0 0-58 0 0,0 0 1 0 0,0-1 0 0 0,-1 1-1 0 0,-2 5-21 0 0,2-5 0 0 0,-1 0 0 0 0,1 0 0 0 0,1 0 0 0 0,-1 6 0 0 0,-4 26 0 0 0,5 55 0 0 0,0-90 0 0 0,1 0 0 0 0,0-1 0 0 0,0 1 0 0 0,1 3 0 0 0,-1-3 0 0 0,0-1 0 0 0,0 1 0 0 0,0-1 0 0 0,0 4 0 0 0,3 51 0 0 0,-4-50 0 0 0,1 1 0 0 0,2 9 0 0 0,-2-11 0 0 0,0 1 0 0 0,-1-1 0 0 0,0 1 0 0 0,-1 7 0 0 0,0 8 0 0 0,2-7 0 0 0,-1-8 0 0 0,0 1 0 0 0,0-1 0 0 0,-1 1 0 0 0,-2 8 0 0 0,2-16 0 0 0,1 1 0 0 0,0-1 0 0 0,0 1 0 0 0,0-1 0 0 0,0 0 0 0 0,0 1 0 0 0,1-1 0 0 0,-1 1 0 0 0,1-1 0 0 0,1 1 0 0 0,-2-2 0 0 0,0 0 0 0 0,0 0 0 0 0,0 0 0 0 0,0 0 0 0 0,0 0 0 0 0,-1 0 0 0 0,1 0 0 0 0,-1 1 0 0 0,-1 11 0 0 0,2-2 0 0 0,0 1 0 0 0,0 1 0 0 0,-1-1 0 0 0,-2 11 0 0 0,3-20 0 0 0,-1 1 0 0 0,1-1 0 0 0,0 1 0 0 0,0-1 0 0 0,0 1 0 0 0,1-1 0 0 0,-1 1 0 0 0,1 0 0 0 0,2 21 0 0 0,1 8 0 0 0,-4-29 0 0 0,1 0 0 0 0,-1 1 0 0 0,1-1 0 0 0,0 1 0 0 0,1 4 0 0 0,-1-5 0 0 0,0 0 0 0 0,-1 0 0 0 0,1-1 0 0 0,-1 1 0 0 0,0 0 0 0 0,0 0 0 0 0,-1 2 0 0 0,0 11 0 0 0,5 23 0 0 0,-4 17 0 0 0,-4-28 0 0 0,4 54 0 0 0,4-50 0 0 0,-4-17 0 0 0,0-6 0 0 0,0-1 0 0 0,0 1 0 0 0,1-1 0 0 0,2 10 0 0 0,-3-17 0 0 0,1 0 0 0 0,-1 0 0 0 0,0 0 0 0 0,0 0 0 0 0,0 0 0 0 0,0 1 0 0 0,-1-1 0 0 0,1 0 0 0 0,0 0 0 0 0,0 0 0 0 0,0 0 0 0 0,0 0 0 0 0,1 0 0 0 0,0 0 0 0 0,2 11 0 0 0,0-8 0 0 0,-1 1 0 0 0,-1 0 0 0 0,1-1 0 0 0,-1 1 0 0 0,0 5 0 0 0,5 21 0 0 0,-6-25 0 0 0,1-1 0 0 0,0 0 0 0 0,1 3 0 0 0,2 20 0 0 0,0 8 0 0 0,-4-32 0 0 0,0 0 0 0 0,1 0 0 0 0,-1-1 0 0 0,1 1 0 0 0,0 0 0 0 0,1 2 0 0 0,-1-5 0 0 0,-1 0 0 0 0,1 0 0 0 0,-1 0 0 0 0,0 0 0 0 0,0 0 0 0 0,0 1 0 0 0,0-1 0 0 0,-1 1 0 0 0,1-1 0 0 0,0 0 0 0 0,0 1 0 0 0,0-1 0 0 0,0 1 0 0 0,0-1 0 0 0,1 2 0 0 0,0 0 0 0 0,0 0 0 0 0,0 0 0 0 0,-1 1 0 0 0,0-1 0 0 0,0 0 0 0 0,0 0 0 0 0,0 0 0 0 0,-1 0 0 0 0,0 0 0 0 0,0 3 0 0 0,-2 3 0 0 0,2 1 0 0 0,-1-1 0 0 0,2 1 0 0 0,-1 9 0 0 0,-3 16 0 0 0,0 14 460 0 0,4-38-422 0 0,0-5-120 0 0,0 0 0 0 0,0 0 0 0 0,-1-1 0 0 0,0 1 0 0 0,-1 3 82 0 0,1-4 61 0 0,0 1 0 0 0,1-1-1 0 0,0 1 1 0 0,0-1 0 0 0,1 7-61 0 0,0 5-216 0 0,-2 5 314 0 0,1-8-144 0 0,0-1 0 0 0,1 1-1 0 0,2 13 47 0 0,-2-21-5 0 0,0-1 0 0 0,-1 1 0 0 0,0-1 0 0 0,0 1 0 0 0,-1-1 0 0 0,0 0 0 0 0,0 1 0 0 0,-1 0 5 0 0,1-2 71 0 0,0 0-1 0 0,1 1 1 0 0,0-1-1 0 0,0 0 1 0 0,0 1 0 0 0,1 0-71 0 0,0 16 137 0 0,-1-15-139 0 0,-1 9-29 0 0,2 1 0 0 0,2 14 31 0 0,-2-27 8 0 0,-1 0-1 0 0,0 0 1 0 0,0 0 0 0 0,-1 0-1 0 0,0 4-7 0 0,-1 15 41 0 0,2 88 32 0 0,4-70-73 0 0,0 18-488 0 0,-4 304 888 0 0,4-271-400 0 0,-2-15-136 0 0,3 5 136 0 0,-3-43-200 0 0,3 17-325 0 0,-3-41 185 0 0,1 7-321 0 0,-1-17 143 0 0,-2-4 299 0 0,0-1 0 0 0,0 0 0 0 0,1 0 0 0 0,-1 1 1 0 0,0-1-1 0 0,1 0 0 0 0,-1 0 0 0 0,1 0 0 0 0,-1 1 1 0 0,1-1-1 0 0,0 0 0 0 0,0 0 0 0 0,0 1 219 0 0,0-1-1238 0 0</inkml:trace>
  <inkml:trace contextRef="#ctx0" brushRef="#br1">9500 7739 7136 0 0,'0'0'165'0'0,"0"0"22"0"0,-1 1 6 0 0,-12 17 6 0 0,13-16-63 0 0,-1-1 0 0 0,0 1 0 0 0,0-1 0 0 0,0 1 0 0 0,0 0 0 0 0,0-1 0 0 0,0 0 0 0 0,-1 2-136 0 0,2-3 79 0 0,-1 1-1 0 0,1-1 1 0 0,-1 1 0 0 0,1-1 0 0 0,-1 1-1 0 0,1 0 1 0 0,-1-1 0 0 0,1 1 0 0 0,0 0-1 0 0,0-1 1 0 0,-1 1 0 0 0,1 0-1 0 0,0-1 1 0 0,0 1 0 0 0,0 0 0 0 0,-1-1-79 0 0,1 1 388 0 0,0-1-4 0 0,0 2-64 0 0,-2 1-243 0 0,0 1 0 0 0,0-1 1 0 0,0 1-1 0 0,1 0 0 0 0,0 0 1 0 0,0 0-1 0 0,0 0 0 0 0,0 0 1 0 0,1 0-1 0 0,0 0-77 0 0,-1 45 1030 0 0,1-28-873 0 0,2 29-1051 0 0,4 29 894 0 0,0-17-994 0 0,-4-46 922 0 0,4 24-1131 0 0,5 12 1203 0 0,-7-37-639 0 0,-4 1-7 0 0</inkml:trace>
  <inkml:trace contextRef="#ctx0" brushRef="#br1">11407 7910 4712 0 0,'0'0'135'0'0,"-1"1"-2"0"0,-5 9-98 0 0,4-8 9 0 0,1-1-1 0 0,0 1 0 0 0,-1 0 0 0 0,1 0 0 0 0,0 0 0 0 0,0 0 0 0 0,1 0 0 0 0,-1 0 0 0 0,0 0 0 0 0,1 0 0 0 0,-1 2-43 0 0,1-4 41 0 0,0 0 0 0 0,0 0 0 0 0,0 1-1 0 0,0-1 1 0 0,0 0 0 0 0,-1 0 0 0 0,1 1-1 0 0,0-1 1 0 0,0 0 0 0 0,0 0 0 0 0,0 1 0 0 0,0-1-1 0 0,-1 0 1 0 0,1 0 0 0 0,0 1 0 0 0,0-1 0 0 0,-1 0-1 0 0,1 0 1 0 0,0 0 0 0 0,0 0 0 0 0,0 1 0 0 0,-1-1-41 0 0,0 1 165 0 0,-6 6 576 0 0,0 1 0 0 0,1 0 0 0 0,0 0 0 0 0,0 0 0 0 0,1 1 0 0 0,0 1-741 0 0,3-6 111 0 0,0 0 0 0 0,1 1-1 0 0,-1 0 1 0 0,1-1 0 0 0,-1 4-111 0 0,1-3 384 0 0,0 0 0 0 0,0 0 0 0 0,-1 1 0 0 0,-2 3-384 0 0,2-4-90 0 0,1-1-1 0 0,0 1 1 0 0,0 0 0 0 0,0 0 0 0 0,0 0 0 0 0,1 0 0 0 0,0 0 0 0 0,0 0 0 0 0,0 0 0 0 0,1 2 90 0 0,0 11-547 0 0,-1-9 475 0 0,1-1-1 0 0,1 0 1 0 0,-1 0 0 0 0,3 5 72 0 0,1 7-493 0 0,-3-11-7 0 0,3 0-10 0 0</inkml:trace>
  <inkml:trace contextRef="#ctx0" brushRef="#br1">13276 4013 4384 0 0,'0'0'127'0'0,"-1"0"-1"0"0,1 1-106 0 0,0-1-1 0 0,-1 0 1 0 0,1 1-1 0 0,0-1 1 0 0,-1 0-1 0 0,1 1 0 0 0,0-1 1 0 0,-1 0-1 0 0,1 0 1 0 0,0 1-1 0 0,-1-1 1 0 0,1 0-1 0 0,-1 0 1 0 0,1 0-1 0 0,0 0 1 0 0,-1 1-1 0 0,1-1 1 0 0,-1 0-1 0 0,1 0 0 0 0,-1 0 1 0 0,1 0-1 0 0,0 0 1 0 0,-1 0-1 0 0,1 0 1 0 0,-1 0-1 0 0,0 0-19 0 0,0-1 178 0 0,-18 11 2198 0 0,18-9-2243 0 0,-1 0-1 0 0,1 0 1 0 0,-1 0-1 0 0,1 0 1 0 0,-1 0 0 0 0,0 0-1 0 0,0-1 1 0 0,1 1-1 0 0,-1 0 1 0 0,0-1-1 0 0,0 0 1 0 0,-1 1-133 0 0,2-1 96 0 0,-1 1 1 0 0,1-1-1 0 0,0 1 0 0 0,-1 0 1 0 0,1-1-1 0 0,0 1 1 0 0,-1 0-1 0 0,1 0 1 0 0,0 0-1 0 0,0 0 0 0 0,0 0 1 0 0,0 0-1 0 0,0 0 1 0 0,0 1-1 0 0,0-1 0 0 0,1 0 1 0 0,-1 1-1 0 0,0 0-96 0 0,-7 9 959 0 0,5-8-825 0 0,0 0 0 0 0,1 0 0 0 0,0 1 0 0 0,-1 0 0 0 0,1-1 0 0 0,1 1 0 0 0,-1 0 0 0 0,0 0-1 0 0,1 0 1 0 0,0 0 0 0 0,0 0 0 0 0,0 2-134 0 0,-1 7 206 0 0,0 0 0 0 0,1 0 1 0 0,1 6-207 0 0,0 9 193 0 0,1 10 150 0 0,-5 34-343 0 0,2-45 131 0 0,1-1 0 0 0,2 14-131 0 0,0 2 95 0 0,-1-28-66 0 0,-1-1 1 0 0,-3 14-30 0 0,3-17-17 0 0,1-1 1 0 0,0 1 0 0 0,0 0 0 0 0,1-1 0 0 0,1 7 16 0 0,1 24 489 0 0,1 3-185 0 0,1 2-304 0 0,0-2 0 0 0,-4-29 0 0 0,-1 10 0 0 0,0-18 0 0 0,0 1 0 0 0,0 0 0 0 0,0 0 0 0 0,2 2 0 0 0,0 17 0 0 0,-2 238-432 0 0,-5-193 368 0 0,5-47 70 0 0,0-4 33 0 0,0 0 0 0 0,1 0-1 0 0,2 4-38 0 0,-2-11 74 0 0,0-1-1 0 0,0 1 1 0 0,-2 0-74 0 0,1 1 8 0 0,1 0 1 0 0,0 3-9 0 0,0-4-95 0 0,0 0 1 0 0,-1 0 0 0 0,-1 2 94 0 0,1 7-69 0 0,-2 3 69 0 0,1-20 0 0 0,0 1 0 0 0,1 0 0 0 0,0-1 0 0 0,0 6 0 0 0,2 12 0 0 0,0-1 0 0 0,-2 9 0 0 0,0-22 0 0 0,6 16 0 0 0,-2 42 0 0 0,-4 12 544 0 0,4-37-560 0 0,-4-37-58 0 0,1-1 0 0 0,-1 1 1 0 0,1 0-1 0 0,0-1 1 0 0,1 2 73 0 0,-2-5-11 0 0,0 1 1 0 0,0-1-1 0 0,0 0 1 0 0,0 1-1 0 0,0-1 1 0 0,0 0-1 0 0,0 1 1 0 0,0-1-1 0 0,-1 0 1 0 0,1 1-1 0 0,-1-1 1 0 0,1 0 10 0 0,-3 11-26 0 0,3 55 410 0 0,6-32-232 0 0,-6 40-688 0 0,4-50 649 0 0,-4-20-17 0 0,0 5-104 0 0,0 0-1 0 0,1 0 0 0 0,0 0 0 0 0,1-1 9 0 0,2 29-166 0 0,-4-35 212 0 0,1 0 1 0 0,-1 0-1 0 0,0 0 1 0 0,0 0-1 0 0,0-1 1 0 0,0 3-47 0 0,-1-2 43 0 0,1 0 1 0 0,0 0-1 0 0,0 0 1 0 0,0 0-1 0 0,1 0 1 0 0,-1 0 0 0 0,1 0-44 0 0,-1-1 0 0 0,1 0 0 0 0,-1 0 0 0 0,1-1 0 0 0,-1 1 0 0 0,0 0 0 0 0,0 0 0 0 0,0-1 0 0 0,0 1 0 0 0,0 0 0 0 0,0 0 0 0 0,0 0 0 0 0,-1-1 0 0 0,1 1 0 0 0,-1 0 0 0 0,1 1 0 0 0,-1-1 3 0 0,1 0 1 0 0,-1 0-1 0 0,1 1 1 0 0,0-1-1 0 0,0 0 1 0 0,0 0-1 0 0,0 1 1 0 0,0-1 0 0 0,1 0-1 0 0,-1 0 1 0 0,1 1-1 0 0,0 1-3 0 0,2 15 22 0 0,-6-4-1 0 0,2-13-18 0 0,1-1-1 0 0,-1 0 1 0 0,1 1 0 0 0,0-1-1 0 0,-1 1 1 0 0,1-1 0 0 0,0 1-1 0 0,0-1 1 0 0,0 1 0 0 0,0-1-1 0 0,0 1 1 0 0,0-1 0 0 0,0 1-1 0 0,1-1 1 0 0,-1 1 0 0 0,1-1-3 0 0,0 1 0 0 0,-1-1 0 0 0,0-1 0 0 0,0 0 0 0 0,1 1 0 0 0,-1-1 0 0 0,0 1 0 0 0,0-1 0 0 0,0 1 0 0 0,1-1 0 0 0,-1 1 0 0 0,0-1 0 0 0,0 1 0 0 0,0-1 0 0 0,0 1 0 0 0,0-1 0 0 0,0 1 0 0 0,0-1 0 0 0,0 1 0 0 0,0 0 0 0 0,0-1 0 0 0,0 1 0 0 0,-1-1 0 0 0,1 1 0 0 0,0-1 0 0 0,0 0 0 0 0,0 1 0 0 0,-1-1 0 0 0,1 1 0 0 0,0 0 0 0 0,-1 1 0 0 0,0 1 0 0 0,0 1 0 0 0,0 0 0 0 0,1 0 0 0 0,0 0 0 0 0,0-1 0 0 0,0 1 0 0 0,0 0 0 0 0,1 1 0 0 0,0 9 0 0 0,-1 104 192 0 0,5-85-128 0 0,-5 43 398 0 0,-5-48-669 0 0,5-20 207 0 0,0-1 0 0 0,0 0 0 0 0,0-1 0 0 0,-1 1 0 0 0,0 0 0 0 0,-1 2 0 0 0,-2 29 0 0 0,3-36 0 0 0,1 0 0 0 0,0 0 0 0 0,0 0 0 0 0,0 0 0 0 0,0 0 0 0 0,0 0 0 0 0,1 0 0 0 0,-1 0 0 0 0,1 2 0 0 0,0-3 0 0 0,-1 1 0 0 0,1 0 0 0 0,-1 0 0 0 0,0 0 0 0 0,0-1 0 0 0,0 1 0 0 0,0 0 0 0 0,0 0 0 0 0,0 1 0 0 0,-3 12 54 0 0,1 0-1 0 0,1 0 1 0 0,1 0-1 0 0,0 1 1 0 0,1 2-54 0 0,0 18 60 0 0,-5 27 171 0 0,3-53-174 0 0,0 0 1 0 0,0 1-1 0 0,-2 4-57 0 0,0 1 21 0 0,0-1-157 0 0,2 1 0 0 0,0 12 136 0 0,0-25 0 0 0,1-1 0 0 0,0 1 0 0 0,-1 0 0 0 0,1-1 0 0 0,-1 1 0 0 0,0-1 0 0 0,-1 2 0 0 0,1-1 0 0 0,1-1 0 0 0,-1 0 0 0 0,0 0 0 0 0,1 0 0 0 0,-1 1 0 0 0,1-1 0 0 0,0 2 0 0 0,-1 6 11 0 0,0 0 0 0 0,0 0 0 0 0,-1 1-11 0 0,0-2 10 0 0,0 1 1 0 0,1 0-1 0 0,1 0-10 0 0,0 7 38 0 0,-1-1-1 0 0,-2 14-37 0 0,2-23 8 0 0,-1 1-1 0 0,2 0 1 0 0,-1 0 0 0 0,1 0-1 0 0,0-1 1 0 0,1 1-1 0 0,1 4-7 0 0,-1-3 13 0 0,0 0-1 0 0,-1 0 0 0 0,0 0 0 0 0,-1 7-12 0 0,0 8 15 0 0,-3 23-15 0 0,4 23 0 0 0,-6-42 0 0 0,6-2 0 0 0,-1-14 0 0 0,1 1 0 0 0,1 0 0 0 0,0 0 0 0 0,0-1 0 0 0,2 5 0 0 0,-2-10 0 0 0,0 1 0 0 0,0-1 0 0 0,-1 1 0 0 0,0-1 0 0 0,-1 7 0 0 0,0 7 0 0 0,1 163 64 0 0,-6-151-64 0 0,2 26 0 0 0,0-25 32 0 0,2-25-21 0 0,1 0 0 0 0,0-1-1 0 0,0 2-10 0 0,-4 21 0 0 0,5-13-6 0 0,-1-5-8 0 0,1 0-1 0 0,1 0 1 0 0,0 0-1 0 0,3 8 15 0 0,-3-15 0 0 0,-1 1 0 0 0,1-1 0 0 0,-1 0 0 0 0,0 1 0 0 0,-1 1 0 0 0,0 11 0 0 0,-4 14 0 0 0,5-28 0 0 0,0 0 0 0 0,1 1 0 0 0,0-1 0 0 0,0 0 0 0 0,1 2 0 0 0,-1-1 0 0 0,0 1 0 0 0,-1-1 0 0 0,0 1 0 0 0,0 0 0 0 0,0-1 0 0 0,-1 3 0 0 0,0 10 0 0 0,-4 25 0 0 0,4-30 0 0 0,0 1 0 0 0,-1 1 0 0 0,-1 0 0 0 0,2-1 0 0 0,0 3 0 0 0,1-15 0 0 0,0-1 0 0 0,0 1 0 0 0,0-1 0 0 0,-1 1 0 0 0,1-1 0 0 0,-1 1 0 0 0,0-1 0 0 0,1 1 0 0 0,-2-1 0 0 0,2 0 0 0 0,-1 0 0 0 0,1 0 0 0 0,0 0 0 0 0,-1 0 0 0 0,1 0 0 0 0,0 0 0 0 0,0 0 0 0 0,0 0 0 0 0,0 0 0 0 0,1 0 0 0 0,-1 0 0 0 0,0 0 0 0 0,0 1 0 0 0,1-1 0 0 0,-1 0 0 0 0,0 1 0 0 0,-1-1 0 0 0,1 2 0 0 0,-2 10 0 0 0,0-1 0 0 0,1 0 0 0 0,0 1 0 0 0,1-1 0 0 0,1 8 0 0 0,0 13 0 0 0,-1 99 0 0 0,5-81 0 0 0,-5 102 0 0 0,5-104 0 0 0,-5-35 0 0 0,0-1 0 0 0,0-1 0 0 0,1 1 0 0 0,2 9 0 0 0,-2-16 22 0 0,0 1-1 0 0,-1-1 0 0 0,0 1 0 0 0,0 0-21 0 0,-1-2 28 0 0,1 1-1 0 0,1-1 1 0 0,-1 0-1 0 0,1 0 1 0 0,0 1-28 0 0,0-2-16 0 0,0 0 0 0 0,-1 0 0 0 0,1 0 0 0 0,-1 0 0 0 0,-1 3 16 0 0,1-4-20 0 0,0 0 0 0 0,0 0-1 0 0,0 0 1 0 0,1 1-1 0 0,-1-1 1 0 0,1 0-1 0 0,1 1 21 0 0,-1 0 195 0 0,-1 0-1 0 0,1 1 0 0 0,-1-1 1 0 0,0 0-1 0 0,0 0 0 0 0,0 0 1 0 0,-1 1-195 0 0,0 11 406 0 0,1 153-1882 0 0,-5-135 1185 0 0,5-34 291 0 0,0 5 0 0 0,0 0 0 0 0,0 0 0 0 0,0 0 0 0 0,1 0 0 0 0,0 0 0 0 0,2 3 0 0 0,-3-5 29 0 0,1 0-1 0 0,-1 0 1 0 0,1 1-1 0 0,-1-1 0 0 0,0 0 1 0 0,-1 0-1 0 0,1 1 0 0 0,-1-1 1 0 0,0 0-1 0 0,0 0 0 0 0,-1 4-28 0 0,1-5-22 0 0,0 0-1 0 0,1 0 0 0 0,-1 0 0 0 0,1 0 0 0 0,0 0 0 0 0,0 0 0 0 0,0 3 23 0 0,1-3-21 0 0,-1 0-1 0 0,0-1 0 0 0,0 1 1 0 0,-1 0-1 0 0,1 0 0 0 0,0-1 0 0 0,-2 4 22 0 0,2-4 19 0 0,-1 1-1 0 0,1 0 0 0 0,-1-1 1 0 0,1 1-1 0 0,0 0 0 0 0,0-1 1 0 0,0 1-1 0 0,1 0 0 0 0,-1 0-18 0 0,1 0 25 0 0,-1 1-1 0 0,0-1 1 0 0,0 1-1 0 0,0-1 1 0 0,0 0-1 0 0,-1 4-24 0 0,-2 12 0 0 0,3-15 0 0 0,-1 0 0 0 0,1 0 0 0 0,-1 0 0 0 0,0 0 0 0 0,-2 3 0 0 0,3 0 0 0 0,0 31 0 0 0,0-33 0 0 0,-1-1 0 0 0,1 1 0 0 0,-1-1 0 0 0,0 1 0 0 0,0 1 0 0 0,0-4 0 0 0,1 1 0 0 0,-1-1 0 0 0,1 0 0 0 0,0 0 0 0 0,0 1 0 0 0,0-1 0 0 0,0 0 0 0 0,0 1 0 0 0,0-1 0 0 0,1 0 0 0 0,-1 1 0 0 0,1 0 0 0 0,0 3 0 0 0,0 1 0 0 0,0 0 0 0 0,0 5 0 0 0,-2-8 0 0 0,1 0 0 0 0,1 0 0 0 0,-1 0 0 0 0,1 0 0 0 0,-1-1 0 0 0,1 1 0 0 0,1 2 0 0 0,-1-1 0 0 0,0 0 0 0 0,0 1 0 0 0,-1-1 0 0 0,0 0 0 0 0,0 0 0 0 0,0 0 0 0 0,-1 2 0 0 0,0 10 0 0 0,1 138 256 0 0,-5-121-505 0 0,0 20 602 0 0,5-12-353 0 0,0 87 0 0 0,5-107 0 0 0,-6-22 0 0 0,1 1 0 0 0,0 0 0 0 0,0 0 0 0 0,0-1 0 0 0,0 1 0 0 0,0 0 0 0 0,0-1 0 0 0,0 1 0 0 0,0 0 0 0 0,0-1 0 0 0,1 1 0 0 0,-1 0 0 0 0,0-1 0 0 0,0 1 0 0 0,0 0 0 0 0,1-1 0 0 0,-1 1 0 0 0,0-1 0 0 0,1 1 0 0 0,-1 0 0 0 0,1 0 0 0 0,-1-1 0 0 0,0 0 0 0 0,1 0 0 0 0,-1 0 0 0 0,0 1 0 0 0,0-1 0 0 0,0 0 0 0 0,0 0 0 0 0,1 1 0 0 0,-1-1 0 0 0,0 0 0 0 0,0 0 0 0 0,0 1 0 0 0,0-1 0 0 0,0 0 0 0 0,0 0 0 0 0,0 1 0 0 0,0-1 0 0 0,0 0 0 0 0,0 1 0 0 0,0-1 0 0 0,0 0 0 0 0,0 0 0 0 0,0 1 0 0 0,0-1 0 0 0,0 6-22 0 0,0 3-122 0 0,0-1 0 0 0,1 1 0 0 0,0-1 0 0 0,1 6 144 0 0,-1-6 126 0 0,0 0 1 0 0,-1 1-1 0 0,0-1 1 0 0,0 0-1 0 0,-1 3-126 0 0,1 12-155 0 0,0 39 155 0 0,4-33-405 0 0,-5-19 539 0 0,1-8-98 0 0,0 1-1 0 0,0 0 1 0 0,0-1 0 0 0,0 1-1 0 0,0-1 1 0 0,1 1 0 0 0,-1-1-1 0 0,1 1 1 0 0,0-1 0 0 0,0 1-1 0 0,1 1-35 0 0,-2-2 0 0 0,1 0 0 0 0,-1 0 0 0 0,1 1 0 0 0,-1-1 0 0 0,0 0 0 0 0,0 0 0 0 0,0 0 0 0 0,0 1 0 0 0,-1 1 0 0 0,0 19 0 0 0,6 5 0 0 0,-5-18 0 0 0,-1-5 0 0 0,1 0 0 0 0,0 1 0 0 0,1-1 0 0 0,-1 0 0 0 0,1 0 0 0 0,1 5 0 0 0,-1-8 0 0 0,0 2 0 0 0,-2 11 0 0 0,5 28-526 0 0,-1-29 800 0 0,0 5-22 0 0,-3 127-6 0 0,1-88-326 0 0,1-40 55 0 0,-2-14 28 0 0,0-1-1 0 0,0 1 1 0 0,1-1 0 0 0,0 0 0 0 0,-1 1 0 0 0,1-1-1 0 0,1 1-2 0 0,-2-3 0 0 0,0-1 0 0 0,0 1 0 0 0,1-1 0 0 0,-1 0 0 0 0,0 1 0 0 0,0-1 0 0 0,0 1 0 0 0,0-1 0 0 0,0 1 0 0 0,0-1 0 0 0,0 1 0 0 0,0-1 0 0 0,0 0 0 0 0,0 1 0 0 0,0-1 0 0 0,0 1 0 0 0,0 0 0 0 0,0-1 0 0 0,-1 1 0 0 0,1-1 0 0 0,0 1 0 0 0,0-1 0 0 0,0 1 0 0 0,0-1 0 0 0,0 1 0 0 0,0 0 0 0 0,0-1 0 0 0,0 1 0 0 0,0-1 0 0 0,1 1 0 0 0,-1-1 0 0 0,0 1 0 0 0,0-1 0 0 0,1 1 0 0 0,0 2-8 0 0,0 1 0 0 0,0-1 0 0 0,-1 1 0 0 0,1-1 0 0 0,-1 1 0 0 0,0 0 0 0 0,0-1 0 0 0,0 1 8 0 0,5 22 0 0 0,-6-22 0 0 0,3 6 0 0 0,0-3 0 0 0,4 17 0 0 0,-5-23 0 0 0,-1 0 0 0 0,0 10 0 0 0,0-5 4 0 0,-1-1 6 0 0,1-1 0 0 0,0 1 0 0 0,1 0 0 0 0,-1-1 0 0 0,1 1 0 0 0,1 3-10 0 0,2 14-81 0 0,-2 3-454 0 0,1-17 387 0 0,-2-5 229 0 0,0 0 0 0 0,0 0-1 0 0,0 0 1 0 0,0 1 0 0 0,0-1-1 0 0,-1 1-80 0 0,0 0 32 0 0,1 0 0 0 0,-1 0 0 0 0,1 0 0 0 0,0 0 0 0 0,1 2-32 0 0,2 16 48 0 0,-4-19-71 0 0,0 1-1 0 0,0-1 1 0 0,0 1-1 0 0,1-1 0 0 0,0 0 1 0 0,0 1-1 0 0,0 1 24 0 0,4 17-539 0 0,-3-4 500 0 0,-2-15 40 0 0,0-1 0 0 0,0 1 0 0 0,0-1 0 0 0,1 0 0 0 0,-1 1 0 0 0,1-1-1 0 0,-1 1 1 0 0,2 1-1 0 0,-1-2 2 0 0,1 1-1 0 0,-1 0 1 0 0,0 0-1 0 0,0 0 0 0 0,0 0 1 0 0,-1 0-1 0 0,1 0 1 0 0,-1 0-1 0 0,1 1 0 0 0,-1 1-1 0 0,0-4 6 0 0,0 12 417 0 0,-1-6-485 0 0,2 1-1 0 0,-1-1 0 0 0,1 1 0 0 0,0 0 1 0 0,0 1 62 0 0,1-1 44 0 0,-1 0 0 0 0,-1 0 0 0 0,0 1 0 0 0,0-1 1 0 0,-1 4-45 0 0,0 14-37 0 0,1 71 229 0 0,-4-52-491 0 0,0 1 100 0 0,-2-12 199 0 0,6-20 0 0 0,-1-1 0 0 0,0 1 0 0 0,-1 2 0 0 0,1-6 43 0 0,0 0-1 0 0,1 0 1 0 0,0 0-1 0 0,1 7-42 0 0,0 7 121 0 0,-1 9 6 0 0,1-15-47 0 0,-1 0-1 0 0,-1 1 1 0 0,0-1-1 0 0,-2 1-79 0 0,2-12 0 0 0,0 1 0 0 0,1 0 0 0 0,0-1 0 0 0,0 1 0 0 0,1 2 0 0 0,0-3 0 0 0,0 0 0 0 0,-1 0 0 0 0,0 0 0 0 0,-1 0 0 0 0,1 0 0 0 0,-2 0 0 0 0,-1 12-26 0 0,1-1-1 0 0,1 1 0 0 0,1 0 1 0 0,1 15 26 0 0,0 3-22 0 0,-1 110-42 0 0,-5-105 64 0 0,5-37 0 0 0,1 3 0 0 0,-2 0 0 0 0,1 0 0 0 0,-1 0 0 0 0,-1 5 0 0 0,1-8 0 0 0,0-1 0 0 0,1 1 0 0 0,-1-1 0 0 0,1 1 0 0 0,0-1 0 0 0,-1 20 0 0 0,-2-7 0 0 0,1 0 0 0 0,1 0 0 0 0,0 11 0 0 0,0-5-36 0 0,-1 0-1 0 0,-3 15 37 0 0,0 4-188 0 0,-4 28-495 0 0,4-37 86 0 0,3-26 413 0 0,1 0 0 0 0,1 0 0 0 0,0 0 0 0 0,-1-1 0 0 0,2 1 0 0 0,0 2 184 0 0,0 13-117 0 0,-1 4-2586 0 0,0-19 1681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38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0 409 6160 0 0,'0'0'133'0'0,"0"0"23"0"0,0 0 13 0 0,0 0 37 0 0,0 0 103 0 0,0 0 47 0 0,0 0 11 0 0,0 0 9 0 0,0 0 34 0 0,0 0 20 0 0,0 0 2 0 0,0 0 1 0 0,0 0 6 0 0,0 0 1 0 0,0 0 0 0 0,0 0-26 0 0,0 0-106 0 0,0 0-48 0 0,0 0-10 0 0,0 0 10 0 0,0 0 49 0 0,0 0 19 0 0,0 0 7 0 0,0 0-18 0 0,0 0-77 0 0,0 0-31 0 0,0 0-7 0 0,0 0 2 0 0,0 0 17 0 0,0 0 10 0 0,0 0 1 0 0,1 0-39 0 0,2-5-154 0 0,-1-4-29 0 0,1 0 45 0 0,-3 9-46 0 0,0 0-1 0 0,1-1 1 0 0,-1 1 0 0 0,0 0 0 0 0,0-1 0 0 0,0 1 0 0 0,0-1-1 0 0,1 1 1 0 0,-1 0 0 0 0,0-1 0 0 0,0 1 0 0 0,1 0 0 0 0,-1 0-1 0 0,0-1 1 0 0,0 1 0 0 0,1 0 0 0 0,-1 0 0 0 0,0-1 0 0 0,1 1-1 0 0,-1 0 1 0 0,0 0 0 0 0,1 0 0 0 0,-1-1 0 0 0,1 1-9 0 0,14-7 115 0 0,-14 6-115 0 0,-1 1 0 0 0,1-1 0 0 0,0 1 0 0 0,-1-1 0 0 0,1 1 0 0 0,0 0 0 0 0,-1 0 0 0 0,1-1 0 0 0,0 1 0 0 0,0 0 0 0 0,-1 0 0 0 0,1 0 0 0 0,0 0 0 0 0,0-1 0 0 0,0 1 0 0 0,3 0 0 0 0,1 0 0 0 0,-1-1 0 0 0,1 0 0 0 0,-1 0 0 0 0,1 0 0 0 0,0-1 0 0 0,16-2 0 0 0,45 4 128 0 0,-60-1-128 0 0,0-3 0 0 0,3 0 0 0 0,3-1 17 0 0,-6 4 19 0 0,3 0-25 0 0,-3-2-1 0 0,-5 2 44 0 0,0 2-1 0 0,2 2-32 0 0,-1-2-15 0 0,0-1 0 0 0,0 0 0 0 0,0 1 0 0 0,0-1 0 0 0,0 0 0 0 0,-1 0 0 0 0,1-1 0 0 0,1 1-6 0 0,2 0 5 0 0,14 0-5 0 0,-15 2 0 0 0,0 0 0 0 0,1-1 0 0 0,3-1 0 0 0,-7 0 0 0 0,0 0 0 0 0,0-1 0 0 0,0 1 0 0 0,0 0 0 0 0,0 0 0 0 0,0 0 0 0 0,0 1 0 0 0,0-1 0 0 0,0 0 0 0 0,0 0 0 0 0,0 0 0 0 0,0 1 0 0 0,0-1 0 0 0,0 1 0 0 0,0-1 0 0 0,0 1 0 0 0,-1-1 0 0 0,1 1 0 0 0,0-1 0 0 0,0 1 0 0 0,3 2-2 0 0,-1-1-30 0 0,-1-3 1 0 0,9 3 16 0 0,-5 1 26 0 0,-5-1 32 0 0,4 2-33 0 0,4 0 1 0 0,-4 0 669 0 0,-5-3-2044 0 0,2 0-4398 0 0,-2-1 1390 0 0</inkml:trace>
  <inkml:trace contextRef="#ctx0" brushRef="#br0" timeOffset="1624.736">585 155 4632 0 0,'0'0'101'0'0,"0"0"22"0"0,0 0 5 0 0,-7 3 2346 0 0,-2-3-1804 0 0,9 0-340 0 0,0 0 12 0 0,0 0 2 0 0,0 0 0 0 0,0 0-3 0 0,0 0-10 0 0,0 0-3 0 0,0 0 0 0 0,0 0-2 0 0,0 0-6 0 0,0 0-6 0 0,0 0-2 0 0,0 0-19 0 0,0 0-77 0 0,0 0-31 0 0,0 0-7 0 0,0-1-141 0 0,-1 1 1 0 0,1-1 0 0 0,0 1-1 0 0,0-1 1 0 0,0 0 0 0 0,0 1 0 0 0,0-1-1 0 0,1 1 1 0 0,-1-1 0 0 0,0 0-1 0 0,0 1 1 0 0,0-1 0 0 0,0 1 0 0 0,1-1-38 0 0,1-1 60 0 0,2-2 132 0 0,1-14-92 0 0,-3 14-84 0 0,0-1 1 0 0,1 0 0 0 0,0 1 0 0 0,0 0 0 0 0,0 0-1 0 0,0 0 1 0 0,0 0 0 0 0,1 0 0 0 0,0 0 0 0 0,3-2-17 0 0,1 0-2 0 0,-6 5 3 0 0,-1 1 0 0 0,0-1 0 0 0,0 0 0 0 0,1 0 0 0 0,-1 0 1 0 0,0-1-1 0 0,0 1 0 0 0,0 0 0 0 0,0 0 0 0 0,0-1 0 0 0,0 1-1 0 0,2-3 7 0 0,0 0-1 0 0,0 0 1 0 0,1 0-1 0 0,0 0 1 0 0,0 1-1 0 0,0 0 0 0 0,3-3-6 0 0,8-6 9 0 0,3 3-9 0 0,-12 5 13 0 0,2 3 51 0 0,-5 2-25 0 0,-1-1-1 0 0,0 1 1 0 0,-1 0 0 0 0,1 0-1 0 0,0-1 1 0 0,0 1 0 0 0,0 0-1 0 0,1 1-38 0 0,-2-2 23 0 0,0 1-1 0 0,0-1 0 0 0,0 1 1 0 0,0-1-1 0 0,0 1 1 0 0,0-1-1 0 0,0 1 0 0 0,0 0 1 0 0,0 0-1 0 0,1 0-22 0 0,1 2 22 0 0,3 8-9 0 0,-5-10-13 0 0,-1 0-1 0 0,1 0 1 0 0,-1 0 0 0 0,1 0 0 0 0,-1 0-1 0 0,1 0 1 0 0,-1 0 0 0 0,0 0 0 0 0,1 0-1 0 0,-1 0 1 0 0,0 1 0 0 0,0-2 1 0 0,0 0-1 0 0,0 1 1 0 0,0-1-1 0 0,0 0 1 0 0,0 0-1 0 0,0 0 1 0 0,0 0 0 0 0,0 0-1 0 0,0 0 1 0 0,0 0-1 0 0,0 0 1 0 0,0 0-1 0 0,0 0 1 0 0,0 1-1 0 0,0-1 1 0 0,0 0-1 0 0,0 0 1 0 0,0 0-1 0 0,0 0 1 0 0,0 0 0 0 0,0 0-1 0 0,0 0 1 0 0,0 0-1 0 0,0 0 1 0 0,0 0-1 0 0,0 0 1 0 0,0 1-1 0 0,0-1 1 0 0,1 0-1 0 0,-1 0 1 0 0,0 0-1 0 0,0 0 1 0 0,0 0 0 0 0,0 0-1 0 0,0 0 1 0 0,0 0-1 0 0,0 0 1 0 0,0 0-1 0 0,0 0 1 0 0,0 0-1 0 0,0 0 1 0 0,1 0-1 0 0,-1 0 1 0 0,0 0-1 0 0,0 0 1 0 0,0 0 0 0 0,0 0-1 0 0,0 0 1 0 0,0 0-1 0 0,0 0 0 0 0,3 2 19 0 0,-1 8-11 0 0,-3-8-8 0 0,1-1 0 0 0,5 11 0 0 0,-5-9 0 0 0,1 0 0 0 0,-1 1 0 0 0,0-1 0 0 0,0 0 0 0 0,0 1 0 0 0,0-1 0 0 0,0 0 0 0 0,-1 1 0 0 0,0-1 0 0 0,1 0 0 0 0,-1 0 0 0 0,0 0 0 0 0,-1 0 0 0 0,0 2 0 0 0,-1 3 0 0 0,-2 17 0 0 0,2-10 0 0 0,3-13 0 0 0,0 0 0 0 0,0 1 0 0 0,-1-1 0 0 0,1 0 0 0 0,-1 0 0 0 0,0 1 0 0 0,0-1 0 0 0,-2 5-8 0 0,1 0 0 0 0,-1 1 0 0 0,1-1 0 0 0,0 0 0 0 0,1 1 0 0 0,0-1 0 0 0,0 0 0 0 0,1 2 8 0 0,0-7 0 0 0,-1-1 0 0 0,1 1 0 0 0,0-1 0 0 0,-1 1 0 0 0,1-1 0 0 0,-1 1 0 0 0,0-1 0 0 0,1 0 0 0 0,-1 1 0 0 0,0-1 0 0 0,0 0 0 0 0,0 1 0 0 0,-7 13 0 0 0,5-6 0 0 0,0 0 0 0 0,-1 0 0 0 0,0-1 0 0 0,-1 0 0 0 0,1 0 0 0 0,-2 0 0 0 0,1 0 0 0 0,-1-1 0 0 0,0 0 0 0 0,-1 0 0 0 0,-2 2 0 0 0,6-6 0 0 0,0 1 0 0 0,0 0 0 0 0,0 0 0 0 0,1 0 0 0 0,-1 0 0 0 0,1 0 0 0 0,0 1 0 0 0,-1 3 0 0 0,-10 19 0 0 0,11-23 0 0 0,0 0 0 0 0,0 0 0 0 0,1 1 0 0 0,-1-1 0 0 0,1 0 1 0 0,0 2-1 0 0,0-3-2 0 0,0 1 0 0 0,0 0 0 0 0,-1-1 0 0 0,1 1 0 0 0,-1-1 0 0 0,-1 2 2 0 0,2-2-6 0 0,0-1 1 0 0,0 0-1 0 0,0 1 1 0 0,0-1-1 0 0,0 1 1 0 0,0 2 5 0 0,0-3-3 0 0,1 0 1 0 0,-1 0-1 0 0,0 0 1 0 0,1 0-1 0 0,-1 1 1 0 0,0-1-1 0 0,-1 0 1 0 0,0 1 2 0 0,1-2-2 0 0,1 0 0 0 0,-1 0 0 0 0,0 1 1 0 0,1-1-1 0 0,-1 0 0 0 0,1 0 0 0 0,-1 1 1 0 0,1-1-1 0 0,-1 1 0 0 0,1-1 1 0 0,0 0-1 0 0,0 1 0 0 0,0-1 0 0 0,0 1 1 0 0,0-1-1 0 0,0 0 0 0 0,0 1 0 0 0,0-1 1 0 0,1 1 1 0 0,-1 23-31 0 0,0-24-33 0 0,0 1 0 0 0,0 3 0 0 0,6-8 0 0 0,3-2 64 0 0,-4 2-10 0 0,-1 0 0 0 0,0-1 0 0 0,0 0 0 0 0,0 0 0 0 0,0 0 1 0 0,1-2 9 0 0,-1 0-5 0 0,-3 3 5 0 0,0 2 0 0 0,-1 0 0 0 0,0 0 0 0 0,1 1 0 0 0,-1-1 0 0 0,1 0 0 0 0,-1 0 0 0 0,1 1 0 0 0,-1-1 0 0 0,1 0 0 0 0,-1 1 0 0 0,1-1 0 0 0,0 1 0 0 0,-1-1 0 0 0,1 0 0 0 0,0 1 0 0 0,0-1 0 0 0,2-1 0 0 0,-1 0 0 0 0,0 0 0 0 0,0-1 0 0 0,0 1 0 0 0,0-1 0 0 0,1-1 0 0 0,4-8 0 0 0,2 5 0 0 0,-2 3 96 0 0,-6 3-79 0 0,1 1 0 0 0,-1-1 0 0 0,0 0 0 0 0,1 0 0 0 0,-1 1 0 0 0,0-1 0 0 0,0 0 0 0 0,0 0 0 0 0,0 0 0 0 0,1-1-17 0 0,0 1 43 0 0,7-4-32 0 0,-4 1-1 0 0,-4 4-7 0 0,-1 0 0 0 0,0 1 1 0 0,1-1-1 0 0,-1 0 0 0 0,1 0 0 0 0,-1 0 0 0 0,0 0 0 0 0,1 1 0 0 0,-1-1 1 0 0,1 0-1 0 0,-1 0 0 0 0,0 1 0 0 0,1-1 0 0 0,-1 0 0 0 0,0 0 0 0 0,1 1 1 0 0,-1-1-4 0 0,0 0 0 0 0,1 1 0 0 0,-1-1 0 0 0,1 0 0 0 0,0 1 0 0 0,-1-1 0 0 0,1 0-1 0 0,-1 1 1 0 0,1-1 0 0 0,-1 1 0 0 0,1-1 0 0 0,-1 1 0 0 0,0-1 0 0 0,1 1 0 0 0,-1-1 0 0 0,1 1 0 0 0,-1 0 0 0 0,0-1 0 0 0,0 1 0 0 0,1-1 0 0 0,-1 1 0 0 0,0 0 0 0 0,0 0 0 0 0,0 1 15 0 0,1 1 87 0 0,-1-2-89 0 0,4 9 84 0 0,-3-9-94 0 0,-1-1-1 0 0,0 1 0 0 0,0-1 1 0 0,1 1-1 0 0,-1-1 0 0 0,0 1 1 0 0,0-1-1 0 0,0 1 0 0 0,0-1 1 0 0,0 1-1 0 0,0-1 0 0 0,0 1 1 0 0,0-1-1 0 0,0 1 0 0 0,0-1 1 0 0,0 1-1 0 0,0 0-2 0 0,0 3 14 0 0,3 1-6 0 0,-3-4 8 0 0,1 0 1 0 0,-1 0-1 0 0,1 1 0 0 0,-1-1 0 0 0,0 0 1 0 0,0 0-1 0 0,1 0 0 0 0,-1 1 1 0 0,0-1-1 0 0,0 0 0 0 0,0 0 1 0 0,0 2-17 0 0,0-2 28 0 0,0-1 0 0 0,0 1 0 0 0,0 0 1 0 0,0 0-1 0 0,0 0 0 0 0,0-1 0 0 0,0 1 1 0 0,1 0-1 0 0,-1 0 0 0 0,0-1 0 0 0,1 1 1 0 0,-1 0-1 0 0,0 0 0 0 0,1-1 0 0 0,-1 1 1 0 0,1 0-29 0 0,0 0 204 0 0,-1 0-197 0 0,1 1 0 0 0,-1-1 0 0 0,1 1 0 0 0,-1-1 0 0 0,1 1 0 0 0,0-1 0 0 0,0 1 0 0 0,-1-1 0 0 0,1 0 0 0 0,0 1 0 0 0,1-1 0 0 0,-1 0 1 0 0,0 0-8 0 0,0 0-1 0 0,0 0 2 0 0,0 0 0 0 0,0 0 0 0 0,0 0-1 0 0,0-1 1 0 0,0 1 0 0 0,0 0 0 0 0,0-1-1 0 0,0 1 1 0 0,0-1 0 0 0,1 1 0 0 0,-1-1-1 0 0,0 0 1 0 0,0 1 0 0 0,0-1 0 0 0,1 0 0 0 0,0 0-1 0 0,48 0 316 0 0,-36-4-332 0 0,30-11-971 0 0,-38 15 574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08:47.4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52 944 6304 0 0,'0'0'141'0'0,"4"-8"198"0"0,-2 0-267 0 0,1 0 0 0 0,1 0-1 0 0,-1 1 1 0 0,1-1 0 0 0,1 1 0 0 0,-1 0 0 0 0,6-6-72 0 0,12-18 953 0 0,-7 4-227 0 0,-7 13-75 0 0,0 0 0 0 0,7-8-651 0 0,5-5 471 0 0,-12 15-239 0 0,0 0-1 0 0,6-5-231 0 0,3-3 120 0 0,0 0-1 0 0,-2-1 0 0 0,-1-1 1 0 0,0-1-120 0 0,7-13 269 0 0,-1 4 102 0 0,-13 23-242 0 0,0-1 1 0 0,-1 1 0 0 0,1-3-130 0 0,1-2 17 0 0,1 0 1 0 0,5-5-18 0 0,-11 14 19 0 0,-2 1-13 0 0,1 1 1 0 0,-1 0-1 0 0,1 1 0 0 0,0-1 1 0 0,0 0-1 0 0,0 0 1 0 0,3-2-7 0 0,32-46 0 0 0,-23 23 0 0 0,1-1-14 0 0,-14 27-39 0 0,4-3 28 0 0,2-6-40 0 0,-6 10 81 0 0,6-4 26 0 0,-6 5-95 0 0,-1 0-11 0 0,15-16-5736 0 0,-11 10 5044 0 0,-3 4-824 0 0,-1 2-356 0 0</inkml:trace>
  <inkml:trace contextRef="#ctx0" brushRef="#br0" timeOffset="1012.19">0 347 5184 0 0,'0'0'116'0'0,"0"0"17"0"0,0 0 10 0 0,2-1 3 0 0,6-7 98 0 0,0 0 0 0 0,1 1 0 0 0,0 0 0 0 0,0 1-1 0 0,0 0 1 0 0,2-1-244 0 0,27-16 893 0 0,-11 9-389 0 0,-19 9-376 0 0,-1 1 1 0 0,1 0-1 0 0,1 1 0 0 0,-1 0 1 0 0,6-2-129 0 0,74-26 725 0 0,-78 28-686 0 0,0-1-1 0 0,-1 0 0 0 0,0 0 1 0 0,1-1-1 0 0,1-1-38 0 0,17-9 43 0 0,39-26 85 0 0,-31 20-36 0 0,-6 2 125 0 0,-8 3-173 0 0,2-1-13 0 0,-19 16-45 0 0,12-12-60 0 0,-16 13 75 0 0,-1-1 0 0 0,1 0-1 0 0,0 0 1 0 0,0 0 0 0 0,0 1 0 0 0,0-1 0 0 0,0 0 0 0 0,1 1 0 0 0,-1-1 0 0 0,0 1 0 0 0,0-1 0 0 0,0 1 0 0 0,0 0 0 0 0,1 0-1 0 0,-1-1 1 0 0,1 1-1 0 0,19-9 202 0 0,-19 9-210 0 0,-1 0 0 0 0,1 0 1 0 0,-1 0-1 0 0,0 0 0 0 0,1-1 0 0 0,-1 1 1 0 0,0 0-1 0 0,1 0 0 0 0,-1-1 1 0 0,0 1-1 0 0,1-1 0 0 0,-1 0 0 0 0,1 0 8 0 0,15-6-59 0 0,-5 2 57 0 0,-7 5 15 0 0,-4 0-8 0 0,0 0 69 0 0,-1 0 22 0 0,0 0 106 0 0,-1 8 298 0 0,1-7-487 0 0,0-1 1 0 0,0 1 0 0 0,0 0-1 0 0,0-1 1 0 0,0 1 0 0 0,0-1-1 0 0,-1 1 1 0 0,1-1 0 0 0,0 1-1 0 0,0 0 1 0 0,-1-1 0 0 0,1 1-1 0 0,0-1 1 0 0,-1 1-1 0 0,1-1 1 0 0,-1 0 0 0 0,1 1-1 0 0,-1-1 1 0 0,1 1-14 0 0,-2 2-3 0 0,-3 11 3 0 0,4-11 0 0 0,-1 1 0 0 0,1 0 0 0 0,0-1 0 0 0,1 1 0 0 0,-1 0 0 0 0,0 0 0 0 0,1 2 0 0 0,1-5 0 0 0,-1 0 0 0 0,0-1 0 0 0,0 1 0 0 0,0-1 0 0 0,0 1 0 0 0,0-1 0 0 0,0 1 0 0 0,0 0 0 0 0,0-1 0 0 0,0 1 0 0 0,0-1 0 0 0,0 1 0 0 0,0-1 0 0 0,0 1 0 0 0,0-1 0 0 0,0 1 0 0 0,0-1 0 0 0,-1 1 0 0 0,1-1 0 0 0,0 1 0 0 0,0-1 0 0 0,-1 1 0 0 0,1-1 0 0 0,0 1 0 0 0,-1-1 0 0 0,1 0 0 0 0,0 1 0 0 0,-1-1 0 0 0,1 0 0 0 0,-1 1 0 0 0,1-1 0 0 0,-1 1 0 0 0,0 1-1 0 0,-1 0-1 0 0,1 0 1 0 0,0 1 0 0 0,0-1 0 0 0,0 0 0 0 0,0 1 0 0 0,0-1 0 0 0,1 1 0 0 0,-1-1 0 0 0,1 1 0 0 0,-1 0 1 0 0,1 0 26 0 0,0 0 0 0 0,-1-1 0 0 0,0 1 1 0 0,1 0-1 0 0,-1-1 0 0 0,0 1 0 0 0,0-1 0 0 0,-1 1 1 0 0,0 1-27 0 0,-9 18 280 0 0,6-8-96 0 0,0-7-111 0 0,0 0-58 0 0,1 1-15 0 0,-13 43-408 0 0,-2 7-362 0 0,13-28 243 0 0,3-16-546 0 0,0-1 0 0 0,1 1 0 0 0,0 11 1073 0 0,2-11-3300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43.26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17 239 4976 0 0,'0'0'108'0'0,"0"0"17"0"0,0 0 13 0 0,0 0 63 0 0,0 0 221 0 0,0 0 98 0 0,0 0 22 0 0,0-8 2099 0 0,-1 5-2421 0 0,0 0 1 0 0,0 0-1 0 0,1 0 0 0 0,-1 0 1 0 0,1 0-1 0 0,0 0 0 0 0,0 0 0 0 0,0 0 1 0 0,1 0-1 0 0,-1 0 0 0 0,1 0 1 0 0,-1 0-1 0 0,2-1-220 0 0,-2 3 102 0 0,0 0 1 0 0,1 0-1 0 0,-1 0 1 0 0,0 0-1 0 0,0 0 0 0 0,1 0 1 0 0,-1 0-1 0 0,0 0 1 0 0,0 0-1 0 0,0 0 1 0 0,0 0-1 0 0,0 0 0 0 0,0 0-102 0 0,0 0 16 0 0,-1 1-1 0 0,1-1 1 0 0,0 1-1 0 0,0-1 1 0 0,0 1-1 0 0,0 0 0 0 0,0-1 1 0 0,0 1-1 0 0,0-1 1 0 0,0 1-1 0 0,1-1 1 0 0,-1 1-1 0 0,0-1 0 0 0,0 1 1 0 0,0 0-1 0 0,0-1 1 0 0,1 1-1 0 0,-1-1 0 0 0,0 1 1 0 0,0 0-1 0 0,1-1 1 0 0,-1 1-1 0 0,0 0 1 0 0,0-1-1 0 0,1 1 0 0 0,-1 0 1 0 0,1-1-16 0 0,-1 1 12 0 0,0 0-1 0 0,0 0 1 0 0,0-1-1 0 0,0 1 1 0 0,0 0 0 0 0,0 0-1 0 0,0 0 1 0 0,0-1 0 0 0,0 1-1 0 0,0 0 1 0 0,0 0-1 0 0,0 0 1 0 0,0-1 0 0 0,0 1-1 0 0,0 0 1 0 0,0 0-1 0 0,0 0 1 0 0,-1-1 0 0 0,1 1-1 0 0,0 0 1 0 0,0 0 0 0 0,0 0-1 0 0,0-1 1 0 0,0 1-1 0 0,-1 0 1 0 0,1 0 0 0 0,0 0-1 0 0,0 0 1 0 0,0 0 0 0 0,0 0-12 0 0,-1-1 13 0 0,1 1 0 0 0,0 0 0 0 0,0 0 0 0 0,0 0 0 0 0,0 0 0 0 0,-1 0 0 0 0,1-1 0 0 0,0 1 0 0 0,0 0 0 0 0,0 0 0 0 0,0 0 0 0 0,0 0 0 0 0,0-1 0 0 0,0 1 0 0 0,-1 0 0 0 0,1 0 0 0 0,0 0 0 0 0,0-1 0 0 0,0 1 0 0 0,0 0 0 0 0,0 0 1 0 0,0-1-1 0 0,0 1 0 0 0,0 0 0 0 0,0 0 0 0 0,0 0 0 0 0,0-1 0 0 0,0 1 0 0 0,0 0 0 0 0,0 0-13 0 0,1-1 82 0 0,0 0-1 0 0,0 0 1 0 0,-1 0 0 0 0,1 0 0 0 0,0 0 0 0 0,-1 0-1 0 0,1 0 1 0 0,-1 0 0 0 0,0 0 0 0 0,1-1-82 0 0,4-10 250 0 0,-2 5-159 0 0,-2 3-75 0 0,1 0 0 0 0,0 0 0 0 0,0 0 0 0 0,0 1 0 0 0,0-1 0 0 0,0 1 0 0 0,1 0 0 0 0,-1-1 0 0 0,1 1 0 0 0,3-2-16 0 0,2-2 63 0 0,0 1-1 0 0,0 1 0 0 0,5-3-62 0 0,6-4 37 0 0,-7 4-38 0 0,9-7 1 0 0,-17 13 0 0 0,-1 0 0 0 0,1 0 0 0 0,-1 1 0 0 0,1 0 0 0 0,0-1 0 0 0,-1 2 0 0 0,1-1 0 0 0,0 0 0 0 0,4 0 0 0 0,5-1 0 0 0,-5 1 0 0 0,0 0 0 0 0,1 0 0 0 0,-1 1 0 0 0,1 0 0 0 0,1 1 0 0 0,14 0 0 0 0,-18 0 0 0 0,0-1 0 0 0,0 2 0 0 0,0-1 0 0 0,0 0 0 0 0,0 1 0 0 0,3 2 0 0 0,15 4 0 0 0,-3 3-60 0 0,-14-6 48 0 0,6 4 12 0 0,-10-4 0 0 0,-2-5 1 0 0,-1 2-2 0 0,1-1 1 0 0,8 5 0 0 0,-5-1 0 0 0,8 38-157 0 0,-12-42 148 0 0,0 0 0 0 0,0 0 0 0 0,0 0 0 0 0,0 0 0 0 0,0-1 0 0 0,0 1 0 0 0,0 0 0 0 0,0 0 0 0 0,-1 0-1 0 0,1 0 1 0 0,0 0 0 0 0,0-1 0 0 0,-1 1 0 0 0,1 0 0 0 0,-1 0 0 0 0,1 0 0 0 0,-1-1 0 0 0,1 1 0 0 0,-1 0 0 0 0,1-1 0 0 0,-1 1 9 0 0,-3 6-108 0 0,-28 60-236 0 0,31-66 344 0 0,0 0 0 0 0,1 0 0 0 0,-1 0 0 0 0,1 0 0 0 0,-1 0 0 0 0,0-1 0 0 0,0 1 0 0 0,1 0 0 0 0,-1 0 0 0 0,0-1 0 0 0,0 1 0 0 0,-8 8 0 0 0,-13 21 152 0 0,18-24-142 0 0,0-1 1 0 0,0-1-1 0 0,-1 1 1 0 0,1 0-1 0 0,-2 0-10 0 0,-16 17 12 0 0,4 0-12 0 0,-1-2 0 0 0,-7 6 0 0 0,-19 18 0 0 0,39-39 0 0 0,-3 0 0 0 0,-1 1 3 0 0,2-2-10 0 0,-5 3-4 0 0,10-5-48 0 0,-1 1 55 0 0,20 3 58 0 0,10 3-54 0 0,-17-6 0 0 0,-8-2 0 0 0,1-1 0 0 0,-1 0 0 0 0,1 1 0 0 0,-1-1 0 0 0,1 0 0 0 0,-1 1 0 0 0,1-1 0 0 0,0 0 0 0 0,-1 0 0 0 0,1 0 0 0 0,0-1 0 0 0,1 1 0 0 0,-2 0 0 0 0,0 0 0 0 0,0 0 0 0 0,0 0 0 0 0,0 0 0 0 0,0 0 0 0 0,0 1 0 0 0,0-1 0 0 0,0 0 0 0 0,0 0 0 0 0,1 1 0 0 0,-1-1 0 0 0,0 1 0 0 0,0-1 0 0 0,0 1 0 0 0,-1-1 0 0 0,2 1 0 0 0,2 2 0 0 0,0-1 0 0 0,0 0 0 0 0,0-1 0 0 0,1 1 0 0 0,-1-1 0 0 0,0 0 0 0 0,1 0 0 0 0,-1 0 0 0 0,1 0 0 0 0,0-1 0 0 0,-2 0 2 0 0,-1 0 1 0 0,1 1 0 0 0,-1-1-1 0 0,0 0 1 0 0,1 1 0 0 0,-1 0-1 0 0,0 0 1 0 0,1-1 0 0 0,-1 1-1 0 0,0 0 1 0 0,0 1 0 0 0,0-1-1 0 0,0 0 1 0 0,0 1-3 0 0,2 1 4 0 0,0-1 1 0 0,1 0-1 0 0,-1 1 1 0 0,1-1-1 0 0,0-1 1 0 0,0 1-5 0 0,13 9 0 0 0,-3 4 0 0 0,-11-13 0 0 0,-2 1 0 0 0,4 11 0 0 0,0-5 0 0 0,1-3 0 0 0,-4-1-15 0 0,-2-4 15 0 0,0 0-1 0 0,0 1 1 0 0,0-1 0 0 0,-1 1 0 0 0,1-1-1 0 0,0 1 1 0 0,-1-1 0 0 0,1 1-1 0 0,-1-1 1 0 0,1 1 0 0 0,-1 0 0 0 0,1-1-1 0 0,-1 1 1 0 0,0 0 0 0 0,0-1 0 0 0,0 1-1 0 0,0 0 1 0 0,0-1 0 0 0,-1 1 0 0 0,1 0-1 0 0,0-1 1 0 0,-1 1 0 0 0,1 0-1 0 0,-1-1 1 0 0,0 2 0 0 0,0-1 15 0 0,0-1-13 0 0,2 12-5 0 0,-1-12 15 0 0,0 1 1 0 0,0 0-1 0 0,-1 0 1 0 0,1 0-1 0 0,0 0 1 0 0,-1-1 0 0 0,0 1-1 0 0,1 0 1 0 0,-1 0-1 0 0,0-1 1 0 0,0 1-1 0 0,0 0 1 0 0,0-1 0 0 0,0 2-13 0 0,0-3 86 0 0,0 2-59 0 0,1-1-1 0 0,0 0 0 0 0,-1 0 1 0 0,0 0-1 0 0,1 0 0 0 0,-1 0 1 0 0,0 0-1 0 0,0 0 1 0 0,1 0-1 0 0,-1 0 0 0 0,0 0 1 0 0,0 0-1 0 0,0-1 0 0 0,0 1-26 0 0,-20 18 464 0 0,20-18-419 0 0,-1 0 0 0 0,1 0 0 0 0,-1 0-1 0 0,1-1 1 0 0,-1 1 0 0 0,1 0 0 0 0,-1-1-1 0 0,0 1 1 0 0,1-1 0 0 0,-1 0-1 0 0,0 1 1 0 0,0-1-45 0 0,-11 3 223 0 0,8-1-173 0 0,0 0 1 0 0,-1-1-1 0 0,1 1 0 0 0,-1-1 0 0 0,0 0 0 0 0,-2-1-50 0 0,-21 6 115 0 0,13-3-146 0 0,1 1-1 0 0,-3-2 32 0 0,6 0-49 0 0,0 0 0 0 0,1 1 0 0 0,-1 0-1 0 0,0 1 50 0 0,-5 2-564 0 0,-1 0 0 0 0,1-1 1 0 0,-1-1-1 0 0,-1 0 0 0 0,-7-1 564 0 0,-1-2-1472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19:54:56.0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1475 17291 525 0,'0'0'11'0,"0"0"2"0,0 0 1 0,0 0 2 0,0 0-16 0,0 0 0 0,3 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09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1663 9184 0 0,'0'0'208'0'0,"0"0"33"0"0,1-2 14 0 0,2-3-220 0 0,1 0 1 0 0,1 0-1 0 0,-1 0 0 0 0,1 0 1 0 0,0 1-1 0 0,0 0 1 0 0,5-4-36 0 0,10-8 264 0 0,11-10 353 0 0,-22 18-423 0 0,1 1 0 0 0,-1-2-1 0 0,0 1 1 0 0,-1-1 0 0 0,0 0-1 0 0,0-1 1 0 0,2-5-194 0 0,17-26 363 0 0,-19 29-174 0 0,0 0 0 0 0,5-10-189 0 0,14-33 517 0 0,7-13 100 0 0,14-45-617 0 0,24-62 192 0 0,-25 64-192 0 0,-13 31 0 0 0,15-47-44 0 0,20-47-48 0 0,-47 124 96 0 0,-1 1-72 0 0,8-28 68 0 0,2-10 0 0 0,-13 18 0 0 0,-1-10 0 0 0,-16 73 19 0 0,0 1 1 0 0,-1-1 0 0 0,0 1 0 0 0,0-1-1 0 0,-1 0 1 0 0,0 1 0 0 0,0-1-1 0 0,0 1 1 0 0,0 0 0 0 0,-1-1 0 0 0,0 1-1 0 0,0 0 1 0 0,-1 0 0 0 0,1 0 0 0 0,-4-4-20 0 0,5 8 5 0 0,0 0 1 0 0,1 0 0 0 0,-1 0 0 0 0,0 0 0 0 0,0 0 0 0 0,0 1 0 0 0,0-1 0 0 0,0 0 0 0 0,0 1 0 0 0,0-1 0 0 0,-1 0 0 0 0,1 1 0 0 0,0 0 0 0 0,0-1-1 0 0,0 1 1 0 0,-1 0 0 0 0,1-1 0 0 0,0 1 0 0 0,0 0 0 0 0,-1 0 0 0 0,1 0 0 0 0,0 0 0 0 0,0 0 0 0 0,-1 0 0 0 0,1 1 0 0 0,-1-1-6 0 0,-4 1 38 0 0,1-1-25 0 0,-1 1 0 0 0,1 0 0 0 0,-1 0 0 0 0,1 1 0 0 0,0-1 0 0 0,0 1 0 0 0,-1 0 0 0 0,1 1 0 0 0,1-1 0 0 0,-1 1 0 0 0,0 0 0 0 0,1 0 0 0 0,-1 1 0 0 0,1-1 0 0 0,0 1-13 0 0,-13 12 50 0 0,1 1 1 0 0,-14 18-51 0 0,24-28 9 0 0,-21 26-98 0 0,2 1 1 0 0,1 1 0 0 0,-7 18 88 0 0,16-23 54 0 0,2 1 0 0 0,-5 22-54 0 0,2-8 44 0 0,5-12 19 0 0,1 0 0 0 0,2 1 0 0 0,1 3-63 0 0,-13 104 156 0 0,10-59-96 0 0,4-27 25 0 0,3 11-85 0 0,-4 33 238 0 0,0 13-2 0 0,-1 8-216 0 0,4-69-20 0 0,3-28 0 0 0,-1 0 0 0 0,-3 7 0 0 0,1-11 0 0 0,0-2 0 0 0,2 0 0 0 0,-2 8 0 0 0,1 6 1 0 0,-6 23-1 0 0,0-2-15 0 0,-8 56-194 0 0,-5 50 170 0 0,21-152 56 0 0,-5 91 97 0 0,5-83-136 0 0,0 1 0 0 0,-1-1 0 0 0,0 1 0 0 0,-1-1 1 0 0,-3 5 21 0 0,4-1-219 0 0,3-12-5254 0 0,-1-6 1173 0 0</inkml:trace>
  <inkml:trace contextRef="#ctx0" brushRef="#br0" timeOffset="443.294">139 1717 10624 0 0,'0'0'241'0'0,"0"0"38"0"0,0 0 10 0 0,0 0-33 0 0,0 0-151 0 0,0 0-91 0 0,0-1 0 0 0,0 1 1 0 0,0-1-1 0 0,0 1 0 0 0,0-1 0 0 0,0 0 0 0 0,0 1 0 0 0,0-1 0 0 0,0 1 0 0 0,0-1 0 0 0,0 1 0 0 0,0-1 0 0 0,0 0 0 0 0,1 1 0 0 0,-1-1 0 0 0,0 1 1 0 0,0-1-1 0 0,1 0-14 0 0,8-8 254 0 0,0 0 0 0 0,0-1-1 0 0,2-5-253 0 0,19-21 1205 0 0,-27 33-1146 0 0,0 0-1 0 0,0 0 0 0 0,1 0 1 0 0,-1 0-1 0 0,1 0 0 0 0,-1 1 1 0 0,1-1-1 0 0,0 1 0 0 0,0 0 1 0 0,0 0-1 0 0,0 1 1 0 0,0-1-1 0 0,1 1-58 0 0,47-18 11 0 0,-28 15-138 0 0,-1 2 0 0 0,0 0 1 0 0,1 1-1 0 0,1 2 127 0 0,-20-1-71 0 0,-2 0-10 0 0,-1 0-1 0 0,1 1 1 0 0,-1-1-1 0 0,0 1 1 0 0,1 0 0 0 0,-1 0-1 0 0,0 0 1 0 0,1 0-1 0 0,-1 0 1 0 0,0 0-1 0 0,0 0 1 0 0,1 1 81 0 0,-1 0-122 0 0,0-1 0 0 0,0 0 0 0 0,0 1 0 0 0,0-1 1 0 0,0 0-1 0 0,1 0 0 0 0,-1-1 0 0 0,0 1 0 0 0,1 0 0 0 0,-1-1 0 0 0,0 1 0 0 0,1-1 122 0 0,9 0-704 0 0,-1 0-6 0 0</inkml:trace>
  <inkml:trace contextRef="#ctx0" brushRef="#br0" timeOffset="1273.866">1289 317 6504 0 0,'-1'-1'141'0'0,"0"-4"-39"0"0,1 3-71 0 0,0 1 0 0 0,0 0 0 0 0,0 0 0 0 0,0-1 1 0 0,-1 1-1 0 0,1 0 0 0 0,-1-1 0 0 0,1 1 0 0 0,-1 0 0 0 0,1 0 0 0 0,-1 0 0 0 0,0 0 0 0 0,1 0 0 0 0,-1-1 0 0 0,-1 1-31 0 0,1-1 188 0 0,1 2 43 0 0,0 0 1 0 0,0 0 2 0 0,0 0 12 0 0,0 0 2 0 0,0 0 0 0 0,-1 0-183 0 0,-1 0 0 0 0,1 0-1 0 0,-1 0 1 0 0,1-1 0 0 0,0 1 0 0 0,-1 0 0 0 0,1-1 0 0 0,0 0 0 0 0,-2 0-65 0 0,1 1 39 0 0,0 0 0 0 0,0 0 0 0 0,1 0 0 0 0,-1 0 1 0 0,0 0-1 0 0,0 0 0 0 0,0 0 0 0 0,0 1 0 0 0,1-1 1 0 0,-1 1-1 0 0,0-1 0 0 0,0 1 0 0 0,1 0 0 0 0,-1-1 1 0 0,1 1-1 0 0,-1 0 0 0 0,0 1-39 0 0,-12 4 302 0 0,11-5-267 0 0,0 1 0 0 0,0-1 0 0 0,0 1 0 0 0,0-1 0 0 0,1 1 1 0 0,-1 0-1 0 0,1 0 0 0 0,-1 0 0 0 0,1 1 0 0 0,0-1 0 0 0,0 0 0 0 0,0 1 1 0 0,0 0-36 0 0,-25 40 357 0 0,12-18 29 0 0,-2 5-117 0 0,1 0 0 0 0,-6 17-269 0 0,-11 22 238 0 0,21-43 24 0 0,2 0 0 0 0,0 1 0 0 0,-3 18-262 0 0,3-12 204 0 0,-15 71 178 0 0,15-68-259 0 0,-3 26-123 0 0,4-15 11 0 0,5-21 20 0 0,2-1 0 0 0,0 1 0 0 0,2 0 0 0 0,2 13-31 0 0,-1 12 106 0 0,-2-22-90 0 0,2 0 0 0 0,2 0 0 0 0,0-1 0 0 0,2 1 0 0 0,4 14-16 0 0,4 14 0 0 0,0 4 0 0 0,-8-40 0 0 0,-4-15-108 0 0,0-1 1 0 0,1 1 0 0 0,-1-1 0 0 0,1 1 0 0 0,2 1 107 0 0,0 4-450 0 0,1 0 1 0 0,-1 0 0 0 0,0 4 449 0 0,5 14-2190 0 0,0-9-522 0 0,-8-18 1322 0 0</inkml:trace>
  <inkml:trace contextRef="#ctx0" brushRef="#br0" timeOffset="2120.393">1546 645 5488 0 0,'0'0'158'0'0,"-2"0"-4"0"0,-6 0-10 0 0,7 0 168 0 0,-1 0 0 0 0,0 0 1 0 0,0 0-1 0 0,0 1 0 0 0,0-1 1 0 0,0 1-1 0 0,0-1 0 0 0,0 1 1 0 0,-1 0-313 0 0,3-1-3 0 0,-2 1 411 0 0,2 0-138 0 0,-25 25 942 0 0,24-24-1134 0 0,-1 0 0 0 0,1 0 0 0 0,0 1-1 0 0,-1-1 1 0 0,1 0 0 0 0,0 1-1 0 0,0-1 1 0 0,1 1 0 0 0,-1 0 0 0 0,1-1-1 0 0,-1 1 1 0 0,1-1 0 0 0,0 1-1 0 0,0 0 1 0 0,0-1 0 0 0,0 1 0 0 0,0 0-1 0 0,0-1 1 0 0,1 1-78 0 0,1 6 69 0 0,1 0 0 0 0,0 0 0 0 0,1 0 0 0 0,3 7-69 0 0,6 15 131 0 0,23 59 951 0 0,-32-80-870 0 0,1-1 0 0 0,0-1 1 0 0,3 3-213 0 0,-3-3 100 0 0,-1-1 1 0 0,1 0 0 0 0,-1 1 0 0 0,2 7-101 0 0,-3-8 59 0 0,0 1 0 0 0,0-1 0 0 0,0 0 0 0 0,1 0 0 0 0,0 0 0 0 0,1 0 0 0 0,-1-1 0 0 0,2 1-59 0 0,-3-3 14 0 0,-1-1 0 0 0,0 1 1 0 0,1 0-1 0 0,-1 0 1 0 0,0 0-1 0 0,-1 0 1 0 0,1 0-1 0 0,0 2-14 0 0,-1-2 5 0 0,1 1 0 0 0,-1-1 1 0 0,1 0-1 0 0,1 0 0 0 0,0 2-5 0 0,24 41 582 0 0,-18-31-537 0 0,4 10-32 0 0,5 15-13 0 0,-9-19 117 0 0,2 1 1 0 0,1-1-118 0 0,1 5 33 0 0,-11-20-27 0 0,1-1 0 0 0,1 0 0 0 0,-1 1 0 0 0,1-1 1 0 0,3 3-7 0 0,8 15 2 0 0,4 10-34 0 0,-18-33-10 0 0,0-1 0 0 0,0 1-1 0 0,0-1 1 0 0,0 1 0 0 0,0-1 0 0 0,0 1-1 0 0,0-1 1 0 0,0 0 0 0 0,1 1-1 0 0,-1-1 1 0 0,0 0 0 0 0,0 0 0 0 0,0 0 42 0 0,0 0-61 0 0,0 0 13 0 0,0 0 0 0 0,0 0 0 0 0,0 0 0 0 0,1 0 0 0 0,-1 0 0 0 0,0-1 0 0 0,0 1 1 0 0,0 0-1 0 0,0-1 0 0 0,0 1 0 0 0,0-1 0 0 0,0 1 0 0 0,0-1 0 0 0,0 0 1 0 0,0 1-1 0 0,0-1 0 0 0,0 0 0 0 0,0 0 48 0 0,6-4-362 0 0,-3 2 25 0 0,-1 1-1 0 0,1-1 1 0 0,0-1 0 0 0,-1 1 0 0 0,3-4 337 0 0,4-4-3090 0 0,-8 8 1999 0 0,7-6-2570 0 0</inkml:trace>
  <inkml:trace contextRef="#ctx0" brushRef="#br0" timeOffset="2753.2">1443 1571 7224 0 0,'0'0'165'0'0,"0"0"22"0"0,0 0 7 0 0,0-11 418 0 0,0 7-475 0 0,0 1-1 0 0,1 0 0 0 0,-1 0 0 0 0,1 0 0 0 0,0-1 0 0 0,-1 1 0 0 0,1 0 0 0 0,1 0 0 0 0,-1 0 1 0 0,0 0-1 0 0,2 0-136 0 0,12-33 554 0 0,-12 29-426 0 0,-1 1 0 0 0,1-1 0 0 0,0 1 0 0 0,1-1 0 0 0,0 1 0 0 0,1-2-128 0 0,-1 3 138 0 0,-1 0-1 0 0,0 0 0 0 0,-1-1 1 0 0,1 1-1 0 0,-1-1 0 0 0,1-2-137 0 0,9-19 390 0 0,35-57 778 0 0,-8 10-893 0 0,29-52 419 0 0,-28 53 97 0 0,-14 24-263 0 0,7-7-528 0 0,48-77 381 0 0,-41 56-115 0 0,-25 45-74 0 0,0 5-79 0 0,2-4-44 0 0,-6 7-59 0 0,-6 17-10 0 0,-1 0 0 0 0,1-1 0 0 0,-1 1 0 0 0,-1-1 0 0 0,1-1 0 0 0,12-23 0 0 0,-15 30 0 0 0,0-1 0 0 0,2-10 0 0 0,-2 10-1 0 0,7-10-20 0 0,-7 12-101 0 0,-1 1-55 0 0,0 0-13 0 0,0 0-52 0 0,0 0-207 0 0,-1 1-95 0 0,-11 12-504 0 0,9-10 777 0 0,0 0 0 0 0,1 0 1 0 0,-1 0-1 0 0,1 0 0 0 0,-1 0 1 0 0,1 1-1 0 0,0-1 1 0 0,-1 3 270 0 0,-12 29-2280 0 0,9-25 1480 0 0</inkml:trace>
  <inkml:trace contextRef="#ctx0" brushRef="#br0" timeOffset="3612.157">2305 336 4752 0 0,'0'0'101'0'0,"0"0"22"0"0,0 0 6 0 0,0 0 42 0 0,0 0 150 0 0,2 0 60 0 0,5 2 97 0 0,-3-1-112 0 0,0 0 0 0 0,0 0-1 0 0,0 1 1 0 0,0-1 0 0 0,0 1-1 0 0,0 0-365 0 0,4 3 723 0 0,-4-3-596 0 0,1 0-1 0 0,-1 1 1 0 0,0 0-1 0 0,0 0 1 0 0,0 0-1 0 0,-1 0 1 0 0,1 0-1 0 0,-1 1 1 0 0,1 0 0 0 0,-1 0-1 0 0,0 0 1 0 0,-1 0-127 0 0,4 6 323 0 0,14 20 344 0 0,-17-25-639 0 0,0 1 0 0 0,0-1 0 0 0,0 1 0 0 0,-1-1 0 0 0,0 1 0 0 0,1 3-28 0 0,3 7 78 0 0,1 1 15 0 0,-5-11-49 0 0,1 0-1 0 0,0 0 1 0 0,0 0 0 0 0,1 1-44 0 0,-1-1 44 0 0,0 0 0 0 0,0 1 0 0 0,0-1 0 0 0,-1 0 0 0 0,0 2-44 0 0,7 16 128 0 0,13 29 164 0 0,-3 0 1 0 0,1 14-293 0 0,-11-26 155 0 0,-1 0 0 0 0,-3 1-1 0 0,0 23-154 0 0,-1-17 31 0 0,-1 10 25 0 0,-4 39-56 0 0,0-27-58 0 0,0-38 225 0 0,-4 18-167 0 0,0 4 88 0 0,2-33-44 0 0,0 0 0 0 0,-1 1-44 0 0,-3 15 84 0 0,3-10-18 0 0,-2 1 1 0 0,0-1-1 0 0,-2-1 1 0 0,-1 0-1 0 0,-1 0 1 0 0,-11 19-67 0 0,10-25 58 0 0,2-3-47 0 0,0 0 0 0 0,-2-1-1 0 0,-1 1-10 0 0,-6 6-200 0 0,-1 0-1 0 0,-1-1 1 0 0,-1-1-1 0 0,-1-2 1 0 0,-11 9 200 0 0,-29 14-2400 0 0,47-33 1696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14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11 790 7600 0 0,'0'0'166'0'0,"-1"0"29"0"0,-9 0 230 0 0,10 0-229 0 0,0 0-10 0 0,0 0-2 0 0,0 0 5 0 0,0 0 23 0 0,0 0 11 0 0,0 0 1 0 0,0 0-18 0 0,0 0-72 0 0,0 0-34 0 0,0 0-4 0 0,0 0 0 0 0,0 0-2 0 0,0 0-4 0 0,0 0-2 0 0,0 0 32 0 0,0 0 134 0 0,0 0 60 0 0,0 0 7 0 0,0 0-22 0 0,0 0-118 0 0,0 0-56 0 0,0 0-11 0 0,0 0 27 0 0,2 0 123 0 0,53 4 1149 0 0,-38 0-1072 0 0,-15-4-296 0 0,-1 1 0 0 0,1-1 0 0 0,0 1 0 0 0,0-1 0 0 0,0 0 0 0 0,-1 0 0 0 0,1 0 0 0 0,0 1-1 0 0,0-2 1 0 0,0 1 0 0 0,-1 0 0 0 0,1 0-45 0 0,-1 0 28 0 0,0-1 0 0 0,0 1-1 0 0,0 0 1 0 0,-1 0 0 0 0,1 0 0 0 0,0 0 0 0 0,0 0-1 0 0,0 0 1 0 0,-1 0 0 0 0,1 0 0 0 0,0 1-1 0 0,0-1 1 0 0,-1 0 0 0 0,1 0 0 0 0,0 1-1 0 0,0-1-27 0 0,0 1 20 0 0,0-1-1 0 0,-1 0 1 0 0,1 0-1 0 0,0 1 1 0 0,0-1-1 0 0,0 0 1 0 0,-1 0-1 0 0,1 0 1 0 0,0 0-1 0 0,0 0 1 0 0,0 0 0 0 0,-1 0-1 0 0,1 0 1 0 0,1 0-20 0 0,6-3 75 0 0,1 1 1 0 0,-1-2 0 0 0,0 1 0 0 0,0-1-1 0 0,4-3-75 0 0,7-3 48 0 0,47-11 6 0 0,-35 12-54 0 0,-25 8 0 0 0,-1 0 0 0 0,1 0 0 0 0,-1-1 0 0 0,1 0-1 0 0,1-1 2 0 0,70-28-1 0 0,-69 27-17 0 0,-4 2-42 0 0,-1 1-1 0 0,1-1 1 0 0,-1 0 0 0 0,0 0-1 0 0,0 0 1 0 0,0-1 0 0 0,2-1 59 0 0,-2 2-349 0 0,1-1 1 0 0,0 1 0 0 0,-1 0 0 0 0,1 0 0 0 0,3-1 348 0 0,-7 3-54 0 0,2-1-327 0 0,-2 1-3 0 0,0 0-54 0 0,0 0-223 0 0,0 0-98 0 0,0 0-613 0 0,0 0-2390 0 0</inkml:trace>
  <inkml:trace contextRef="#ctx0" brushRef="#br0" timeOffset="564.904">41 959 7920 0 0,'0'0'174'0'0,"0"0"29"0"0,0 0 13 0 0,0 0 20 0 0,0 0 57 0 0,0 0 25 0 0,0 0 2 0 0,0 0-19 0 0,0 0-77 0 0,0 0-31 0 0,0-1-7 0 0,6-38 1122 0 0,-6 37-1120 0 0,0 2 4 0 0,3-3 17 0 0,-2 1-203 0 0,-1 1 0 0 0,1-1 0 0 0,0 1 0 0 0,0-1 0 0 0,0 1 1 0 0,0 0-1 0 0,0-1 0 0 0,0 1 0 0 0,0 0 0 0 0,0 0 0 0 0,1-1 0 0 0,-1 1-6 0 0,0 1 4 0 0,-1-1 8 0 0,1 1 1 0 0,-1-1 0 0 0,0 1-1 0 0,1-1 1 0 0,-1 1 0 0 0,1 0-1 0 0,-1-1 1 0 0,1 1 0 0 0,0 0-1 0 0,-1-1 1 0 0,1 1-1 0 0,-1 0 1 0 0,1 0 0 0 0,-1 0-1 0 0,1 0 1 0 0,0-1 0 0 0,-1 1-13 0 0,20-5 99 0 0,-18 5-43 0 0,-1 0 0 0 0,1 0 1 0 0,-1 0-1 0 0,1 0 1 0 0,-1 0-1 0 0,1 0 0 0 0,-1 0 1 0 0,1 1-1 0 0,-1-1 0 0 0,1 1 1 0 0,-1-1-1 0 0,0 1 1 0 0,1-1-1 0 0,-1 1 0 0 0,0 0 1 0 0,1 0-1 0 0,-1-1 0 0 0,0 1 1 0 0,0 0-1 0 0,0 0 1 0 0,1 0-57 0 0,19 9 352 0 0,-21-10-351 0 0,1 2 7 0 0,1-1 0 0 0,0 1 0 0 0,0-1 1 0 0,0 0-1 0 0,0 0 0 0 0,1 0 0 0 0,-1 0 0 0 0,0 0 0 0 0,1 0-8 0 0,2-1 33 0 0,-3 0-43 0 0,0 0 0 0 0,-1 0 0 0 0,1 0 0 0 0,0 0-1 0 0,0 0 1 0 0,0 0 0 0 0,-1 1 0 0 0,1-1 0 0 0,0 1 0 0 0,0-1 0 0 0,-1 1 0 0 0,1 0 0 0 0,0 0 10 0 0,-1-1-36 0 0,0 1 1 0 0,0-1 0 0 0,-1 1 0 0 0,1-1 0 0 0,0 0-1 0 0,0 1 1 0 0,0-1 0 0 0,0 0 0 0 0,0 0 0 0 0,0 0-1 0 0,0 0 1 0 0,0 0 0 0 0,1 0 0 0 0,-1 0 0 0 0,0 0-1 0 0,0 0 1 0 0,0 0 0 0 0,0-1 0 0 0,0 1 0 0 0,-1 0-1 0 0,1-1 1 0 0,0 1 0 0 0,0-1 0 0 0,0 1 0 0 0,0-1-1 0 0,0 1 1 0 0,0-1 0 0 0,-1 0 0 0 0,1 1 0 0 0,0-1 35 0 0,21-4-1598 0 0,1-3-3198 0 0,-21 8 3006 0 0</inkml:trace>
  <inkml:trace contextRef="#ctx0" brushRef="#br0" timeOffset="4494.069">283 926 2528 0 0,'0'0'107'0'0,"0"0"-23"0"0,0 0-11 0 0,0 0 3 0 0,0 0 12 0 0,4 8 5444 0 0,-1-6-6023 0 0,4-2 488 0 0,-4 0-50 0 0,4 1 40 0 0,0 2 13 0 0,2-3 0 0 0,-7-2 0 0 0,-1 0 0 0 0,11-2 0 0 0,-3 3 0 0 0,-8 2 0 0 0,0-1 0 0 0,0 1 0 0 0,0-1 0 0 0,0 1 0 0 0,0-1 0 0 0,1 0 0 0 0,-1 0 0 0 0,0 0 0 0 0,0 0 0 0 0,0 1 0 0 0,1-2 0 0 0,-1 1 0 0 0,1 0 0 0 0,-1 0-1 0 0,0 0 1 0 0,1 0 0 0 0,-1 0-1 0 0,1 0 1 0 0,-1 0 0 0 0,0 0-1 0 0,1 0 1 0 0,-1-1-1 0 0,0 1 1 0 0,1-1 0 0 0,-1 1-1 0 0,0-1 1 0 0,1 1 0 0 0,-1-1 0 0 0,0 0 4 0 0,0 1 0 0 0,-1-1 0 0 0,1 1 0 0 0,0 0 0 0 0,0-1 1 0 0,0 1-1 0 0,-1 0 0 0 0,1 0 0 0 0,0 0 0 0 0,0-1 1 0 0,0 1-1 0 0,0 0 0 0 0,0 0 0 0 0,0 0-4 0 0,1 0 18 0 0,0 0 1 0 0,0 0-1 0 0,-1 0 0 0 0,1-1 0 0 0,0 1 0 0 0,0-1 1 0 0,0 1-1 0 0,-1-1 0 0 0,2 0-18 0 0,-1 0 29 0 0,0 0 1 0 0,-1 1-1 0 0,1-1 0 0 0,0 0 1 0 0,0 1-1 0 0,0 0 0 0 0,-1-1 1 0 0,1 1-1 0 0,1 0-29 0 0,14-5 463 0 0,-14 4-433 0 0,0 1 1 0 0,-1-1-1 0 0,1 0 1 0 0,-1 0-1 0 0,0 0 1 0 0,1 0-1 0 0,-1-1 1 0 0,0 1-1 0 0,1 0 1 0 0,-1-1-1 0 0,0 0 1 0 0,0 1 0 0 0,0-1-1 0 0,-1 0 1 0 0,2-2-31 0 0,7-4 22 0 0,14-19-12 0 0,-22 25 33 0 0,1-4-47 0 0,-2 4-87 0 0,-1 2-86 0 0,0 0-30 0 0,0 0-7 0 0,0 0-58 0 0,0 0-236 0 0,0 0-104 0 0</inkml:trace>
  <inkml:trace contextRef="#ctx0" brushRef="#br0" timeOffset="5767.976">1284 0 8840 0 0,'0'0'197'0'0,"-2"0"24"0"0,-1 1-101 0 0,-1 0-1 0 0,1 0 1 0 0,0 0 0 0 0,-1 1-1 0 0,1-1 1 0 0,-2 2-120 0 0,-1 3 106 0 0,1 0 0 0 0,0 0 0 0 0,1 0-1 0 0,-1 1 1 0 0,1 0 0 0 0,0 0 0 0 0,1 0 0 0 0,-1 0 0 0 0,2 0 0 0 0,-1 1 0 0 0,1-1 0 0 0,0 1 0 0 0,0 4-106 0 0,-3 12 471 0 0,-7 19-471 0 0,6-24-3 0 0,1 1 0 0 0,1 0 1 0 0,0 4 2 0 0,-12 72 0 0 0,-4 32 296 0 0,16-103-105 0 0,-1 0 0 0 0,-3 7-191 0 0,-5 27 232 0 0,3-19-103 0 0,7-26-67 0 0,-1 0-1 0 0,2 0 1 0 0,0 0-62 0 0,-4 29 281 0 0,-3 7-281 0 0,2-8 440 0 0,-1 14-440 0 0,6-22 21 0 0,-1 2 45 0 0,-2 8-66 0 0,3-26-117 0 0,1 0 0 0 0,1 0 0 0 0,1 8 118 0 0,0 6-1915 0 0,-1-30 1335 0 0,0-2-394 0 0,0 0-1583 0 0,0 0-680 0 0</inkml:trace>
  <inkml:trace contextRef="#ctx0" brushRef="#br0" timeOffset="6366.749">863 471 6328 0 0,'0'0'184'0'0,"0"0"40"0"0,0 0 42 0 0,0 0 20 0 0,0 0 2 0 0,0 0 1 0 0,0 0 7 0 0,0 0 7 0 0,6 5 319 0 0,33 16 1345 0 0,-37-20-1636 0 0,-1 0-233 0 0,0-1 1 0 0,0 1 0 0 0,0 0 0 0 0,0 0-1 0 0,1 0 1 0 0,-1 0 0 0 0,0-1 0 0 0,1 1 0 0 0,-1-1-1 0 0,1 1-98 0 0,8 4 261 0 0,-9-5-228 0 0,-1 0 0 0 0,1 1 0 0 0,0-1 0 0 0,0 0 0 0 0,0 0 0 0 0,0 1 0 0 0,0-1 0 0 0,-1 0 0 0 0,1 0 0 0 0,0 0 0 0 0,0 0 0 0 0,0 0 0 0 0,0 0 0 0 0,0-1-33 0 0,6 1 186 0 0,-4 1-107 0 0,0-1 0 0 0,0 1 1 0 0,-1-1-1 0 0,1 0 0 0 0,0 0 1 0 0,0 0-1 0 0,0 0 0 0 0,-1-1 1 0 0,1 1-1 0 0,2-1-79 0 0,31-11 399 0 0,-27 8-300 0 0,0 1-1 0 0,0 1 1 0 0,4-1-99 0 0,3-1 168 0 0,-12 3-116 0 0,0 0 1 0 0,-1 1-1 0 0,1-1 1 0 0,0 1-1 0 0,4-1-52 0 0,4 1 103 0 0,-1-2 0 0 0,1 0-1 0 0,0 0 1 0 0,4-2-103 0 0,16-3 100 0 0,-5 5-34 0 0,-23 2-64 0 0,1 0-1 0 0,-1 0 0 0 0,1-1 1 0 0,-1 1-1 0 0,0-1 1 0 0,1 0-2 0 0,13 0 0 0 0,-2 1-32 0 0,-16 0-139 0 0,2 1-74 0 0,7 3-1621 0 0,-9-4 388 0 0</inkml:trace>
  <inkml:trace contextRef="#ctx0" brushRef="#br0" timeOffset="9549.006">1182 457 4232 0 0,'0'0'91'0'0,"0"0"11"0"0,0 0 12 0 0,0 0 28 0 0,0 0 77 0 0,0 0 33 0 0,0 0 4 0 0,0 0-22 0 0,0 0-90 0 0,0 0-42 0 0,0 0-6 0 0,0 0 9 0 0,-1-1 39 0 0,0 0-166 0 0,-4-11 1347 0 0,5 12-1210 0 0,-1-1 0 0 0,1 0 0 0 0,0 1 0 0 0,0-1 0 0 0,0 0 0 0 0,0 1 0 0 0,0-1 0 0 0,0 0 0 0 0,0 0 0 0 0,0 1 0 0 0,0-1 0 0 0,0 0 0 0 0,1 1 1 0 0,-1-1-1 0 0,0 0 0 0 0,0 1 0 0 0,1-1 0 0 0,-1 0 0 0 0,0 1 0 0 0,1-1 0 0 0,-1 1 0 0 0,1-1 0 0 0,-1 1 0 0 0,1-1 0 0 0,-1 1 0 0 0,1-1 0 0 0,0 0-115 0 0,0 0 54 0 0,10-3 1015 0 0,28 4-890 0 0,-19 0-179 0 0,-19 0 0 0 0,1 0 0 0 0,-1 0 0 0 0,0 0 0 0 0,0 0 0 0 0,1-1 0 0 0,-1 1 0 0 0,0 0 0 0 0,0-1 0 0 0,1 1 0 0 0,-1-1 0 0 0,0 1 0 0 0,0-1 0 0 0,3 0 0 0 0,3-3 0 0 0,-6 4 0 0 0,-1-1 0 0 0,1 1 0 0 0,0-1 0 0 0,-1 1 0 0 0,1 0 0 0 0,0-1 0 0 0,-1 1 0 0 0,1 0 0 0 0,0 0 0 0 0,0-1 0 0 0,-1 1 0 0 0,1 0 0 0 0,0 0 0 0 0,0 0 0 0 0,-1 0 0 0 0,1 0 0 0 0,0 0 0 0 0,0 0 0 0 0,-1 0 0 0 0,1 0 0 0 0,3 1-2 0 0,-1-2 4 0 0,0 1 1 0 0,0 0-1 0 0,0-1 0 0 0,-1 1 0 0 0,1-1 0 0 0,0 0 0 0 0,-1 0 1 0 0,2 0-3 0 0,3-3 85 0 0,-7 3-79 0 0,0 1 1 0 0,1-1-1 0 0,-1 1 1 0 0,1 0-1 0 0,-1-1 1 0 0,1 1-1 0 0,-1 0 1 0 0,1 0-1 0 0,-1-1 0 0 0,1 1 1 0 0,-1 0-1 0 0,1 0 1 0 0,-1 0-1 0 0,1 0 1 0 0,-1-1-1 0 0,1 1 1 0 0,0 0-1 0 0,-1 0 1 0 0,1 0-7 0 0,6 1 69 0 0,-4-1-42 0 0,0 0 0 0 0,0 0 0 0 0,0-1-1 0 0,0 1 1 0 0,-1-1 0 0 0,1 1 0 0 0,0-1-1 0 0,0 0 1 0 0,-1 0 0 0 0,1 0 0 0 0,0 0-1 0 0,0-1-26 0 0,29-8 130 0 0,-30 8-123 0 0,0 1 1 0 0,1 0 0 0 0,-1 0 0 0 0,1 0 0 0 0,-1 0 0 0 0,1 0 0 0 0,-1 0 0 0 0,1 1-1 0 0,0-1 1 0 0,-1 1 0 0 0,1 0 0 0 0,0 0 0 0 0,0 0 0 0 0,-1 0 0 0 0,2 0-8 0 0,7 0 23 0 0,-11 1-23 0 0,1-1 1 0 0,0 0-1 0 0,-1 0 1 0 0,1 0 0 0 0,0 0-1 0 0,-1 0 1 0 0,1 0-1 0 0,0 0 1 0 0,-1 0-1 0 0,1 0 1 0 0,0-1-1 0 0,-1 1 1 0 0,1 0-1 0 0,0 0 1 0 0,-1 0-1 0 0,1-1 1 0 0,-1 1-1 0 0,1 0 1 0 0,0-1-1 0 0,-1 1 1 0 0,1-1-1 0 0,-1 1 0 0 0,6 0 0 0 0,2 3 0 0 0,-1-3 0 0 0,-3-2 0 0 0,13 0 0 0 0,-13 2 3 0 0,14-6 30 0 0,-12 3-5 0 0,-3 2 25 0 0,2 1-42 0 0,4-3-11 0 0,-4 2-15 0 0,-5 1-30 0 0,0 0 99 0 0,0 0 36 0 0,0 0-16 0 0,0 0-8 0 0,0 0-36 0 0,0 0-127 0 0,0 0-11 0 0,0 0 57 0 0,0 15 898 0 0,-12-5-765 0 0,1-1 0 0 0,-1 0 0 0 0,0 0 0 0 0,-2-1-82 0 0,-25 14 422 0 0,-28 10-422 0 0,44-22-27 0 0,10-5 85 0 0,-1 0 1 0 0,-1-1 0 0 0,-7 1-59 0 0,14-3 69 0 0,5-2-60 0 0,1 1-1 0 0,-1-1 1 0 0,1 0 0 0 0,-1 0 0 0 0,1 0 0 0 0,-1 0-1 0 0,1-1 1 0 0,-1 1 0 0 0,-1-1-9 0 0,-15-2 60 0 0,-28 0-60 0 0,29 1 92 0 0,14 2 4 0 0,1-1 0 0 0,-1 1 0 0 0,0 0 0 0 0,1 0 0 0 0,-1 0 0 0 0,1 0 1 0 0,-1 1-1 0 0,1-1 0 0 0,-1 1-96 0 0,-2 0 52 0 0,1 0 0 0 0,0 0 1 0 0,0-1-1 0 0,0 1 0 0 0,0-1 0 0 0,-5-1-52 0 0,5 0 2 0 0,0 1-1 0 0,1 0 1 0 0,-1 0-1 0 0,0 1 1 0 0,1-1 0 0 0,-5 2-2 0 0,4-1 16 0 0,0 0 0 0 0,0-1 0 0 0,0 1 0 0 0,0-1 0 0 0,-1 0 0 0 0,1-1 0 0 0,0 1 0 0 0,-5-2-16 0 0,-20-1 0 0 0,25 3 0 0 0,0-1 0 0 0,0 1 0 0 0,0-1 0 0 0,1 0 0 0 0,-5-1 0 0 0,4 1 0 0 0,2 0 0 0 0,-30 2 0 0 0,27-1 12 0 0,0 1 1 0 0,0-1 0 0 0,0 1-1 0 0,0 0 1 0 0,-1 1-13 0 0,-8 1 59 0 0,1-1 0 0 0,-1 0 0 0 0,0-1 0 0 0,0-1 0 0 0,-1 0-59 0 0,11-2 283 0 0,2 0-1408 0 0,0 1-2515 0 0,3 1-868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1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105 712 5040 0 0,'-6'-6'371'0'0,"1"-2"-248"0"0,-14-14 2320 0 0,18 21-2159 0 0,1 1-17 0 0,0 0-15 0 0,0 0-50 0 0,0 0-18 0 0,0 0-6 0 0,0 0-6 0 0,-8-1 1083 0 0,8 1-1209 0 0,-1 0 0 0 0,1 0 1 0 0,0 0-1 0 0,0-1 0 0 0,0 1 0 0 0,-1 0 1 0 0,1 1-1 0 0,0-1 0 0 0,0 0 0 0 0,0 0 0 0 0,-1 0 1 0 0,1 0-1 0 0,0 0 0 0 0,0 0 0 0 0,0 0 1 0 0,0 0-1 0 0,-1 0 0 0 0,1 0 0 0 0,0 0 0 0 0,0 0 1 0 0,0 1-1 0 0,0-1 0 0 0,-1 0 0 0 0,1 0 0 0 0,0 0 1 0 0,0 0-1 0 0,0 0 0 0 0,0 1 0 0 0,0-1 1 0 0,0 0-1 0 0,-1 0 0 0 0,1 0 0 0 0,0 1 0 0 0,0-1 1 0 0,0 0-1 0 0,0 0 0 0 0,0 0 0 0 0,0 1-46 0 0,-1 0-169 0 0,0 0 202 0 0,0 1 0 0 0,0 0 0 0 0,0 0 0 0 0,0 0 0 0 0,0 0 0 0 0,0 0 0 0 0,0 0 0 0 0,1 0 0 0 0,-1 0 0 0 0,1 0 0 0 0,-1 0 0 0 0,1 0-1 0 0,0 0 1 0 0,0 1 0 0 0,0-1 0 0 0,0 0 0 0 0,0 0 0 0 0,0 0 0 0 0,1 0 0 0 0,-1 0 0 0 0,1 2-33 0 0,2 3 149 0 0,0 1-1 0 0,0-1 1 0 0,1 1 0 0 0,0-1-1 0 0,1 1-148 0 0,2 2 199 0 0,-2-2 39 0 0,1-1 0 0 0,0-1 1 0 0,1 1-1 0 0,-1-1 1 0 0,1 0-1 0 0,7 3-238 0 0,14 12 788 0 0,-1 0 0 0 0,10 11-788 0 0,-21-19 261 0 0,0-1-1 0 0,15 9-260 0 0,9 6 248 0 0,18 13-45 0 0,-16-11-104 0 0,-29-21-70 0 0,-11-6-19 0 0,1-1-1 0 0,-1 0 1 0 0,1 0-1 0 0,-1 0 1 0 0,1 0 0 0 0,0-1-1 0 0,0 1-9 0 0,-1-1 5 0 0,0 1-1 0 0,0-1 1 0 0,0 1-1 0 0,0 0 1 0 0,1 0 0 0 0,-1 0-1 0 0,-1 0 1 0 0,1 0-1 0 0,0 0 1 0 0,0 0-1 0 0,1 2-4 0 0,9 7 2 0 0,-7-6 8 0 0,0 0 1 0 0,-1 0-1 0 0,1 1 0 0 0,-1 0 1 0 0,3 4-11 0 0,12 11 49 0 0,-15-17-15 0 0,0 1 0 0 0,0 0 0 0 0,0 0 0 0 0,-1 0 0 0 0,1 0 0 0 0,-1 2-34 0 0,12 15 81 0 0,-13-19-76 0 0,-1 0 1 0 0,1 0-1 0 0,0 0 1 0 0,-1 0-1 0 0,0 1 1 0 0,1-1-1 0 0,-1 0 1 0 0,0 1-1 0 0,0-1 1 0 0,0 0-1 0 0,-1 1 1 0 0,1-1-1 0 0,0 2-5 0 0,-1-2 53 0 0,0 11 11 0 0,0 16-318 0 0,-1-26 180 0 0,1-1-1 0 0,0 1 1 0 0,-1 0 0 0 0,1 0 0 0 0,-1 0 0 0 0,0 0 0 0 0,0-1-1 0 0,0 1 75 0 0,-3 6-700 0 0,-2 8-295 0 0,6-15 556 0 0,0-2-129 0 0,-12 4-2839 0 0,8-4 1789 0 0</inkml:trace>
  <inkml:trace contextRef="#ctx0" brushRef="#br0" timeOffset="537.339">44 1455 5960 0 0,'0'0'132'0'0,"0"0"17"0"0,-2 0 12 0 0,0 1-62 0 0,1-1-95 0 0,1 1 0 0 0,-1-1 0 0 0,1 0 0 0 0,-1 0 0 0 0,0 1 0 0 0,1-1 0 0 0,-1 0 0 0 0,1 0 0 0 0,-1 0 0 0 0,0 0 0 0 0,1 0-1 0 0,-1 1 1 0 0,0-1 0 0 0,1 0 0 0 0,-1-1 0 0 0,0 1 0 0 0,1 0 0 0 0,-1 0 0 0 0,0 0-4 0 0,-7-2 58 0 0,7 1 109 0 0,0 0 0 0 0,0 1 0 0 0,0-1 0 0 0,-1 0 0 0 0,1 0 0 0 0,0 0 0 0 0,0 0 0 0 0,0 0 0 0 0,0 0 0 0 0,1 0 0 0 0,-1 0 0 0 0,0 0-1 0 0,0 0 1 0 0,1-1 0 0 0,-1 1 0 0 0,0 0 0 0 0,1 0 0 0 0,-1-1 0 0 0,1 1 0 0 0,0 0 0 0 0,-1-1 0 0 0,1 1 0 0 0,0-1 0 0 0,0 1-1 0 0,0 0 1 0 0,0-1 0 0 0,0 1 0 0 0,0-1 0 0 0,0 1 0 0 0,1 0 0 0 0,-1-1 0 0 0,0 1 0 0 0,1 0-167 0 0,1-8 226 0 0,1 1 0 0 0,-1 1 0 0 0,2-1 0 0 0,3-7-226 0 0,-6 13 81 0 0,15-27 295 0 0,2 0 0 0 0,10-12-376 0 0,107-145 1040 0 0,-109 153-911 0 0,6-4-129 0 0,6-8-16 0 0,-6 8-77 0 0,2 2 1 0 0,2 2-1 0 0,3-1 93 0 0,-20 17-115 0 0,-16 15 92 0 0,-2 0-1 0 0,1 0 0 0 0,0 1 0 0 0,0-1-1 0 0,0 1 1 0 0,0 0 0 0 0,0-1 0 0 0,0 1 0 0 0,1 0 0 0 0,-1 0 0 0 0,2 0 24 0 0,-1 0-67 0 0,0-1 1 0 0,0 0-1 0 0,0 0 1 0 0,0 0-1 0 0,0 0 1 0 0,0 0-1 0 0,-1 0 1 0 0,1-2 66 0 0,-1 2-139 0 0,0 0 0 0 0,1 0 1 0 0,-1 0-1 0 0,0 0 1 0 0,0 0-1 0 0,1 1 1 0 0,-1-1-1 0 0,1 1 0 0 0,0 0 1 0 0,-1-1-1 0 0,1 1 1 0 0,0 0-1 0 0,0 1 1 0 0,2-2 138 0 0,-5 2-59 0 0,1 0 1 0 0,0 0-1 0 0,-1 0 1 0 0,1-1 0 0 0,-1 1-1 0 0,1 0 1 0 0,-1-1-1 0 0,1 1 1 0 0,-1-1 0 0 0,1 1-1 0 0,-1-1 1 0 0,1 1-1 0 0,-1-1 1 0 0,1 1 0 0 0,-1-1-1 0 0,0 1 1 0 0,1-1-1 0 0,-1 1 1 0 0,0-1 0 0 0,0 0-1 0 0,1 1 1 0 0,-1-1 58 0 0,0 0-64 0 0,1 0 0 0 0,-1 0 0 0 0,1 0 0 0 0,-1 0 0 0 0,1 0 0 0 0,-1 0 0 0 0,1 1 0 0 0,0-1 0 0 0,0 0 0 0 0,-1 0 0 0 0,1 1 1 0 0,0-1-1 0 0,0 0 0 0 0,0 1 0 0 0,1-1 64 0 0,-2 0-126 0 0,1 1-1 0 0,0 0 1 0 0,0-1 0 0 0,0 1 0 0 0,0 0 0 0 0,-1-1 0 0 0,1 1-1 0 0,0-1 1 0 0,0 0 0 0 0,-1 1 0 0 0,1-1 0 0 0,0 1-1 0 0,-1-1 1 0 0,1 0 0 0 0,-1 0 0 0 0,1 1 0 0 0,-1-1 0 0 0,1 0-1 0 0,0 0 127 0 0,-1 1-2678 0 0</inkml:trace>
  <inkml:trace contextRef="#ctx0" brushRef="#br0" timeOffset="1612.53">1081 55 5848 0 0,'0'0'168'0'0,"0"0"62"0"0,10-6 1004 0 0,1-1-1030 0 0,1 1 0 0 0,0 0 0 0 0,0 0 1 0 0,0 1-1 0 0,1 1 0 0 0,1-1-204 0 0,27-4 663 0 0,-38 9-636 0 0,0-1 1 0 0,1 1 0 0 0,-1 0-1 0 0,0 0 1 0 0,1 1 0 0 0,-1-1-1 0 0,0 1 1 0 0,0-1-1 0 0,0 1 1 0 0,1 0 0 0 0,-1 0-1 0 0,0 0 1 0 0,0 1 0 0 0,0-1-28 0 0,12 5 23 0 0,-5 1 31 0 0,-9-5-28 0 0,0 0 0 0 0,1-1 1 0 0,-1 1-1 0 0,0 0 0 0 0,0 0 0 0 0,-1 0 1 0 0,1 0-1 0 0,0 0 0 0 0,0 0 1 0 0,-1 1-1 0 0,0-1 0 0 0,1 0 0 0 0,-1 0 1 0 0,0 0-1 0 0,0 0 0 0 0,0 1 1 0 0,0-1-1 0 0,-1 1-26 0 0,1-1 48 0 0,0 4 31 0 0,-1-1 0 0 0,0 1 1 0 0,0-1-1 0 0,0 1 0 0 0,-1-1 0 0 0,0 1 1 0 0,0-1-1 0 0,0 0 0 0 0,-1 0 0 0 0,-1 3-79 0 0,-8 11 166 0 0,-15 19-166 0 0,14-20 25 0 0,-15 18 96 0 0,23-29-15 0 0,0 0 1 0 0,-1 0-1 0 0,-6 5-106 0 0,-4 6-194 0 0,8-9 63 0 0,0-1 0 0 0,0 0 0 0 0,-5 3 131 0 0,11-10-12 0 0,-5 10-40 0 0,7-9-1 0 0,0-2-11 0 0,1 3 10 0 0,7-2 44 0 0,19 1 10 0 0,-22-1 0 0 0,1-1 0 0 0,-1 0 0 0 0,1 0 0 0 0,-1 0 0 0 0,1 0 0 0 0,0-1 0 0 0,0 0 0 0 0,0 0 0 0 0,1-1 0 0 0,-1 2 0 0 0,1-1 0 0 0,-1 1 0 0 0,1 0 0 0 0,-1 0 0 0 0,1 1 0 0 0,-1 0 0 0 0,1 0 0 0 0,-1 0 0 0 0,4 2 0 0 0,0 0 0 0 0,12 5 0 0 0,-18-3 25 0 0,-3-2 17 0 0,-1-3-28 0 0,0 1 0 0 0,0-1 0 0 0,0 1 0 0 0,0-1 0 0 0,0 0 0 0 0,0 1 0 0 0,1-1 0 0 0,-1 1 0 0 0,0-1 0 0 0,0 0 1 0 0,1 1-1 0 0,-1-1 0 0 0,0 0 0 0 0,0 1 0 0 0,1-1 0 0 0,-1 0 0 0 0,0 1 0 0 0,1-1 0 0 0,-1 0 0 0 0,0 1 0 0 0,1-1-14 0 0,-1 0 29 0 0,0 0-1 0 0,1 1 0 0 0,-1-1 1 0 0,0 0-1 0 0,0 1 0 0 0,0-1 1 0 0,1 0-1 0 0,-1 1 0 0 0,0-1 1 0 0,0 1-1 0 0,0-1 0 0 0,0 0 0 0 0,0 1 1 0 0,0-1-1 0 0,0 1 0 0 0,0-1 1 0 0,0 0-1 0 0,0 1 0 0 0,0-1 1 0 0,0 1-1 0 0,0-1 0 0 0,0 0 1 0 0,0 1-1 0 0,0-1 0 0 0,0 1 1 0 0,0-1-1 0 0,0 0 0 0 0,-1 1 1 0 0,1-1-1 0 0,0 0 0 0 0,0 1-28 0 0,-7 11 572 0 0,3-7-405 0 0,1 0 1 0 0,-1 1-1 0 0,1-1 1 0 0,0 1 0 0 0,1 0-1 0 0,-1 0 1 0 0,1 1-168 0 0,1-5 22 0 0,-1 0 0 0 0,1 1 0 0 0,-1-1 0 0 0,1 0 0 0 0,-1 0 1 0 0,0-1-1 0 0,1 1 0 0 0,-1 0 0 0 0,0 0 0 0 0,0-1 0 0 0,0 1 0 0 0,0-1 0 0 0,-1 0 1 0 0,1 0-1 0 0,0 0 0 0 0,-1 0 0 0 0,-1 1-22 0 0,0 0 57 0 0,0-1 1 0 0,0 1-1 0 0,0 1 0 0 0,1-1 1 0 0,-4 3-58 0 0,-1 1 79 0 0,1-1 0 0 0,-1 0 0 0 0,0 0 0 0 0,-1-1 0 0 0,-8 4-79 0 0,-10 4 71 0 0,-4 5 3 0 0,-1 1-269 0 0,-11 2 195 0 0,8-5-881 0 0,-1-2 1 0 0,0-1 0 0 0,-6-1 880 0 0,2 2-3924 0 0,24-9 304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21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474 2 8376 0 0,'-3'-1'46'0'0,"0"1"0"0"0,0 0-1 0 0,0 0 1 0 0,0 0 0 0 0,0 0 0 0 0,0 1 0 0 0,0-1 0 0 0,0 1 0 0 0,0 0 0 0 0,0 0 0 0 0,0 0-1 0 0,1 0 1 0 0,-1 0 0 0 0,0 1 0 0 0,1-1 0 0 0,-1 1 0 0 0,1 0 0 0 0,-1 0 0 0 0,1 0-46 0 0,-27 20 139 0 0,19-15-28 0 0,0 0 0 0 0,1 1 1 0 0,0 1-1 0 0,-2 2-111 0 0,-20 27 121 0 0,2 3-1 0 0,1 0 1 0 0,-1 9-121 0 0,-5 14 333 0 0,3 1 0 0 0,-1 10-333 0 0,26-60 32 0 0,-4 13-21 0 0,1 1 1 0 0,-2 13-12 0 0,1-1-3 0 0,-13 49 512 0 0,-6 67-509 0 0,7 30 44 0 0,19-157-2 0 0,1-1 0 0 0,2 1-1 0 0,0-1 1 0 0,2 1 0 0 0,2-1 0 0 0,1 4-42 0 0,1 5-147 0 0,-5-27 172 0 0,1 1 0 0 0,0-1-1 0 0,1 1 1 0 0,0-1 0 0 0,0 0 0 0 0,2 0-1 0 0,1 4-24 0 0,5 5 56 0 0,-6-9-232 0 0,1 1 0 0 0,1-1 0 0 0,0 0 0 0 0,1-1 0 0 0,4 6 176 0 0,29 34-1686 0 0,-26-31 1078 0 0</inkml:trace>
  <inkml:trace contextRef="#ctx0" brushRef="#br0" timeOffset="4447.128">505 667 6824 0 0,'0'0'149'0'0,"0"0"23"0"0,-2-1 13 0 0,-5-2 46 0 0,5 2 142 0 0,2 1 62 0 0,0 0 12 0 0,0 0-39 0 0,0 0-168 0 0,0 0-72 0 0,0 0-10 0 0,0 0-42 0 0,1 5-59 0 0,1-1 0 0 0,0 1 0 0 0,0-1 0 0 0,1 1 0 0 0,-1-1 0 0 0,1 0 0 0 0,0 0 0 0 0,0 0 0 0 0,1 1-57 0 0,1 1 109 0 0,29 44 1348 0 0,14 29-1457 0 0,-36-60 623 0 0,12 15-623 0 0,-10-16 620 0 0,10 20-620 0 0,5-1 134 0 0,-13-12 163 0 0,6 10 1 0 0,-5-3-163 0 0,-9-20-115 0 0,-2 0 0 0 0,1 1 0 0 0,0 4-20 0 0,18 37 0 0 0,27 102 0 0 0,-45-134 0 0 0,0 1 0 0 0,0 6 0 0 0,-1-4 0 0 0,-5-20 51 0 0,1 1 0 0 0,1-1 0 0 0,-1 0 0 0 0,1 0 1 0 0,1 2-52 0 0,-3-7-38 0 0,0 0 0 0 0,-1-1 0 0 0,1 1 0 0 0,0 0 0 0 0,0 0 0 0 0,-1-1-1 0 0,1 1 1 0 0,0 0 0 0 0,-1-1 0 0 0,1 1 0 0 0,0-1 0 0 0,-1 1 0 0 0,1-1 0 0 0,-1 1 0 0 0,1-1 0 0 0,-1 0 0 0 0,1 1 0 0 0,-1-1 0 0 0,1 1 0 0 0,-1-1 0 0 0,0 0 0 0 0,1 1 0 0 0,-1-1 0 0 0,0 0 0 0 0,0 0 0 0 0,1 1 38 0 0,0-3-899 0 0,3-14-951 0 0,-4 17 1116 0 0</inkml:trace>
  <inkml:trace contextRef="#ctx0" brushRef="#br0" timeOffset="5141.121">478 1315 5440 0 0,'0'0'124'0'0,"0"0"17"0"0,0 0 10 0 0,-4 0 53 0 0,4 0 218 0 0,0 0 98 0 0,0 0 22 0 0,0 0-17 0 0,0 0-77 0 0,-10-19 776 0 0,9 14-1064 0 0,1 0 0 0 0,-1-1-1 0 0,1 1 1 0 0,0 0 0 0 0,0 0-1 0 0,1 0 1 0 0,0 0 0 0 0,0 0 0 0 0,0 0-1 0 0,2-4-159 0 0,2-17 510 0 0,-2 16-378 0 0,-1 1-1 0 0,1 0 1 0 0,0 0 0 0 0,1 0 0 0 0,0 0-132 0 0,12-32 291 0 0,11-27-59 0 0,-12 24-135 0 0,2 1 0 0 0,13-22-97 0 0,-16 34-2 0 0,2 0 0 0 0,2 1 0 0 0,1 0 0 0 0,10-11 2 0 0,-14 23 0 0 0,0 2 0 0 0,1-1 0 0 0,-14 13-125 0 0,3-3 87 0 0,-2 5-5697 0 0,-3 2 2569 0 0</inkml:trace>
  <inkml:trace contextRef="#ctx0" brushRef="#br0" timeOffset="6568.402">1049 987 7024 0 0,'0'0'157'0'0,"0"0"23"0"0,0 0 12 0 0,0 0-12 0 0,0 0-77 0 0,0 0-30 0 0,0 0 27 0 0,0 0 44 0 0,0 0 15 0 0,0 0 1 0 0,0 0-11 0 0,0 0-42 0 0,0 0-13 0 0,0 0-4 0 0,0 0-2 0 0,0 0 0 0 0,0 0 0 0 0,0 0 0 0 0,0 0 0 0 0,0 0 0 0 0,0 0 0 0 0,0 0 0 0 0,0 0 10 0 0,0 0 45 0 0,0 0 17 0 0,0 0 7 0 0,0 0 13 0 0,0 0 50 0 0,0 0 24 0 0,0 0 2 0 0,0 0-11 0 0,0 0-42 0 0,0 0-13 0 0,0 0-4 0 0,0 0-1 0 0,0 0 6 0 0,0 0 1 0 0,0 0 0 0 0,0 0 0 0 0,0 0 0 0 0,0 0 0 0 0,0 0 0 0 0,0 0-16 0 0,0 0-66 0 0,0 0-22 0 0,0 0-6 0 0,0 0 0 0 0,0 0 12 0 0,0 0 2 0 0,0 0 0 0 0,0 0-6 0 0,0 0-20 0 0,0 0-5 0 0,0 0 4 0 0,0 0-3 0 0,0 0-2 0 0,0 0 0 0 0,0 0 4 0 0,0 0 12 0 0,0 0-12 0 0,0 0-4 0 0,0 0 4 0 0,0 0 16 0 0,0 0 4 0 0,0 0 0 0 0,6-5 128 0 0,-1 4-184 0 0,-3 0 13 0 0,-1 1 0 0 0,1-1 1 0 0,0 1-1 0 0,0-1 0 0 0,0 1 0 0 0,0 0 0 0 0,0-1 0 0 0,0 1 1 0 0,0 0-1 0 0,-1 0 0 0 0,2 1-45 0 0,-2-1 20 0 0,1-1 0 0 0,0 1 0 0 0,-1 0 0 0 0,1 0 0 0 0,0-1 0 0 0,0 1 0 0 0,-1-1 0 0 0,1 0 0 0 0,-1 1 0 0 0,1-1 0 0 0,0 0-20 0 0,0 0 22 0 0,1-1 0 0 0,0 1 0 0 0,0 0 0 0 0,0 0 0 0 0,0 0 0 0 0,0 1 0 0 0,0-1 0 0 0,0 1 0 0 0,0 0 0 0 0,0-1 1 0 0,2 2-24 0 0,-3-2 3 0 0,0 0-4 0 0,9 3 66 0 0,11 6 0 0 0,-10-6-64 0 0,-9-3 0 0 0,-2 0 0 0 0,1 0 10 0 0,-1 1-1 0 0,1-1 0 0 0,0 1 0 0 0,0 0 1 0 0,0-1-1 0 0,0 1 0 0 0,-1 0 0 0 0,1 0 1 0 0,0 0-1 0 0,0 1 0 0 0,0-1 0 0 0,0 0 1 0 0,0 1-1 0 0,0-1 0 0 0,1 1-9 0 0,2 0 26 0 0,0-1 0 0 0,0 1 0 0 0,0-1-1 0 0,0 0 1 0 0,2-1-26 0 0,7 1 156 0 0,-12 0-146 0 0,-1 0 0 0 0,0-1 0 0 0,0 1 0 0 0,1 0 0 0 0,-1 1 0 0 0,0-1 0 0 0,0 0 0 0 0,1 0 0 0 0,-1 0 0 0 0,0 1 0 0 0,0-1 0 0 0,0 1 0 0 0,1-1 0 0 0,-1 1 0 0 0,0 0-10 0 0,3 0 13 0 0,1 1 76 0 0,1-1 0 0 0,-1 0 0 0 0,1-1 0 0 0,0 1 0 0 0,-1-1 0 0 0,1 0 0 0 0,1 0-89 0 0,19-1-10 0 0,-1 5 10 0 0,-21-2 0 0 0,0-1 0 0 0,1 0 0 0 0,0 0 0 0 0,-1-1 0 0 0,5 1 0 0 0,-4-1-7 0 0,-1 0-1 0 0,1-1 0 0 0,-1 1 1 0 0,1-1-1 0 0,-1 0 0 0 0,1 0 1 0 0,-1 0-1 0 0,1 0 0 0 0,-1-1 1 0 0,0 0-1 0 0,0 0 0 0 0,1 0 8 0 0,4-3-38 0 0,-7 5 72 0 0,0-1 1 0 0,0 0-1 0 0,0 0 0 0 0,-1 0 0 0 0,1 0 1 0 0,0 0-1 0 0,-1 0 0 0 0,2-1-34 0 0,27-22 120 0 0,-28 22-116 0 0,1 0-12 0 0,11 2 78 0 0,-10-2 2 0 0,-4 0-72 0 0,8-1 62 0 0,0 2-74 0 0,-3-2-98 0 0,-5 3 72 0 0,0 0-1 0 0,0 0 1 0 0,0 0-1 0 0,0 0 0 0 0,0 0 1 0 0,0-1-1 0 0,0 1 0 0 0,0 0 1 0 0,0 0-1 0 0,0 0 0 0 0,0 0 1 0 0,0 0-1 0 0,0 0 0 0 0,0 0 1 0 0,1 0-1 0 0,-1 0 0 0 0,0 0 1 0 0,0 0-1 0 0,0 0 0 0 0,0-1 1 0 0,0 1-1 0 0,0 0 1 0 0,0 0-1 0 0,0 0 0 0 0,1 0 1 0 0,-1 0-1 0 0,0 0 0 0 0,0 0 1 0 0,0 0-1 0 0,0 0 0 0 0,0 0 1 0 0,0 0-1 0 0,0 0 0 0 0,0 0 1 0 0,1 0-1 0 0,-1 0 0 0 0,0 0 1 0 0,0 1-1 0 0,0-1 0 0 0,0 0 1 0 0,0 0-1 0 0,0 0 0 0 0,0 0 1 0 0,0 0-1 0 0,1 0 39 0 0,0 1-409 0 0,3 1 580 0 0,0-1-4714 0 0,-4-1 186 0 0</inkml:trace>
  <inkml:trace contextRef="#ctx0" brushRef="#br0" timeOffset="7098.769">1515 407 6968 0 0,'0'0'157'0'0,"0"0"23"0"0,-5 6 171 0 0,-9 9-321 0 0,12-12 12 0 0,-1-1 0 0 0,0 1 0 0 0,1 0 0 0 0,0 0 0 0 0,0 0 0 0 0,0 0 0 0 0,0 0 0 0 0,0 0 0 0 0,1 1-42 0 0,-30 77 432 0 0,15-34-432 0 0,13-36 32 0 0,0-1 1 0 0,1 1 0 0 0,0 0 0 0 0,0 0-1 0 0,1 0-32 0 0,-6 37 765 0 0,-4 7-93 0 0,1-1-204 0 0,0-2-40 0 0,5-18 59 0 0,5-26-261 0 0,-1 0-1 0 0,0 0 1 0 0,-2 6-226 0 0,-6 22 364 0 0,1-1 1 0 0,0 18-365 0 0,4-15 475 0 0,-2 14-22 0 0,6-36-484 0 0,0-14-187 0 0,0 7-893 0 0,0-4-3557 0 0,0-5 1307 0 0</inkml:trace>
  <inkml:trace contextRef="#ctx0" brushRef="#br0" timeOffset="8289.963">1840 709 5264 0 0,'0'0'116'0'0,"0"0"17"0"0,0 0 12 0 0,0 0 10 0 0,0 0-8 0 0,0 0-3 0 0,0 0 0 0 0,1-1-14 0 0,5-3-27 0 0,0 0 0 0 0,0 0 0 0 0,-1-1 0 0 0,0 1-1 0 0,0-1 1 0 0,2-2-103 0 0,16-16 458 0 0,-2 6 299 0 0,21-16-175 0 0,-32 27-298 0 0,-4 2-80 0 0,0 0-1 0 0,0 1 0 0 0,0-1 0 0 0,2 1-203 0 0,-6 2 25 0 0,1 0-1 0 0,-1 1 1 0 0,1-1-1 0 0,-1 1 1 0 0,1-1-1 0 0,-1 1 1 0 0,1 0 0 0 0,0 0-1 0 0,-1 0 1 0 0,1 0-1 0 0,0 1 1 0 0,2 0-25 0 0,23 2 165 0 0,-26-4-145 0 0,1 1 0 0 0,-1 0 1 0 0,1 0-1 0 0,-1 1 1 0 0,1-1-1 0 0,-1 0 0 0 0,1 1 1 0 0,-1 0-1 0 0,1-1 1 0 0,-1 1-1 0 0,0 0 1 0 0,0 0-1 0 0,1 0 0 0 0,-1 1 1 0 0,0-1-1 0 0,0 1 1 0 0,1 0-21 0 0,14 9-74 0 0,-13-6 94 0 0,-1-1 1 0 0,1 1-1 0 0,-1 0 0 0 0,-1 0 0 0 0,1 1 0 0 0,-1-1 0 0 0,0 0 0 0 0,0 1 0 0 0,-1 0 1 0 0,2 4-21 0 0,-3-9 0 0 0,0 1 0 0 0,0 0 0 0 0,0-1 0 0 0,0 1 0 0 0,0 0 0 0 0,0 0 0 0 0,0 0 0 0 0,-1 0 0 0 0,1-1 0 0 0,0 1 0 0 0,-1 0 0 0 0,0 1 0 0 0,-2 7 0 0 0,1 1 104 0 0,0-1 0 0 0,-1 1 0 0 0,0-1 0 0 0,-1 0 0 0 0,0 0 0 0 0,0 0 0 0 0,-4 4-104 0 0,-18 37 608 0 0,-27 29 153 0 0,-15 19 99 0 0,32-46-769 0 0,3-7-84 0 0,22-28-76 0 0,-1-2 0 0 0,-5 5 69 0 0,2-2-204 0 0,-9 8-21 0 0,-4 4 161 0 0,27-30 63 0 0,0 0 0 0 0,0-1 0 0 0,1 1 1 0 0,-1 0-1 0 0,0 0 0 0 0,1 0 0 0 0,-1-1 0 0 0,0 1 1 0 0,1 0-1 0 0,-1 0 0 0 0,1 0 0 0 0,0 0 1 0 0,-1 0-1 0 0,1 0 0 0 0,0 0 0 0 0,0 0 0 0 0,-1 0 1 0 0,1 0-1 0 0,0 0 1 0 0,0 0-71 0 0,0-1-3 0 0,0 0 2 0 0,0 0-2 0 0,0 0-4 0 0,0 0 72 0 0,0 0 0 0 0,0 0-1 0 0,0 0 1 0 0,0 0 0 0 0,0 1 0 0 0,0-1 0 0 0,0 0 0 0 0,0 0 0 0 0,0 0 0 0 0,0 0 0 0 0,0 0 0 0 0,0 0 0 0 0,0 0 0 0 0,0 0 0 0 0,0 1 0 0 0,0-1 0 0 0,0 0 0 0 0,0 0 0 0 0,0 0 0 0 0,0 0 0 0 0,0 0 0 0 0,0 0 0 0 0,0 0 0 0 0,0 0 0 0 0,0 1 0 0 0,0-1 0 0 0,0 0-1 0 0,0 0 1 0 0,0 0 0 0 0,0 0 0 0 0,0 0 0 0 0,0 0 0 0 0,0 0 0 0 0,0 0 0 0 0,0 0 0 0 0,0 0 0 0 0,0 0 0 0 0,1 1 0 0 0,-1-1 0 0 0,0 0 0 0 0,0 0 0 0 0,0 0 0 0 0,0 0 0 0 0,0 0 0 0 0,0 0 0 0 0,0 0 0 0 0,0 0 0 0 0,0 0 0 0 0,1 0 6 0 0,22-9-72 0 0,-19 9 72 0 0,0-1 0 0 0,0 0 0 0 0,0 0 0 0 0,0 0 0 0 0,-1-1 0 0 0,1 1 0 0 0,-1-1 0 0 0,1 0 0 0 0,-1 0 0 0 0,1-1 0 0 0,-1 1 0 0 0,0 0 0 0 0,0-1 0 0 0,0 0 0 0 0,2-2 0 0 0,0 0 0 0 0,1 1 0 0 0,0 1-1 0 0,0-1 1 0 0,0 2 0 0 0,1-1 0 0 0,-1 0 0 0 0,7 0 0 0 0,2-2-10 0 0,-12 3 1 0 0,0 1 1 0 0,1-1-1 0 0,-1 1 1 0 0,0-1-1 0 0,0 0 0 0 0,0 0 1 0 0,-1 0-1 0 0,1-1 1 0 0,0 1 8 0 0,3-4 64 0 0,0 1 1 0 0,1 0 0 0 0,0 1-1 0 0,6-4-64 0 0,-5 5 74 0 0,-3 3 16 0 0,-4 0-59 0 0,0 0-1 0 0,0 0 1 0 0,0 0-1 0 0,0 0 1 0 0,0 0-1 0 0,0 1 1 0 0,0-1-1 0 0,0 0 1 0 0,0 0-1 0 0,0 1 1 0 0,0-1-1 0 0,0 1 1 0 0,0-1-1 0 0,0 1 1 0 0,0-1-1 0 0,0 1 1 0 0,0 0-1 0 0,-1-1 1 0 0,1 1-1 0 0,0 0 1 0 0,-1 0-1 0 0,1 0 1 0 0,0-1-1 0 0,-1 1 1 0 0,1 0-1 0 0,-1 0 1 0 0,1 0-1 0 0,-1 0 1 0 0,0 0-1 0 0,1 0 1 0 0,-1 0-1 0 0,0 1-30 0 0,1 3 82 0 0,0 1 1 0 0,-1 0-1 0 0,1 0 0 0 0,-1-1 0 0 0,-1 6-82 0 0,0 2 111 0 0,-8 38 65 0 0,9-46-169 0 0,-1 0 1 0 0,0 0-1 0 0,0 0 1 0 0,0 0 0 0 0,-1 2-8 0 0,-4 15 55 0 0,4-11-17 0 0,1-1 1 0 0,-1 1-1 0 0,2 0 1 0 0,0-1-1 0 0,0 1 1 0 0,1 0-1 0 0,0 1-38 0 0,2-4 54 0 0,-2-7-51 0 0,-1-1 0 0 0,1 1 1 0 0,0-1-1 0 0,0 1 1 0 0,-1-1-1 0 0,1 1 1 0 0,0-1-1 0 0,0 1 1 0 0,0-1-1 0 0,-1 1 0 0 0,1-1 1 0 0,0 0-1 0 0,0 0 1 0 0,0 1-1 0 0,0-1 1 0 0,0 0-1 0 0,0 0 1 0 0,0 0-1 0 0,-1 0 0 0 0,2 0-3 0 0,17-2 49 0 0,-8-5-48 0 0,0 0 0 0 0,0 0 0 0 0,-1-1 0 0 0,5-3-1 0 0,8-8-153 0 0,13-13-163 0 0,-31 26 194 0 0,2 0 0 0 0,-1 0 0 0 0,0 1 0 0 0,1-1 0 0 0,0 2 0 0 0,6-4 122 0 0,-3 3-146 0 0,-1-1 0 0 0,0 0 1 0 0,-1-1-1 0 0,0 1 0 0 0,0-1 1 0 0,4-5 145 0 0,-3 3-302 0 0,0 1 0 0 0,1 0 0 0 0,0 0 0 0 0,3-1 302 0 0,2-1-1158 0 0,1-3-2722 0 0</inkml:trace>
  <inkml:trace contextRef="#ctx0" brushRef="#br0" timeOffset="9151.539">2531 61 3728 0 0,'0'0'103'0'0,"1"1"59"0"0,15 24 1909 0 0,-12-17-1792 0 0,-3-7-204 0 0,-1 0 0 0 0,1 0-1 0 0,0 0 1 0 0,-1 1 0 0 0,1-1-1 0 0,-1 0 1 0 0,1 0 0 0 0,-1 0 0 0 0,0 0-1 0 0,0 1 1 0 0,1-1 0 0 0,-1 0-75 0 0,0 7 258 0 0,1-1-1 0 0,1 0 1 0 0,-1 0 0 0 0,1 0 0 0 0,1 0 0 0 0,-1 0-1 0 0,1-1 1 0 0,0 1 0 0 0,0-1 0 0 0,1 1 0 0 0,4 4-258 0 0,0 3 617 0 0,8 27 648 0 0,-5-21-464 0 0,-1 1 0 0 0,5 16-801 0 0,-4-13 328 0 0,4 10-104 0 0,2 8 23 0 0,-12-33-193 0 0,-1 1-1 0 0,0-1 1 0 0,2 9-54 0 0,13 55 176 0 0,-4 3-137 0 0,-5-26 76 0 0,1 16-115 0 0,-9-47 24 0 0,0 0-1 0 0,-1 1 1 0 0,-1-1-1 0 0,-1 1 1 0 0,-1 6-24 0 0,-2 14 3 0 0,3-23 106 0 0,-1-1 0 0 0,-2 11-109 0 0,-2-1 116 0 0,-1 1 1 0 0,-2-1-1 0 0,0 0 1 0 0,-2-1-1 0 0,0 0 1 0 0,-9 12-117 0 0,-2 5 0 0 0,17-29 0 0 0,-2-1 0 0 0,0 1 0 0 0,-3 3 0 0 0,-14 21-50 0 0,-1 6 50 0 0,10-16-124 0 0,-1-1 0 0 0,-2-1 0 0 0,-6 7 124 0 0,12-16-27 0 0,0 1 1 0 0,1 0-1 0 0,0 2 27 0 0,-21 32-98 0 0,5-14-153 0 0,6-6-593 0 0,-2-1 0 0 0,-22 22 844 0 0,28-34-1327 0 0,2 0-3079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6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83 9416 0 0,'0'0'208'0'0,"0"0"33"0"0,0 0 16 0 0,0 0 5 0 0,0 0-33 0 0,0 0-18 0 0,0 0-3 0 0,0 0-14 0 0,0 0-54 0 0,0 0-20 0 0,0 0-6 0 0,0 0 7 0 0,0 0 40 0 0,-1-1-10 0 0,1 0-1 0 0,-1 1 1 0 0,1-1 0 0 0,0 0-1 0 0,-1 1 1 0 0,1-1-1 0 0,0 0 1 0 0,0 0-1 0 0,-1 1 1 0 0,1-1 0 0 0,0 0-1 0 0,0 0 1 0 0,0 1-1 0 0,0-1-150 0 0,1-1 34 0 0,1 0 0 0 0,-1 0 0 0 0,1 0 0 0 0,-1 0 0 0 0,1 0 0 0 0,0 0-1 0 0,0 1 1 0 0,0-1 0 0 0,0 1 0 0 0,0 0 0 0 0,0-1 0 0 0,0 1 0 0 0,1 0 0 0 0,-1 0 0 0 0,0 0 0 0 0,2 0-34 0 0,8-2 255 0 0,0 0 1 0 0,12-1-256 0 0,-4 0 380 0 0,56-5 564 0 0,-60 4-729 0 0,5 1 11 0 0,5 3-127 0 0,1-1 1 0 0,0-2-100 0 0,-1 1 8 0 0,0 0-1 0 0,1 2-7 0 0,-21 1 0 0 0,1 1 0 0 0,0 0 0 0 0,0 0 0 0 0,-1 1 0 0 0,1-1 0 0 0,5 3 0 0 0,-4-1-28 0 0,3 1-500 0 0,-10-4 501 0 0,0 0 0 0 0,-1 1-1 0 0,1-1 1 0 0,0 0-1 0 0,-1 0 1 0 0,1 1-1 0 0,0-1 1 0 0,-1 0-1 0 0,1 1 1 0 0,-1-1-1 0 0,1 0 1 0 0,-1 1-1 0 0,1-1 1 0 0,-1 1 0 0 0,1 0 27 0 0,0-1-394 0 0,-1 0-12 0 0,24 0-5493 0 0,-17-4 1854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8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31 748 7224 0 0,'0'0'165'0'0,"0"0"22"0"0,0 0 7 0 0,1-2-23 0 0,1-2-143 0 0,1-1 0 0 0,-1 1 1 0 0,1-1-1 0 0,0 1 0 0 0,1 0 0 0 0,-1 0 0 0 0,0 1 0 0 0,1-1 0 0 0,3-2-28 0 0,7-5 103 0 0,4-1-8 0 0,-10 7-8 0 0,1 1 1 0 0,-1-1 0 0 0,-1 0 0 0 0,1-1-1 0 0,2-3-87 0 0,-1 2 198 0 0,0 0 1 0 0,0 1-1 0 0,2-1-198 0 0,-8 5 34 0 0,1 0 0 0 0,0 1 1 0 0,-1-1-1 0 0,1 1 0 0 0,0 0 0 0 0,0 0 1 0 0,0 0-1 0 0,0 0 0 0 0,0 1 1 0 0,4 0-35 0 0,9-1 108 0 0,-14 1-82 0 0,1-1 0 0 0,0 1 0 0 0,0 0 0 0 0,0 0 0 0 0,0 0 0 0 0,0 1 0 0 0,0 0 0 0 0,0-1 0 0 0,0 1 0 0 0,0 1 0 0 0,0-1 0 0 0,-1 0 0 0 0,1 1 0 0 0,1 1-26 0 0,2 1 107 0 0,0 2 0 0 0,0-1 0 0 0,-1 1 0 0 0,4 3-107 0 0,1 2 150 0 0,-8-9-94 0 0,-1 1 1 0 0,1-1 0 0 0,0 1-1 0 0,0 0 1 0 0,-1 0 0 0 0,0 0-1 0 0,0 0 1 0 0,0 0 0 0 0,2 4-57 0 0,-1 0 85 0 0,-2-5-62 0 0,0-1 1 0 0,-1 1-1 0 0,1 0 1 0 0,0-1-1 0 0,-1 1 1 0 0,0 0-1 0 0,1-1 1 0 0,-1 1-1 0 0,0 0 1 0 0,0 0-24 0 0,5 63 696 0 0,-5-57-678 0 0,-1-1 1 0 0,0 1-1 0 0,-1-1 1 0 0,1 0-1 0 0,-1 1 1 0 0,-1-1 0 0 0,1 0-1 0 0,-1 0 1 0 0,0 0-1 0 0,-1-1 1 0 0,0 1-1 0 0,0-1 1 0 0,-1 1-19 0 0,-7 15 113 0 0,10-19-90 0 0,1 0 1 0 0,-1 1 0 0 0,0-1-1 0 0,0 0 1 0 0,0 0 0 0 0,-1 1-24 0 0,-38 38 176 0 0,29-27-100 0 0,-1 1-19 0 0,-19 9 45 0 0,-30 24 116 0 0,38-27-111 0 0,23-21-11 0 0,1-1 0 0 0,-3 5 0 0 0,2-5-103 0 0,1 1-1 0 0,0-1 1 0 0,0 0 0 0 0,0 1 0 0 0,0-1 0 0 0,-1 0 0 0 0,1 1 0 0 0,0-1 0 0 0,0 0 0 0 0,0 1 0 0 0,0-1 0 0 0,0 0 0 0 0,0 1 0 0 0,0-1 0 0 0,0 1 0 0 0,0-1 0 0 0,0 0 0 0 0,0 1 0 0 0,0-1 0 0 0,0 0 0 0 0,0 1 0 0 0,1-1 0 0 0,-1 0 0 0 0,0 1 0 0 0,0-1 0 0 0,0 0-1 0 0,0 1 1 0 0,1-1 0 0 0,-1 0 0 0 0,0 0 0 0 0,0 1 0 0 0,1-1 0 0 0,-1 0 0 0 0,0 0 0 0 0,0 1 0 0 0,1-1 0 0 0,-1 0 0 0 0,0 0 0 0 0,1 0 0 0 0,-1 1 0 0 0,0-1 0 0 0,1 0 0 0 0,-1 0 0 0 0,0 0 0 0 0,1 0 0 0 0,-1 0 0 0 0,0 0 0 0 0,1 0 0 0 0,-1 0 7 0 0,24-2-583 0 0,-10 0 399 0 0,22-3 141 0 0,-28 3 33 0 0,0 1-1 0 0,0 0 0 0 0,6 0 11 0 0,26-1-34 0 0,-27 1 27 0 0,0 0 0 0 0,0 1 0 0 0,0 1 0 0 0,0 0 0 0 0,0 0 7 0 0,12 1 0 0 0,-20-2 0 0 0,0 0 0 0 0,0 1 0 0 0,0-1 0 0 0,0 1 0 0 0,4 1 0 0 0,20 4 0 0 0,-24-5 0 0 0,0 0 0 0 0,0 0 0 0 0,0 0 0 0 0,0 1 0 0 0,4 1 0 0 0,1 6 53 0 0,-9-9-43 0 0,-1 1 0 0 0,0-1-1 0 0,1 0 1 0 0,-1 1 0 0 0,0-1 0 0 0,1 1 0 0 0,-1-1 0 0 0,0 1 0 0 0,0-1-1 0 0,1 1 1 0 0,-1-1 0 0 0,0 1 0 0 0,0-1 0 0 0,0 1 0 0 0,0-1-1 0 0,0 1 1 0 0,0-1 0 0 0,1 1 0 0 0,-1-1 0 0 0,0 1 0 0 0,-1-1-1 0 0,1 1 1 0 0,0-1 0 0 0,0 1 0 0 0,0-1 0 0 0,0 1 0 0 0,0-1-1 0 0,0 1 1 0 0,-1-1 0 0 0,1 1 0 0 0,0-1 0 0 0,0 1-10 0 0,-9 11 375 0 0,9-11-413 0 0,-35 29 725 0 0,27-21-572 0 0,3-3-16 0 0,-1 0-1 0 0,0 0 1 0 0,0-1-1 0 0,0 0 1 0 0,-4 2-99 0 0,3-2 73 0 0,0 0 0 0 0,1 1 0 0 0,-1-1 1 0 0,-1 3-74 0 0,2-1 70 0 0,-1-2 1 0 0,1 1 0 0 0,-1-1 0 0 0,-3 2-71 0 0,-36 26 320 0 0,29-24-328 0 0,-1-1 0 0 0,0-1 0 0 0,0 0 0 0 0,-15 2 8 0 0,5-1-401 0 0,-2-3 0 0 0,1 0 1 0 0,0-2-1 0 0,-13 0 401 0 0,17-3-461 0 0,3 0-3 0 0</inkml:trace>
  <inkml:trace contextRef="#ctx0" brushRef="#br0" timeOffset="845.094">714 392 9184 0 0,'0'0'208'0'0,"0"0"33"0"0,0 0 14 0 0,1-1-42 0 0,7-6-130 0 0,-7 6-70 0 0,0 0-1 0 0,0 1 1 0 0,0-1 0 0 0,0 0-1 0 0,0 0 1 0 0,0 0-1 0 0,0 1 1 0 0,0-1 0 0 0,0 0-1 0 0,0-2-12 0 0,-1 3 1 0 0,9-12 67 0 0,1 10-13 0 0,-2 3-49 0 0,2-4-4 0 0,-9 2-3 0 0,0 1 0 0 0,1-1 0 0 0,-1 1 0 0 0,1 0 1 0 0,-1-1-1 0 0,1 1 0 0 0,-1 0 0 0 0,1 0 0 0 0,0 0 0 0 0,-1 0 0 0 0,1 0 0 0 0,-1 0 0 0 0,1 0 0 0 0,-1 1 1 0 0,1-1-1 0 0,0 1 1 0 0,3 1 0 0 0,-1 0 1 0 0,1 1-1 0 0,-1-1 1 0 0,1 1-1 0 0,-1 0 1 0 0,0 0-1 0 0,0 1 1 0 0,0 0-1 0 0,-1-1 1 0 0,0 1 0 0 0,1 0-1 0 0,1 4 0 0 0,12 12 6 0 0,-10-11 53 0 0,0 0 0 0 0,-1 0 0 0 0,0 1 0 0 0,1 3-59 0 0,11 18 156 0 0,-9-14 122 0 0,0 0 0 0 0,-1 1 1 0 0,-1 0-1 0 0,0 2-278 0 0,3 9 399 0 0,-3-9 89 0 0,-2-1 1 0 0,3 16-489 0 0,4 18 639 0 0,-6-27-285 0 0,-1 0 1 0 0,-1 0-1 0 0,-2 7-354 0 0,1-12 209 0 0,-2 10-67 0 0,-1-1 0 0 0,-2 1 1 0 0,-3 21-143 0 0,3-31-129 0 0,-2 5 172 0 0,-1-1 0 0 0,-1 1 0 0 0,-1-1 0 0 0,-1 0 0 0 0,-9 18-43 0 0,-18 32 225 0 0,-10 11-225 0 0,22-42-66 0 0,4-11-28 0 0,-1 0 0 0 0,-2-2 0 0 0,-1 0 0 0 0,-22 21 94 0 0,40-47-156 0 0,1-1 0 0 0,-1 1 1 0 0,-1-1-1 0 0,1-1 0 0 0,-1 1 1 0 0,1-1-1 0 0,-1 0 1 0 0,0 0-1 0 0,0-1 0 0 0,0 1 1 0 0,0-2-1 0 0,-1 1 0 0 0,1 0 1 0 0,-1-1-1 0 0,1-1 1 0 0,-1 1-1 0 0,1-1 0 0 0,-1 0 156 0 0,-13 0-686 0 0</inkml:trace>
  <inkml:trace contextRef="#ctx0" brushRef="#br0" timeOffset="1702.803">1299 1 8840 0 0,'0'0'197'0'0,"0"0"24"0"0,0 0 19 0 0,2 0-29 0 0,-1 0-203 0 0,-1 0-1 0 0,1 0 1 0 0,-1 0-1 0 0,1 0 1 0 0,-1 0-1 0 0,1 1 1 0 0,-1-1-1 0 0,0 0 1 0 0,1 0 0 0 0,-1 0-1 0 0,1 1 1 0 0,-1-1-1 0 0,1 0 1 0 0,-1 1-1 0 0,0-1 1 0 0,1 0-1 0 0,-1 1 1 0 0,1-1 0 0 0,-1 0-1 0 0,0 1 1 0 0,1-1-1 0 0,-1 1 1 0 0,0-1-1 0 0,0 0 1 0 0,1 1-1 0 0,-1 0-7 0 0,5 4 175 0 0,1-3 0 0 0,1 0 0 0 0,-1 0 0 0 0,1-1 0 0 0,0 0 0 0 0,0 0 0 0 0,0-1 0 0 0,0 1 0 0 0,-1-2 0 0 0,1 1 0 0 0,0-1 0 0 0,0 0 1 0 0,0 0-1 0 0,0-1-175 0 0,2 1 189 0 0,0 0 0 0 0,1 0 1 0 0,-1 1-1 0 0,1 0 1 0 0,3 1-190 0 0,15 1 553 0 0,-25-3-553 0 0,0 0-1 0 0,11 3 14 0 0,-13-1 25 0 0,0-1 0 0 0,1 0 1 0 0,-1 1-1 0 0,0-1 0 0 0,1 1 0 0 0,-1-1 1 0 0,0 1-1 0 0,0 0 0 0 0,0-1 1 0 0,0 1-1 0 0,0 0 0 0 0,0 0 1 0 0,0 0-1 0 0,0 0 0 0 0,0 0 1 0 0,0 0-39 0 0,4 4 120 0 0,-4-4-101 0 0,-1 1 1 0 0,0-1-1 0 0,1 0 0 0 0,-1 0 1 0 0,0 0-1 0 0,0 0 0 0 0,0 0 1 0 0,0 0-1 0 0,0 0 0 0 0,0 0 1 0 0,0 0-1 0 0,0 0 0 0 0,-1 1-19 0 0,1 3 58 0 0,0 1-9 0 0,0-4-35 0 0,1-1 0 0 0,-1 1 0 0 0,0 0 0 0 0,0 0 0 0 0,0-1 0 0 0,-1 1 0 0 0,1 0 0 0 0,0 0 0 0 0,-1-1 0 0 0,1 1 0 0 0,-1 0 0 0 0,1-1 0 0 0,-1 1 0 0 0,0-1 1 0 0,0 1-1 0 0,0 0-14 0 0,-18 27 218 0 0,15-22-184 0 0,0-1-1 0 0,0 1 0 0 0,0-1 1 0 0,-1-1-1 0 0,0 1 0 0 0,-1 0-33 0 0,-8 8 54 0 0,1 0 0 0 0,-3 5-54 0 0,2-4 5 0 0,0 0 0 0 0,-1 0-5 0 0,-21 21 0 0 0,20-20 0 0 0,-1 0 0 0 0,-6 3 0 0 0,-7 9 0 0 0,24-21 16 0 0,-5 8 160 0 0,11-14-182 0 0,-1-1 1 0 0,1 1 0 0 0,0 0 0 0 0,-1-1 0 0 0,1 1-1 0 0,-1 0 1 0 0,1 0 0 0 0,0-1 0 0 0,0 1-1 0 0,-1 0 1 0 0,1 0 0 0 0,0-1 0 0 0,0 1 0 0 0,0 0-1 0 0,0 0 1 0 0,0 0 0 0 0,0-1 0 0 0,0 1 0 0 0,0 0-1 0 0,0 0 1 0 0,0 0 0 0 0,1-1 0 0 0,-1 1 0 0 0,0 0-1 0 0,0 0 1 0 0,1-1 0 0 0,-1 1 0 0 0,1 0 0 0 0,-1 0-1 0 0,1-1 1 0 0,-1 1 0 0 0,1-1 0 0 0,-1 1 0 0 0,1 0-1 0 0,-1-1 1 0 0,1 1 0 0 0,-1-1 0 0 0,1 1 0 0 0,0-1-1 0 0,0 0 6 0 0,2 4 77 0 0,-1-3-66 0 0,0-1 1 0 0,-1 1-1 0 0,1 0 1 0 0,0-1 0 0 0,0 0-1 0 0,0 1 1 0 0,-1-1-1 0 0,1 0 1 0 0,0 0 0 0 0,1 0-12 0 0,15 0-59 0 0,-8 1 92 0 0,-1-1 0 0 0,1 0 0 0 0,-1-1 0 0 0,1 0 1 0 0,-1 0-1 0 0,1-1 0 0 0,-1 0 0 0 0,0-1 1 0 0,2-1-34 0 0,25-5 403 0 0,-23 5-106 0 0,-1 1 0 0 0,13-2-297 0 0,22-6 386 0 0,-42 9-327 0 0,0 1 0 0 0,0 0-1 0 0,0 0 1 0 0,0 0 0 0 0,1 1-59 0 0,15-3 242 0 0,19-2 93 0 0,73-26 152 0 0,-103 27-507 0 0,1 0 1 0 0,0 1-1 0 0,0 0 1 0 0,1 1-1 0 0,-1 0 0 0 0,1 1 20 0 0,-11 1-92 0 0,0 0 0 0 0,0 0 0 0 0,0 0 0 0 0,0 0 0 0 0,0 0 0 0 0,0 0 0 0 0,0 0-1 0 0,0 1 1 0 0,0-1 0 0 0,0 0 0 0 0,-1 0 0 0 0,1 1 0 0 0,0-1 0 0 0,0 1 0 0 0,0-1-1 0 0,0 1 1 0 0,0-1 0 0 0,-1 1 0 0 0,1 0 0 0 0,0-1 0 0 0,0 1 0 0 0,-1 0 0 0 0,1-1-1 0 0,-1 1 1 0 0,1 0 0 0 0,0 0 0 0 0,-1 0 0 0 0,0 0 0 0 0,1-1 0 0 0,-1 1 0 0 0,1 0 0 0 0,-1 0-1 0 0,0 0 1 0 0,0 0 0 0 0,0 0 0 0 0,1 0 0 0 0,-1 0 0 0 0,0 0 0 0 0,0 0 0 0 0,0 0-1 0 0,0 0 1 0 0,-1 0 0 0 0,1 1 92 0 0,0 11-870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3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8496 0 0,'-3'1'68'0'0,"-1"-1"0"0"0,1 1 0 0 0,-1-1 0 0 0,1 1 0 0 0,-1-1 0 0 0,1 0 0 0 0,-1 0 0 0 0,1-1 0 0 0,-2 1-68 0 0,-30-2 268 0 0,-10 6 878 0 0,43-4-1044 0 0,0 1-6 0 0,1 1 9 0 0,0-2-46 0 0,0 1 0 0 0,0 0 0 0 0,1-1 0 0 0,-1 1 0 0 0,0-1 0 0 0,0 1 0 0 0,0-1 0 0 0,0 1-1 0 0,1-1 1 0 0,-1 1 0 0 0,0-1 0 0 0,0 0 0 0 0,0 0 0 0 0,0 1 0 0 0,0-1 0 0 0,0 0 0 0 0,0 0 0 0 0,0 0-1 0 0,0 0 1 0 0,0 0 0 0 0,0 0-59 0 0,0 0 4 0 0,0 1 0 0 0,0-1-1 0 0,0 1 1 0 0,0-1 0 0 0,0 1-1 0 0,0 0 1 0 0,0-1 0 0 0,0 1-1 0 0,0 0 1 0 0,1 0 0 0 0,-1 0-1 0 0,0-1 1 0 0,1 1 0 0 0,-1 0-1 0 0,0 0 1 0 0,1 0 0 0 0,-1 0-1 0 0,1 0 1 0 0,-1 1-4 0 0,-1 2 14 0 0,-1 5-17 0 0,-1 0 0 0 0,1 0-1 0 0,0 0 1 0 0,1 0 0 0 0,0 0-1 0 0,0 9 4 0 0,-4 55 64 0 0,1-26 314 0 0,1 6-378 0 0,2-11 937 0 0,-8 35-937 0 0,8-60 301 0 0,0-1 0 0 0,1 12-301 0 0,0-11 228 0 0,0 1 1 0 0,-3 9-229 0 0,-1 27 261 0 0,1-8-46 0 0,-3 29 245 0 0,-2 13-80 0 0,5-48-317 0 0,2 1 0 0 0,1-1 1 0 0,2 8-64 0 0,1 17 68 0 0,-2-35-41 0 0,2 0 0 0 0,1 1-27 0 0,6 7 0 0 0,-4-16-169 0 0,0 0 1 0 0,2 0-1 0 0,0 0 1 0 0,8 14 168 0 0,-3-5-1262 0 0,9 32 1262 0 0,-14-42-316 0 0,-4-13 53 0 0,-1-1 0 0 0,0 1 1 0 0,1 6 262 0 0,-1-4-268 0 0,0 0 0 0 0,1-1 0 0 0,0 0 1 0 0,0 1-1 0 0,1-1 268 0 0,9 26-845 0 0,-12-31 669 0 0,0 1 0 0 0,1-1 0 0 0,-1 0 0 0 0,1 1 0 0 0,0-1 0 0 0,1 0 0 0 0,-1 0 0 0 0,0 0 0 0 0,1-1 0 0 0,0 1 0 0 0,0-1 0 0 0,2 2 176 0 0,6 1-560 0 0</inkml:trace>
  <inkml:trace contextRef="#ctx0" brushRef="#br0" timeOffset="936.219">583 566 8984 0 0,'0'0'200'0'0,"0"0"33"0"0,0 0 15 0 0,0 0 4 0 0,0 0-9 0 0,0 0-3 0 0,0 0 0 0 0,0 0 6 0 0,0 0 29 0 0,0 0 12 0 0,0 15 745 0 0,2-6-781 0 0,-1 0 0 0 0,2 0 0 0 0,-1 0 0 0 0,1-1 0 0 0,0 1 0 0 0,1-1 1 0 0,0 0-1 0 0,4 5-251 0 0,9 23 655 0 0,2 6 725 0 0,23 34-1380 0 0,-32-58 114 0 0,22 33 199 0 0,-25-38-229 0 0,1-1-1 0 0,1 1 0 0 0,0-1 0 0 0,0-1 0 0 0,2 1-83 0 0,22 29 424 0 0,-26-33-370 0 0,0 0 0 0 0,0 0 0 0 0,8 5-54 0 0,17 18-10 0 0,-13-14 10 0 0,-17-15 0 0 0,1-1 0 0 0,0 2 0 0 0,-1-1 0 0 0,1 0 0 0 0,-1 1 0 0 0,0-1 0 0 0,0 1 0 0 0,0-1 0 0 0,2 3 0 0 0,-3 0 0 0 0,5-3 0 0 0,-4-1 0 0 0,-1 0 0 0 0,1-1 0 0 0,0 1 0 0 0,-1 0 0 0 0,1 0 0 0 0,-1 0 0 0 0,0 0 0 0 0,1 0 0 0 0,-1 0 0 0 0,0 0 0 0 0,1 0 0 0 0,-1 0 0 0 0,0 1 0 0 0,0-1 0 0 0,0 0 0 0 0,0 1 0 0 0,0 0 0 0 0,10 12 0 0 0,-9-12-67 0 0,0 1-1 0 0,0-1 0 0 0,-1 1 0 0 0,1-1 0 0 0,-1 1 0 0 0,0 0 0 0 0,0 0 0 0 0,0 0 0 0 0,0 0 0 0 0,0 0 1 0 0,0 2 67 0 0,-1-2-157 0 0,1 1 1 0 0,0 0-1 0 0,1 0 1 0 0,-1-1 0 0 0,1 1-1 0 0,1 2 157 0 0,6 12-658 0 0,-8-17 380 0 0,-1-1-223 0 0,0 0-98 0 0,0 0-531 0 0,0 0-2170 0 0,0 0-932 0 0</inkml:trace>
  <inkml:trace contextRef="#ctx0" brushRef="#br0" timeOffset="1467.511">516 1337 8496 0 0,'0'0'190'0'0,"0"0"28"0"0,0-8 212 0 0,0 5-411 0 0,0-1 0 0 0,0 1-1 0 0,1 0 1 0 0,-1-1-1 0 0,1 1 1 0 0,0 0 0 0 0,-1 0-1 0 0,1-1 1 0 0,1 1-1 0 0,-1 0 1 0 0,0 0-1 0 0,1 0-18 0 0,4-11 187 0 0,-2 3 39 0 0,1 1 1 0 0,0-1 0 0 0,1 1-1 0 0,4-6-226 0 0,11-21 614 0 0,26-49 166 0 0,-40 76-670 0 0,1-1 1 0 0,0 2-1 0 0,0-1 1 0 0,3-1-111 0 0,-1 0 112 0 0,0 0 0 0 0,-1 0 0 0 0,1-3-112 0 0,12-15 167 0 0,-13 19-68 0 0,-1 0-1 0 0,4-9-98 0 0,0 2 8 0 0,1-1 0 0 0,1 2-1 0 0,6-6-7 0 0,-5 5-1 0 0,44-42 1 0 0,8-10 488 0 0,-54 55-444 0 0,1 1 0 0 0,0 0 0 0 0,1 1 0 0 0,7-4-44 0 0,-17 13-122 0 0,1 0 1 0 0,0 0-1 0 0,-1 1 0 0 0,1-1 1 0 0,0 1-1 0 0,0 0 1 0 0,4 0 121 0 0,-4 0-443 0 0,-6 2-3085 0 0,0 0 3523 0 0,0 0-3896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22:19:55.68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923 52 4232 0 0,'0'0'91'0'0,"0"0"11"0"0,0 0 12 0 0,-4-4 11 0 0,3 2-25 0 0,0 1 0 0 0,0-1 1 0 0,0 1-1 0 0,-1-1 0 0 0,1 1 0 0 0,0 0 1 0 0,0 0-1 0 0,-1 0 0 0 0,1 0 0 0 0,-1 0 1 0 0,1 0-1 0 0,-2-1-100 0 0,-7-4 949 0 0,8 4-762 0 0,0 0 1 0 0,-1 1-1 0 0,0-1 1 0 0,1 1-1 0 0,-1-1 1 0 0,0 1-1 0 0,0 0 1 0 0,0 0-188 0 0,1 1 104 0 0,-1-1 1 0 0,1 0-1 0 0,0 0 1 0 0,0 0 0 0 0,-1-1-1 0 0,1 1 1 0 0,-1-1-105 0 0,1 1 58 0 0,1 1 0 0 0,-1 0 0 0 0,0-1 0 0 0,1 1-1 0 0,-1 0 1 0 0,0 0 0 0 0,1 0 0 0 0,-1 0 0 0 0,0 0 0 0 0,0 0 0 0 0,1 0 0 0 0,-1 1-58 0 0,-3-1 159 0 0,-2 0-78 0 0,0 1-1 0 0,1-1 0 0 0,-1 1 0 0 0,0 1 0 0 0,0-1 0 0 0,0 1 0 0 0,1 0 0 0 0,-1 1 1 0 0,1 0-1 0 0,-3 1-80 0 0,-29 16 662 0 0,23-12-469 0 0,0 0 0 0 0,-7 5-193 0 0,6-1 25 0 0,-35 24 414 0 0,-23 23-439 0 0,73-58 0 0 0,-17 13 40 0 0,1 2 1 0 0,1 0-1 0 0,0 1 1 0 0,1 1-1 0 0,-11 16-40 0 0,4 4 18 0 0,1 0 0 0 0,1 2 0 0 0,-5 20-18 0 0,-30 76-19 0 0,8 24 30 0 0,43-138-11 0 0,4-17 0 0 0,0 0 0 0 0,-1-1 0 0 0,0 1 0 0 0,0 0 0 0 0,-2 3 0 0 0,1-2 2 0 0,1-1 1 0 0,0 1 0 0 0,0 0-1 0 0,0 0 1 0 0,0-1 0 0 0,1 1-1 0 0,0 0 1 0 0,1 0 0 0 0,-1 0-1 0 0,1-1 1 0 0,0 2-3 0 0,0 1 6 0 0,1 0-1 0 0,0-1 1 0 0,1 1 0 0 0,-1-1-1 0 0,1 0 1 0 0,1 0 0 0 0,-1 0-1 0 0,1 1-5 0 0,-2-7 6 0 0,-1 1-1 0 0,0-1 1 0 0,1 1 0 0 0,-1-1-1 0 0,1 0 1 0 0,0 0 0 0 0,-1 0-1 0 0,1 1 1 0 0,0-1-1 0 0,0 0-5 0 0,0 0 1 0 0,1 0 1 0 0,-1 1-1 0 0,0-1 0 0 0,1 1 0 0 0,-1 0 0 0 0,0 0 0 0 0,1 1-1 0 0,-1 0 15 0 0,1-1-1 0 0,-1 1 1 0 0,1-1-1 0 0,-1 0 1 0 0,1 0-1 0 0,0 0 1 0 0,0 0-1 0 0,-1 0 1 0 0,1 0-1 0 0,1-1 1 0 0,-1 0-1 0 0,0 1 1 0 0,0-1-1 0 0,0 0 1 0 0,1-1-15 0 0,3 1 2 0 0,0 0 0 0 0,0-1 0 0 0,1 0 1 0 0,-1 0-1 0 0,0-1 0 0 0,6-1-2 0 0,11 0-135 0 0,-15 1 22 0 0,-1 0-1 0 0,0 0 0 0 0,1-1 1 0 0,5-1 113 0 0,36-15-1240 0 0,-23 10 516 0 0</inkml:trace>
  <inkml:trace contextRef="#ctx0" brushRef="#br0" timeOffset="1001.67">883 504 1544 0 0,'0'0'104'0'0,"0"0"168"0"0,0 0 72 0 0,0 0 9 0 0,0 0 3 0 0,0 0-10 0 0,0 0-9 0 0,0 0-1 0 0,0 0-1 0 0,0 0-6 0 0,-2-1-1 0 0,-4-1 446 0 0,0-1 1 0 0,0 1 0 0 0,-1 1-1 0 0,1-1 1 0 0,-2 1-775 0 0,5 0 67 0 0,1 1 0 0 0,-1 0 1 0 0,1 0-1 0 0,-1 0 0 0 0,1 0 1 0 0,-1 0-1 0 0,0 1 0 0 0,1-1 1 0 0,0 1-1 0 0,-1-1 0 0 0,1 1 0 0 0,-1 0 1 0 0,1 0-1 0 0,0 0 0 0 0,-2 1-67 0 0,-9 7 159 0 0,7-6-83 0 0,1 0 1 0 0,0 1-1 0 0,0-1 1 0 0,0 1 0 0 0,-2 3-77 0 0,-10 12 232 0 0,11-14-111 0 0,1 1-1 0 0,-1 0 1 0 0,1 0-1 0 0,-3 6-120 0 0,-1 5 321 0 0,4-10-223 0 0,1 0-1 0 0,0 0 1 0 0,1 0 0 0 0,0 0 0 0 0,0 1 0 0 0,0-1 0 0 0,0 8-98 0 0,-13 41 233 0 0,-3 127 257 0 0,15-139-241 0 0,2-6 543 0 0,1 9-792 0 0,1-10 249 0 0,-2 9-249 0 0,-4 23 11 0 0,4-38-8 0 0,2-25 17 0 0,0-1 0 0 0,0 1 0 0 0,-1-1 0 0 0,0 1 0 0 0,0-1 0 0 0,0 1 0 0 0,0-1 0 0 0,-1 0 0 0 0,0 0 0 0 0,0 1 1 0 0,-1-1-21 0 0,-10 20 202 0 0,11-20-113 0 0,0 0 0 0 0,0-1-1 0 0,-1 1 1 0 0,0 0 0 0 0,0-1 0 0 0,0 1 0 0 0,0-1-1 0 0,-1 0 1 0 0,0 0 0 0 0,0-1 0 0 0,0 1 0 0 0,-2 1-89 0 0,-7 2 110 0 0,-10 10 77 0 0,17-13-116 0 0,0-1 0 0 0,0 0 0 0 0,0 0 0 0 0,-1 0 0 0 0,1-1 0 0 0,-1 1 0 0 0,-5 0-71 0 0,-9 3 138 0 0,-8 6 94 0 0,22-8-184 0 0,-1-1 1 0 0,1 0 0 0 0,-1 0 0 0 0,0-1 0 0 0,1 0 0 0 0,-1 0 0 0 0,0-1 0 0 0,0 0-1 0 0,-1 0-48 0 0,-5-1 67 0 0,0-1-1 0 0,1 0 0 0 0,-1-1 0 0 0,0 0 0 0 0,1-1 1 0 0,0-1-1 0 0,-1 0 0 0 0,2 0 0 0 0,-1-2 0 0 0,0 1 0 0 0,-6-5-66 0 0,-2 0 1 0 0,17 8-4 0 0,0 1 0 0 0,1-1 0 0 0,-1 0 0 0 0,1 1-1 0 0,0-1 1 0 0,-1-1 0 0 0,-1-1 3 0 0,-20-18-809 0 0,-8-13 809 0 0,26 28-586 0 0,0-1 1 0 0,1-1-1 0 0,0 1 1 0 0,0-1-1 0 0,1 0 1 0 0,-2-6 585 0 0,1-8-3474 0 0,2 13 1692 0 0</inkml:trace>
  <inkml:trace contextRef="#ctx0" brushRef="#br0" timeOffset="2076.239">1097 445 6128 0 0,'0'0'133'0'0,"0"0"23"0"0,0 0 13 0 0,0 0 50 0 0,0 0 158 0 0,0 0 67 0 0,0 0 18 0 0,0 0-25 0 0,0 0-112 0 0,0 0-49 0 0,0 0-10 0 0,0 2-14 0 0,0 4-123 0 0,-1 0 0 0 0,0 0 0 0 0,-1 0-1 0 0,1 0 1 0 0,-1 1-129 0 0,0-1 128 0 0,0 0 0 0 0,0 0 0 0 0,1 1 0 0 0,0-1 0 0 0,1 1-128 0 0,-5 57 1058 0 0,0 28-524 0 0,1 8-70 0 0,-2-49 176 0 0,6-51-633 0 0,0 1 0 0 0,0-1 0 0 0,0 1 1 0 0,0-1-1 0 0,0 1 0 0 0,0-1 0 0 0,0 1 1 0 0,0-1-1 0 0,0 1 0 0 0,0 0 0 0 0,0-1 1 0 0,0 1-1 0 0,0-1 0 0 0,0 1 0 0 0,0-1 1 0 0,-1 1-1 0 0,1-1 0 0 0,0 1 0 0 0,0-1 1 0 0,-1 1-1 0 0,1-1 0 0 0,0 1 0 0 0,-1-1-7 0 0,1 1 1 0 0,0-1-1 0 0,-1 1 1 0 0,1-1-1 0 0,0 1 0 0 0,-1-1 1 0 0,1 0-1 0 0,0 1 1 0 0,0-1-1 0 0,0 1 0 0 0,-1-1 1 0 0,1 1-1 0 0,0 0 1 0 0,0-1-1 0 0,0 1 0 0 0,0-1 1 0 0,0 1-1 0 0,0-1 1 0 0,0 1-1 0 0,0-1 0 0 0,0 1 1 0 0,0-1-1 0 0,1 1 1 0 0,-1 0-1 0 0,0 0 80 0 0,0-1 14 0 0,0 0-4 0 0,-2 1-17 0 0,-5 2-48 0 0,5-2 29 0 0,2-1 10 0 0,0 0 0 0 0,-1-2 0 0 0,-3-5-11 0 0,4 6-52 0 0,-1 0-1 0 0,0 0 1 0 0,1 0 0 0 0,-1 0 0 0 0,1 1-1 0 0,-1-1 1 0 0,1 0 0 0 0,0 0 0 0 0,-1 0-1 0 0,1 0 1 0 0,0 0 0 0 0,0 0 0 0 0,0 0-1 0 0,0 0 1 0 0,-1 0 0 0 0,1 0 0 0 0,1-1-1 0 0,-1-2-2 0 0,-14-66 66 0 0,14 67-64 0 0,-1 0 0 0 0,1 0 0 0 0,0 0 0 0 0,1 0 0 0 0,-1 0 0 0 0,0 0 0 0 0,1-1 0 0 0,2-17 0 0 0,-3 15 0 0 0,1-1 0 0 0,0 1 0 0 0,0-1 0 0 0,1-1 0 0 0,4-25 0 0 0,-6 30 0 0 0,0-1 0 0 0,0 0 0 0 0,0 0 0 0 0,0 0 0 0 0,1 0 0 0 0,0 0 0 0 0,0 0 0 0 0,0 1 0 0 0,0-1 0 0 0,0 0 0 0 0,1 0 0 0 0,0 1 0 0 0,1-3 0 0 0,5-12 0 0 0,3-5 0 0 0,-8 18 0 0 0,1-3 0 0 0,-2-1 0 0 0,1 4 10 0 0,-3 5-8 0 0,0 0-1 0 0,0 0 1 0 0,0 0-1 0 0,1 0 1 0 0,-1 0-1 0 0,0 0 1 0 0,0 0-1 0 0,0 0 1 0 0,0-1-1 0 0,0 1 1 0 0,0 0-1 0 0,0 0 1 0 0,0 0-1 0 0,0 0 1 0 0,0 0-1 0 0,1-1 1 0 0,-1 1-1 0 0,0 0 1 0 0,0 0-1 0 0,0 0 1 0 0,0 0-1 0 0,0-1 1 0 0,0 1-1 0 0,0 0 1 0 0,0 0-1 0 0,0 0 1 0 0,0 0-1 0 0,0 0 1 0 0,-1-1-1 0 0,1 1 1 0 0,0 0-1 0 0,0 0 1 0 0,0 0-1 0 0,0 0 1 0 0,0-1-2 0 0,0 1 2 0 0,0 0 1 0 0,0 0 0 0 0,0 0 0 0 0,0-1 0 0 0,-1 1 0 0 0,1 0 0 0 0,0 0 0 0 0,0-1 0 0 0,0 1-1 0 0,0 0 1 0 0,0 0 0 0 0,0-1 0 0 0,0 1 0 0 0,0 0 0 0 0,0 0 0 0 0,0-1 0 0 0,0 1 0 0 0,1 0 0 0 0,-1 0-1 0 0,0 0 1 0 0,0-1 0 0 0,0 1 0 0 0,0 0 0 0 0,0 0 0 0 0,0-1 0 0 0,0 1 0 0 0,1 0 0 0 0,-1 0-3 0 0,9-16-30 0 0,-7 14 73 0 0,6-2-32 0 0,-5 3-9 0 0,-1 0 1 0 0,0 0 0 0 0,0 0 0 0 0,0 1-1 0 0,1-1 1 0 0,-1 1 0 0 0,0-1 0 0 0,1 1-1 0 0,-1 0 1 0 0,0 0 0 0 0,1 0 0 0 0,-1 0-1 0 0,0 0 1 0 0,1 0 0 0 0,-1 1 0 0 0,0-1-1 0 0,0 1 1 0 0,3 0-3 0 0,11 2 15 0 0,57-3-15 0 0,-28 5-64 0 0,39-10-15 0 0,-79 5-135 0 0,2 0 26 0 0,-1 0 1 0 0,0 0-1 0 0,0 1 1 0 0,1 0-1 0 0,5 1 188 0 0,-10-1-540 0 0,1 0-1 0 0,0 0 0 0 0,0 1 0 0 0,0-1 1 0 0,-1 1-1 0 0,1-1 0 0 0,-1 1 0 0 0,1 0 0 0 0,-1 1 541 0 0,4 5-3718 0 0</inkml:trace>
  <inkml:trace contextRef="#ctx0" brushRef="#br0" timeOffset="3123.968">1960 481 4032 0 0,'0'0'116'0'0,"-1"-1"-7"0"0,1 1-92 0 0,-1 0 0 0 0,1 0-1 0 0,-1-1 1 0 0,1 1 0 0 0,-1 0-1 0 0,1 0 1 0 0,0-1 0 0 0,-1 1-1 0 0,1 0 1 0 0,-1-1 0 0 0,1 1-1 0 0,0-1 1 0 0,-1 1 0 0 0,1 0 0 0 0,0-1-1 0 0,0 1 1 0 0,-1-1 0 0 0,1 1-1 0 0,0-1 1 0 0,0 1 0 0 0,0-1-1 0 0,0 1 1 0 0,-1-1-17 0 0,1 0 114 0 0,-1-1 406 0 0,0 0 21 0 0,0 0-423 0 0,0-2 173 0 0,-1 1 0 0 0,1-1 0 0 0,0 1 0 0 0,-1-1 0 0 0,2 0 0 0 0,-1-1-291 0 0,1 5 20 0 0,0 0-1 0 0,0-1 1 0 0,0 1 0 0 0,0 0-1 0 0,-1 0 1 0 0,1-1 0 0 0,0 1 0 0 0,0 0-1 0 0,0 0 1 0 0,0-1 0 0 0,0 1 0 0 0,0 0-1 0 0,0 0 1 0 0,0-1 0 0 0,-1 1 0 0 0,1 0-1 0 0,0 0 1 0 0,0-1 0 0 0,0 1 0 0 0,-1 0-1 0 0,1 0 1 0 0,0 0 0 0 0,0 0 0 0 0,0-1-1 0 0,-1 1 1 0 0,1 0 0 0 0,0 0-1 0 0,0 0 1 0 0,-1 0 0 0 0,1 0 0 0 0,0 0-20 0 0,-7-6 1116 0 0,-5-10-434 0 0,11 15-452 0 0,1 1-8 0 0,0 0-8 0 0,-7-4 166 0 0,5 3-309 0 0,-1-1 0 0 0,0 1 1 0 0,1 0-1 0 0,-1 0 1 0 0,0 0-1 0 0,1 0 1 0 0,-1 0-1 0 0,0 0 0 0 0,0 1 1 0 0,0 0-1 0 0,0-1 1 0 0,0 1-1 0 0,1 0 0 0 0,-1 0 1 0 0,0 1-1 0 0,-3 0-71 0 0,1 0 60 0 0,0 1 0 0 0,0-1-1 0 0,0 1 1 0 0,1 1 0 0 0,-1-1 0 0 0,0 1-1 0 0,1 0 1 0 0,0 0 0 0 0,0 0 0 0 0,-1 1-60 0 0,-22 28 112 0 0,1-1-259 0 0,-11 16 172 0 0,31-38 178 0 0,-19 26 576 0 0,-14 25-779 0 0,31-45 0 0 0,2-6 0 0 0,0 1 0 0 0,1 0 0 0 0,0 1 0 0 0,1-1 0 0 0,0 1 0 0 0,0 0 0 0 0,1 2 0 0 0,1-4 0 0 0,1 1 0 0 0,0-1 0 0 0,0 0 0 0 0,1 0 0 0 0,1 1 0 0 0,-1-1 0 0 0,1 0 0 0 0,1 0 0 0 0,0 0 0 0 0,2 4 0 0 0,1-5 0 0 0,3-4 0 0 0,4 3 0 0 0,-11-5 0 0 0,0 0 0 0 0,11 2 0 0 0,-8-3 0 0 0,2 2 0 0 0,0-2 0 0 0,0 1 0 0 0,1-1 0 0 0,-1 0 0 0 0,1 0 0 0 0,-5-1 0 0 0,0 0 0 0 0,1-1 0 0 0,-1 1 0 0 0,0 0 0 0 0,0-1 0 0 0,0 1 0 0 0,0-1 0 0 0,0 1 0 0 0,1-1 0 0 0,-1 0 0 0 0,0 0 0 0 0,-1 0 0 0 0,1 0 0 0 0,0-1 0 0 0,0 1 0 0 0,1-1 0 0 0,-2 1 0 0 0,0 0 0 0 0,0 0 0 0 0,0 1 0 0 0,0-1 0 0 0,0 1 0 0 0,1-1 0 0 0,-1 1 0 0 0,0 0 0 0 0,0-1 0 0 0,1 1 0 0 0,-1 0 0 0 0,1 0 0 0 0,-1-1 0 0 0,1 1 0 0 0,-1 0 0 0 0,1 0 0 0 0,-1-1 0 0 0,1 1 0 0 0,-1-1 0 0 0,1 0 0 0 0,-1 1 0 0 0,1-1 0 0 0,-1 0 0 0 0,0 0 0 0 0,0 0 0 0 0,1 0 0 0 0,25-18 137 0 0,-21 15-115 0 0,0 0 1 0 0,0 0-1 0 0,0 0 1 0 0,-1-1-1 0 0,0 0 1 0 0,0 0-23 0 0,18-21 0 0 0,-2 0 0 0 0,-1-2 0 0 0,-1 0 0 0 0,13-28 0 0 0,-24 36 34 0 0,0 1 0 0 0,-1-3-34 0 0,-1 5-7 0 0,0 0 0 0 0,1 1 1 0 0,6-10 6 0 0,-12 25-22 0 0,-1 0 0 0 0,1-1 0 0 0,0 1 0 0 0,-1-1 0 0 0,1 1 0 0 0,-1-1 0 0 0,1 1 0 0 0,-1-1 0 0 0,0 1 0 0 0,1-1 0 0 0,-1 0 0 0 0,0 1 0 0 0,0-1 22 0 0,-16 23 22 0 0,-4 26 138 0 0,4-7-86 0 0,12-30-40 0 0,0-1 1 0 0,0 1-1 0 0,1 0 0 0 0,0 0 0 0 0,-1 9-34 0 0,0 1 51 0 0,2 1 1 0 0,0-1 0 0 0,1 12-52 0 0,2-26 9 0 0,-1 1 1 0 0,1-1 0 0 0,0 0 0 0 0,0 1-1 0 0,1-1 1 0 0,0 0 0 0 0,0 0 0 0 0,1 0 0 0 0,0 1-10 0 0,-2-4 17 0 0,0-2-6 0 0,0 1-1 0 0,-1-1 0 0 0,1 1 0 0 0,0-1 0 0 0,0 1 0 0 0,0-1 1 0 0,0 0-1 0 0,1 0 0 0 0,-1 1 0 0 0,0-1 0 0 0,1 0 0 0 0,-1 0 0 0 0,0 0 1 0 0,2 0-11 0 0,0 1 2 0 0,1 0 0 0 0,-1 0 0 0 0,0 1 1 0 0,0-1-1 0 0,-1 1 0 0 0,1 0 1 0 0,2 2-3 0 0,-2-2 2 0 0,0 0 0 0 0,0 0 0 0 0,0 0 0 0 0,0 0 0 0 0,4 2-2 0 0,-2-3-117 0 0,-1 0 0 0 0,1-1 0 0 0,-1 1 0 0 0,1-1 0 0 0,0 0 0 0 0,-1-1 0 0 0,1 1 1 0 0,0-1-1 0 0,0 0 0 0 0,-1 0 0 0 0,1 0 0 0 0,0 0 117 0 0,10-1-1549 0 0,-4 1-2789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1"/>
          </a:xfrm>
          <a:prstGeom prst="rect">
            <a:avLst/>
          </a:prstGeom>
        </p:spPr>
        <p:txBody>
          <a:bodyPr vert="horz" lIns="99052" tIns="49526" rIns="99052" bIns="49526" rtlCol="0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1731"/>
          </a:xfrm>
          <a:prstGeom prst="rect">
            <a:avLst/>
          </a:prstGeom>
        </p:spPr>
        <p:txBody>
          <a:bodyPr vert="horz" lIns="99052" tIns="49526" rIns="99052" bIns="49526" rtlCol="0"/>
          <a:lstStyle>
            <a:lvl1pPr algn="r">
              <a:defRPr sz="1400"/>
            </a:lvl1pPr>
          </a:lstStyle>
          <a:p>
            <a:fld id="{B6BB40B4-C89E-4594-9EA0-C97C88A15C9D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2" tIns="49526" rIns="99052" bIns="495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2" tIns="49526" rIns="99052" bIns="49526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1731"/>
          </a:xfrm>
          <a:prstGeom prst="rect">
            <a:avLst/>
          </a:prstGeom>
        </p:spPr>
        <p:txBody>
          <a:bodyPr vert="horz" lIns="99052" tIns="49526" rIns="99052" bIns="49526" rtlCol="0" anchor="b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1731"/>
          </a:xfrm>
          <a:prstGeom prst="rect">
            <a:avLst/>
          </a:prstGeom>
        </p:spPr>
        <p:txBody>
          <a:bodyPr vert="horz" lIns="99052" tIns="49526" rIns="99052" bIns="49526" rtlCol="0" anchor="b"/>
          <a:lstStyle>
            <a:lvl1pPr algn="r">
              <a:defRPr sz="1400"/>
            </a:lvl1pPr>
          </a:lstStyle>
          <a:p>
            <a:fld id="{18F44E26-2B5A-41C0-A781-355B932E57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/>
          <a:lstStyle>
            <a:lvl1pPr>
              <a:defRPr>
                <a:solidFill>
                  <a:srgbClr val="9841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rgbClr val="984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060C-F079-46DE-BCB1-D5D8688AEC09}" type="datetimeFigureOut">
              <a:rPr lang="de-DE" smtClean="0"/>
              <a:pPr/>
              <a:t>13.11.2019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.png"/><Relationship Id="rId21" Type="http://schemas.openxmlformats.org/officeDocument/2006/relationships/customXml" Target="../ink/ink96.xml"/><Relationship Id="rId42" Type="http://schemas.openxmlformats.org/officeDocument/2006/relationships/image" Target="../media/image57.png"/><Relationship Id="rId47" Type="http://schemas.openxmlformats.org/officeDocument/2006/relationships/customXml" Target="../ink/ink109.xml"/><Relationship Id="rId63" Type="http://schemas.openxmlformats.org/officeDocument/2006/relationships/customXml" Target="../ink/ink117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130.xml"/><Relationship Id="rId16" Type="http://schemas.openxmlformats.org/officeDocument/2006/relationships/image" Target="../media/image62.png"/><Relationship Id="rId32" Type="http://schemas.openxmlformats.org/officeDocument/2006/relationships/image" Target="../media/image52.png"/><Relationship Id="rId37" Type="http://schemas.openxmlformats.org/officeDocument/2006/relationships/customXml" Target="../ink/ink104.xml"/><Relationship Id="rId53" Type="http://schemas.openxmlformats.org/officeDocument/2006/relationships/customXml" Target="../ink/ink112.xml"/><Relationship Id="rId58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customXml" Target="../ink/ink125.xml"/><Relationship Id="rId102" Type="http://schemas.openxmlformats.org/officeDocument/2006/relationships/image" Target="../media/image92.png"/><Relationship Id="rId5" Type="http://schemas.openxmlformats.org/officeDocument/2006/relationships/customXml" Target="../ink/ink89.xml"/><Relationship Id="rId90" Type="http://schemas.openxmlformats.org/officeDocument/2006/relationships/image" Target="../media/image86.png"/><Relationship Id="rId95" Type="http://schemas.openxmlformats.org/officeDocument/2006/relationships/customXml" Target="../ink/ink133.xml"/><Relationship Id="rId22" Type="http://schemas.openxmlformats.org/officeDocument/2006/relationships/image" Target="../media/image47.png"/><Relationship Id="rId27" Type="http://schemas.openxmlformats.org/officeDocument/2006/relationships/customXml" Target="../ink/ink99.xml"/><Relationship Id="rId43" Type="http://schemas.openxmlformats.org/officeDocument/2006/relationships/customXml" Target="../ink/ink107.xml"/><Relationship Id="rId48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customXml" Target="../ink/ink120.xml"/><Relationship Id="rId80" Type="http://schemas.openxmlformats.org/officeDocument/2006/relationships/image" Target="../media/image81.png"/><Relationship Id="rId85" Type="http://schemas.openxmlformats.org/officeDocument/2006/relationships/customXml" Target="../ink/ink128.xml"/><Relationship Id="rId3" Type="http://schemas.openxmlformats.org/officeDocument/2006/relationships/customXml" Target="../ink/ink88.xml"/><Relationship Id="rId12" Type="http://schemas.openxmlformats.org/officeDocument/2006/relationships/image" Target="../media/image8.png"/><Relationship Id="rId17" Type="http://schemas.openxmlformats.org/officeDocument/2006/relationships/customXml" Target="../ink/ink94.xml"/><Relationship Id="rId25" Type="http://schemas.openxmlformats.org/officeDocument/2006/relationships/customXml" Target="../ink/ink98.xml"/><Relationship Id="rId33" Type="http://schemas.openxmlformats.org/officeDocument/2006/relationships/customXml" Target="../ink/ink102.xml"/><Relationship Id="rId38" Type="http://schemas.openxmlformats.org/officeDocument/2006/relationships/image" Target="../media/image55.png"/><Relationship Id="rId46" Type="http://schemas.openxmlformats.org/officeDocument/2006/relationships/image" Target="../media/image64.png"/><Relationship Id="rId59" Type="http://schemas.openxmlformats.org/officeDocument/2006/relationships/customXml" Target="../ink/ink115.xml"/><Relationship Id="rId67" Type="http://schemas.openxmlformats.org/officeDocument/2006/relationships/customXml" Target="../ink/ink119.xml"/><Relationship Id="rId20" Type="http://schemas.openxmlformats.org/officeDocument/2006/relationships/image" Target="../media/image46.png"/><Relationship Id="rId41" Type="http://schemas.openxmlformats.org/officeDocument/2006/relationships/customXml" Target="../ink/ink106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123.xml"/><Relationship Id="rId83" Type="http://schemas.openxmlformats.org/officeDocument/2006/relationships/customXml" Target="../ink/ink127.xml"/><Relationship Id="rId88" Type="http://schemas.openxmlformats.org/officeDocument/2006/relationships/image" Target="../media/image85.png"/><Relationship Id="rId91" Type="http://schemas.openxmlformats.org/officeDocument/2006/relationships/customXml" Target="../ink/ink131.xml"/><Relationship Id="rId9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5" Type="http://schemas.openxmlformats.org/officeDocument/2006/relationships/customXml" Target="../ink/ink93.xml"/><Relationship Id="rId23" Type="http://schemas.openxmlformats.org/officeDocument/2006/relationships/customXml" Target="../ink/ink97.xml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49" Type="http://schemas.openxmlformats.org/officeDocument/2006/relationships/customXml" Target="../ink/ink110.xml"/><Relationship Id="rId57" Type="http://schemas.openxmlformats.org/officeDocument/2006/relationships/customXml" Target="../ink/ink114.xml"/><Relationship Id="rId31" Type="http://schemas.openxmlformats.org/officeDocument/2006/relationships/customXml" Target="../ink/ink101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118.xml"/><Relationship Id="rId73" Type="http://schemas.openxmlformats.org/officeDocument/2006/relationships/customXml" Target="../ink/ink122.xml"/><Relationship Id="rId78" Type="http://schemas.openxmlformats.org/officeDocument/2006/relationships/image" Target="../media/image80.png"/><Relationship Id="rId81" Type="http://schemas.openxmlformats.org/officeDocument/2006/relationships/customXml" Target="../ink/ink126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customXml" Target="../ink/ink135.xml"/><Relationship Id="rId101" Type="http://schemas.openxmlformats.org/officeDocument/2006/relationships/customXml" Target="../ink/ink136.xml"/><Relationship Id="rId4" Type="http://schemas.openxmlformats.org/officeDocument/2006/relationships/image" Target="../media/image42.png"/><Relationship Id="rId9" Type="http://schemas.openxmlformats.org/officeDocument/2006/relationships/customXml" Target="../ink/ink91.xml"/><Relationship Id="rId13" Type="http://schemas.openxmlformats.org/officeDocument/2006/relationships/customXml" Target="../ink/ink92.xml"/><Relationship Id="rId18" Type="http://schemas.openxmlformats.org/officeDocument/2006/relationships/image" Target="../media/image45.png"/><Relationship Id="rId39" Type="http://schemas.openxmlformats.org/officeDocument/2006/relationships/customXml" Target="../ink/ink105.xml"/><Relationship Id="rId34" Type="http://schemas.openxmlformats.org/officeDocument/2006/relationships/image" Target="../media/image53.png"/><Relationship Id="rId50" Type="http://schemas.openxmlformats.org/officeDocument/2006/relationships/image" Target="../media/image66.png"/><Relationship Id="rId55" Type="http://schemas.openxmlformats.org/officeDocument/2006/relationships/customXml" Target="../ink/ink113.xml"/><Relationship Id="rId76" Type="http://schemas.openxmlformats.org/officeDocument/2006/relationships/image" Target="../media/image79.png"/><Relationship Id="rId97" Type="http://schemas.openxmlformats.org/officeDocument/2006/relationships/customXml" Target="../ink/ink134.xml"/><Relationship Id="rId7" Type="http://schemas.openxmlformats.org/officeDocument/2006/relationships/customXml" Target="../ink/ink90.xml"/><Relationship Id="rId71" Type="http://schemas.openxmlformats.org/officeDocument/2006/relationships/customXml" Target="../ink/ink121.xml"/><Relationship Id="rId92" Type="http://schemas.openxmlformats.org/officeDocument/2006/relationships/image" Target="../media/image87.png"/><Relationship Id="rId2" Type="http://schemas.openxmlformats.org/officeDocument/2006/relationships/image" Target="../media/image20.emf"/><Relationship Id="rId29" Type="http://schemas.openxmlformats.org/officeDocument/2006/relationships/customXml" Target="../ink/ink100.xml"/><Relationship Id="rId24" Type="http://schemas.openxmlformats.org/officeDocument/2006/relationships/image" Target="../media/image48.png"/><Relationship Id="rId40" Type="http://schemas.openxmlformats.org/officeDocument/2006/relationships/image" Target="../media/image56.png"/><Relationship Id="rId45" Type="http://schemas.openxmlformats.org/officeDocument/2006/relationships/customXml" Target="../ink/ink108.xml"/><Relationship Id="rId66" Type="http://schemas.openxmlformats.org/officeDocument/2006/relationships/image" Target="../media/image74.png"/><Relationship Id="rId87" Type="http://schemas.openxmlformats.org/officeDocument/2006/relationships/customXml" Target="../ink/ink129.xml"/><Relationship Id="rId61" Type="http://schemas.openxmlformats.org/officeDocument/2006/relationships/customXml" Target="../ink/ink116.xml"/><Relationship Id="rId82" Type="http://schemas.openxmlformats.org/officeDocument/2006/relationships/image" Target="../media/image82.png"/><Relationship Id="rId19" Type="http://schemas.openxmlformats.org/officeDocument/2006/relationships/customXml" Target="../ink/ink95.xml"/><Relationship Id="rId14" Type="http://schemas.openxmlformats.org/officeDocument/2006/relationships/image" Target="../media/image61.png"/><Relationship Id="rId30" Type="http://schemas.openxmlformats.org/officeDocument/2006/relationships/image" Target="../media/image51.png"/><Relationship Id="rId35" Type="http://schemas.openxmlformats.org/officeDocument/2006/relationships/customXml" Target="../ink/ink103.xml"/><Relationship Id="rId56" Type="http://schemas.openxmlformats.org/officeDocument/2006/relationships/image" Target="../media/image69.png"/><Relationship Id="rId77" Type="http://schemas.openxmlformats.org/officeDocument/2006/relationships/customXml" Target="../ink/ink124.xml"/><Relationship Id="rId100" Type="http://schemas.openxmlformats.org/officeDocument/2006/relationships/image" Target="../media/image91.png"/><Relationship Id="rId8" Type="http://schemas.openxmlformats.org/officeDocument/2006/relationships/image" Target="../media/image44.png"/><Relationship Id="rId51" Type="http://schemas.openxmlformats.org/officeDocument/2006/relationships/customXml" Target="../ink/ink111.xml"/><Relationship Id="rId72" Type="http://schemas.openxmlformats.org/officeDocument/2006/relationships/image" Target="../media/image77.png"/><Relationship Id="rId93" Type="http://schemas.openxmlformats.org/officeDocument/2006/relationships/customXml" Target="../ink/ink132.xml"/><Relationship Id="rId98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.png"/><Relationship Id="rId21" Type="http://schemas.openxmlformats.org/officeDocument/2006/relationships/customXml" Target="../ink/ink145.xml"/><Relationship Id="rId42" Type="http://schemas.openxmlformats.org/officeDocument/2006/relationships/image" Target="../media/image57.png"/><Relationship Id="rId47" Type="http://schemas.openxmlformats.org/officeDocument/2006/relationships/customXml" Target="../ink/ink158.xml"/><Relationship Id="rId63" Type="http://schemas.openxmlformats.org/officeDocument/2006/relationships/customXml" Target="../ink/ink166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179.xml"/><Relationship Id="rId112" Type="http://schemas.openxmlformats.org/officeDocument/2006/relationships/image" Target="../media/image97.png"/><Relationship Id="rId16" Type="http://schemas.openxmlformats.org/officeDocument/2006/relationships/image" Target="../media/image62.png"/><Relationship Id="rId107" Type="http://schemas.openxmlformats.org/officeDocument/2006/relationships/customXml" Target="../ink/ink188.xml"/><Relationship Id="rId32" Type="http://schemas.openxmlformats.org/officeDocument/2006/relationships/image" Target="../media/image52.png"/><Relationship Id="rId37" Type="http://schemas.openxmlformats.org/officeDocument/2006/relationships/customXml" Target="../ink/ink153.xml"/><Relationship Id="rId53" Type="http://schemas.openxmlformats.org/officeDocument/2006/relationships/customXml" Target="../ink/ink161.xml"/><Relationship Id="rId58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customXml" Target="../ink/ink174.xml"/><Relationship Id="rId102" Type="http://schemas.openxmlformats.org/officeDocument/2006/relationships/image" Target="../media/image92.png"/><Relationship Id="rId5" Type="http://schemas.openxmlformats.org/officeDocument/2006/relationships/customXml" Target="../ink/ink138.xml"/><Relationship Id="rId90" Type="http://schemas.openxmlformats.org/officeDocument/2006/relationships/image" Target="../media/image86.png"/><Relationship Id="rId95" Type="http://schemas.openxmlformats.org/officeDocument/2006/relationships/customXml" Target="../ink/ink182.xml"/><Relationship Id="rId22" Type="http://schemas.openxmlformats.org/officeDocument/2006/relationships/image" Target="../media/image47.png"/><Relationship Id="rId27" Type="http://schemas.openxmlformats.org/officeDocument/2006/relationships/customXml" Target="../ink/ink148.xml"/><Relationship Id="rId43" Type="http://schemas.openxmlformats.org/officeDocument/2006/relationships/customXml" Target="../ink/ink156.xml"/><Relationship Id="rId48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customXml" Target="../ink/ink169.xml"/><Relationship Id="rId80" Type="http://schemas.openxmlformats.org/officeDocument/2006/relationships/image" Target="../media/image81.png"/><Relationship Id="rId85" Type="http://schemas.openxmlformats.org/officeDocument/2006/relationships/customXml" Target="../ink/ink177.xml"/><Relationship Id="rId12" Type="http://schemas.openxmlformats.org/officeDocument/2006/relationships/image" Target="../media/image8.png"/><Relationship Id="rId17" Type="http://schemas.openxmlformats.org/officeDocument/2006/relationships/customXml" Target="../ink/ink143.xml"/><Relationship Id="rId33" Type="http://schemas.openxmlformats.org/officeDocument/2006/relationships/customXml" Target="../ink/ink151.xml"/><Relationship Id="rId38" Type="http://schemas.openxmlformats.org/officeDocument/2006/relationships/image" Target="../media/image55.png"/><Relationship Id="rId59" Type="http://schemas.openxmlformats.org/officeDocument/2006/relationships/customXml" Target="../ink/ink164.xml"/><Relationship Id="rId103" Type="http://schemas.openxmlformats.org/officeDocument/2006/relationships/customXml" Target="../ink/ink186.xml"/><Relationship Id="rId108" Type="http://schemas.openxmlformats.org/officeDocument/2006/relationships/image" Target="../media/image95.png"/><Relationship Id="rId54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customXml" Target="../ink/ink172.xml"/><Relationship Id="rId91" Type="http://schemas.openxmlformats.org/officeDocument/2006/relationships/customXml" Target="../ink/ink180.xml"/><Relationship Id="rId9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49" Type="http://schemas.openxmlformats.org/officeDocument/2006/relationships/customXml" Target="../ink/ink159.xml"/><Relationship Id="rId57" Type="http://schemas.openxmlformats.org/officeDocument/2006/relationships/customXml" Target="../ink/ink163.xml"/><Relationship Id="rId106" Type="http://schemas.openxmlformats.org/officeDocument/2006/relationships/image" Target="../media/image94.png"/><Relationship Id="rId31" Type="http://schemas.openxmlformats.org/officeDocument/2006/relationships/customXml" Target="../ink/ink150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167.xml"/><Relationship Id="rId73" Type="http://schemas.openxmlformats.org/officeDocument/2006/relationships/customXml" Target="../ink/ink171.xml"/><Relationship Id="rId78" Type="http://schemas.openxmlformats.org/officeDocument/2006/relationships/image" Target="../media/image80.png"/><Relationship Id="rId81" Type="http://schemas.openxmlformats.org/officeDocument/2006/relationships/customXml" Target="../ink/ink175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customXml" Target="../ink/ink184.xml"/><Relationship Id="rId101" Type="http://schemas.openxmlformats.org/officeDocument/2006/relationships/customXml" Target="../ink/ink185.xml"/><Relationship Id="rId4" Type="http://schemas.openxmlformats.org/officeDocument/2006/relationships/image" Target="../media/image42.png"/><Relationship Id="rId9" Type="http://schemas.openxmlformats.org/officeDocument/2006/relationships/customXml" Target="../ink/ink140.xml"/><Relationship Id="rId13" Type="http://schemas.openxmlformats.org/officeDocument/2006/relationships/customXml" Target="../ink/ink141.xml"/><Relationship Id="rId18" Type="http://schemas.openxmlformats.org/officeDocument/2006/relationships/image" Target="../media/image45.png"/><Relationship Id="rId39" Type="http://schemas.openxmlformats.org/officeDocument/2006/relationships/customXml" Target="../ink/ink154.xml"/><Relationship Id="rId109" Type="http://schemas.openxmlformats.org/officeDocument/2006/relationships/customXml" Target="../ink/ink189.xml"/><Relationship Id="rId34" Type="http://schemas.openxmlformats.org/officeDocument/2006/relationships/image" Target="../media/image53.png"/><Relationship Id="rId50" Type="http://schemas.openxmlformats.org/officeDocument/2006/relationships/image" Target="../media/image66.png"/><Relationship Id="rId55" Type="http://schemas.openxmlformats.org/officeDocument/2006/relationships/customXml" Target="../ink/ink162.xml"/><Relationship Id="rId76" Type="http://schemas.openxmlformats.org/officeDocument/2006/relationships/image" Target="../media/image79.png"/><Relationship Id="rId97" Type="http://schemas.openxmlformats.org/officeDocument/2006/relationships/customXml" Target="../ink/ink183.xml"/><Relationship Id="rId104" Type="http://schemas.openxmlformats.org/officeDocument/2006/relationships/image" Target="../media/image93.png"/><Relationship Id="rId7" Type="http://schemas.openxmlformats.org/officeDocument/2006/relationships/customXml" Target="../ink/ink139.xml"/><Relationship Id="rId71" Type="http://schemas.openxmlformats.org/officeDocument/2006/relationships/customXml" Target="../ink/ink170.xml"/><Relationship Id="rId92" Type="http://schemas.openxmlformats.org/officeDocument/2006/relationships/image" Target="../media/image87.png"/><Relationship Id="rId2" Type="http://schemas.openxmlformats.org/officeDocument/2006/relationships/image" Target="../media/image20.emf"/><Relationship Id="rId29" Type="http://schemas.openxmlformats.org/officeDocument/2006/relationships/customXml" Target="../ink/ink149.xml"/><Relationship Id="rId24" Type="http://schemas.openxmlformats.org/officeDocument/2006/relationships/image" Target="../media/image48.png"/><Relationship Id="rId40" Type="http://schemas.openxmlformats.org/officeDocument/2006/relationships/image" Target="../media/image56.png"/><Relationship Id="rId45" Type="http://schemas.openxmlformats.org/officeDocument/2006/relationships/customXml" Target="../ink/ink157.xml"/><Relationship Id="rId66" Type="http://schemas.openxmlformats.org/officeDocument/2006/relationships/image" Target="../media/image74.png"/><Relationship Id="rId87" Type="http://schemas.openxmlformats.org/officeDocument/2006/relationships/customXml" Target="../ink/ink178.xml"/><Relationship Id="rId110" Type="http://schemas.openxmlformats.org/officeDocument/2006/relationships/image" Target="../media/image96.png"/><Relationship Id="rId61" Type="http://schemas.openxmlformats.org/officeDocument/2006/relationships/customXml" Target="../ink/ink165.xml"/><Relationship Id="rId82" Type="http://schemas.openxmlformats.org/officeDocument/2006/relationships/image" Target="../media/image82.png"/><Relationship Id="rId19" Type="http://schemas.openxmlformats.org/officeDocument/2006/relationships/customXml" Target="../ink/ink144.xml"/><Relationship Id="rId14" Type="http://schemas.openxmlformats.org/officeDocument/2006/relationships/image" Target="../media/image61.png"/><Relationship Id="rId30" Type="http://schemas.openxmlformats.org/officeDocument/2006/relationships/image" Target="../media/image51.png"/><Relationship Id="rId35" Type="http://schemas.openxmlformats.org/officeDocument/2006/relationships/customXml" Target="../ink/ink152.xml"/><Relationship Id="rId56" Type="http://schemas.openxmlformats.org/officeDocument/2006/relationships/image" Target="../media/image69.png"/><Relationship Id="rId77" Type="http://schemas.openxmlformats.org/officeDocument/2006/relationships/customXml" Target="../ink/ink173.xml"/><Relationship Id="rId100" Type="http://schemas.openxmlformats.org/officeDocument/2006/relationships/image" Target="../media/image91.png"/><Relationship Id="rId105" Type="http://schemas.openxmlformats.org/officeDocument/2006/relationships/customXml" Target="../ink/ink187.xml"/><Relationship Id="rId8" Type="http://schemas.openxmlformats.org/officeDocument/2006/relationships/image" Target="../media/image44.png"/><Relationship Id="rId51" Type="http://schemas.openxmlformats.org/officeDocument/2006/relationships/customXml" Target="../ink/ink160.xml"/><Relationship Id="rId72" Type="http://schemas.openxmlformats.org/officeDocument/2006/relationships/image" Target="../media/image77.png"/><Relationship Id="rId93" Type="http://schemas.openxmlformats.org/officeDocument/2006/relationships/customXml" Target="../ink/ink181.xml"/><Relationship Id="rId98" Type="http://schemas.openxmlformats.org/officeDocument/2006/relationships/image" Target="../media/image90.png"/><Relationship Id="rId3" Type="http://schemas.openxmlformats.org/officeDocument/2006/relationships/customXml" Target="../ink/ink137.xml"/><Relationship Id="rId25" Type="http://schemas.openxmlformats.org/officeDocument/2006/relationships/customXml" Target="../ink/ink147.xml"/><Relationship Id="rId46" Type="http://schemas.openxmlformats.org/officeDocument/2006/relationships/image" Target="../media/image64.png"/><Relationship Id="rId67" Type="http://schemas.openxmlformats.org/officeDocument/2006/relationships/customXml" Target="../ink/ink168.xml"/><Relationship Id="rId20" Type="http://schemas.openxmlformats.org/officeDocument/2006/relationships/image" Target="../media/image46.png"/><Relationship Id="rId41" Type="http://schemas.openxmlformats.org/officeDocument/2006/relationships/customXml" Target="../ink/ink155.xml"/><Relationship Id="rId62" Type="http://schemas.openxmlformats.org/officeDocument/2006/relationships/image" Target="../media/image72.png"/><Relationship Id="rId83" Type="http://schemas.openxmlformats.org/officeDocument/2006/relationships/customXml" Target="../ink/ink176.xml"/><Relationship Id="rId88" Type="http://schemas.openxmlformats.org/officeDocument/2006/relationships/image" Target="../media/image85.png"/><Relationship Id="rId111" Type="http://schemas.openxmlformats.org/officeDocument/2006/relationships/customXml" Target="../ink/ink1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1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2.xml"/><Relationship Id="rId13" Type="http://schemas.openxmlformats.org/officeDocument/2006/relationships/image" Target="../media/image620.png"/><Relationship Id="rId18" Type="http://schemas.openxmlformats.org/officeDocument/2006/relationships/customXml" Target="../ink/ink197.xml"/><Relationship Id="rId3" Type="http://schemas.openxmlformats.org/officeDocument/2006/relationships/image" Target="../media/image44.emf"/><Relationship Id="rId7" Type="http://schemas.openxmlformats.org/officeDocument/2006/relationships/image" Target="../media/image21.gif"/><Relationship Id="rId12" Type="http://schemas.openxmlformats.org/officeDocument/2006/relationships/customXml" Target="../ink/ink194.xml"/><Relationship Id="rId17" Type="http://schemas.openxmlformats.org/officeDocument/2006/relationships/image" Target="../media/image650.png"/><Relationship Id="rId2" Type="http://schemas.openxmlformats.org/officeDocument/2006/relationships/image" Target="../media/image43.emf"/><Relationship Id="rId16" Type="http://schemas.openxmlformats.org/officeDocument/2006/relationships/customXml" Target="../ink/ink196.xml"/><Relationship Id="rId1" Type="http://schemas.openxmlformats.org/officeDocument/2006/relationships/slideLayout" Target="../slideLayouts/slideLayout1.xml"/><Relationship Id="rId6" Type="http://schemas.openxmlformats.org/officeDocument/2006/relationships/hyperlink" Target="poly-erkennen+ableiten_.ggb" TargetMode="External"/><Relationship Id="rId11" Type="http://schemas.openxmlformats.org/officeDocument/2006/relationships/image" Target="../media/image610.png"/><Relationship Id="rId5" Type="http://schemas.openxmlformats.org/officeDocument/2006/relationships/image" Target="../media/image670.png"/><Relationship Id="rId15" Type="http://schemas.openxmlformats.org/officeDocument/2006/relationships/image" Target="../media/image630.png"/><Relationship Id="rId10" Type="http://schemas.openxmlformats.org/officeDocument/2006/relationships/customXml" Target="../ink/ink193.xml"/><Relationship Id="rId19" Type="http://schemas.openxmlformats.org/officeDocument/2006/relationships/image" Target="../media/image660.png"/><Relationship Id="rId4" Type="http://schemas.openxmlformats.org/officeDocument/2006/relationships/image" Target="../media/image60.png"/><Relationship Id="rId9" Type="http://schemas.openxmlformats.org/officeDocument/2006/relationships/image" Target="../media/image470.png"/><Relationship Id="rId14" Type="http://schemas.openxmlformats.org/officeDocument/2006/relationships/customXml" Target="../ink/ink19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2.xml"/><Relationship Id="rId18" Type="http://schemas.openxmlformats.org/officeDocument/2006/relationships/image" Target="../media/image420.png"/><Relationship Id="rId26" Type="http://schemas.openxmlformats.org/officeDocument/2006/relationships/image" Target="../media/image62.emf"/><Relationship Id="rId39" Type="http://schemas.openxmlformats.org/officeDocument/2006/relationships/customXml" Target="../ink/ink214.xml"/><Relationship Id="rId21" Type="http://schemas.openxmlformats.org/officeDocument/2006/relationships/customXml" Target="../ink/ink206.xml"/><Relationship Id="rId34" Type="http://schemas.openxmlformats.org/officeDocument/2006/relationships/image" Target="../media/image510.png"/><Relationship Id="rId42" Type="http://schemas.openxmlformats.org/officeDocument/2006/relationships/image" Target="../media/image550.png"/><Relationship Id="rId47" Type="http://schemas.openxmlformats.org/officeDocument/2006/relationships/customXml" Target="../ink/ink218.xml"/><Relationship Id="rId50" Type="http://schemas.openxmlformats.org/officeDocument/2006/relationships/image" Target="../media/image590.png"/><Relationship Id="rId7" Type="http://schemas.openxmlformats.org/officeDocument/2006/relationships/image" Target="../media/image360.png"/><Relationship Id="rId2" Type="http://schemas.openxmlformats.org/officeDocument/2006/relationships/customXml" Target="../ink/ink198.xml"/><Relationship Id="rId16" Type="http://schemas.openxmlformats.org/officeDocument/2006/relationships/image" Target="../media/image410.png"/><Relationship Id="rId29" Type="http://schemas.openxmlformats.org/officeDocument/2006/relationships/customXml" Target="../ink/ink209.xml"/><Relationship Id="rId11" Type="http://schemas.openxmlformats.org/officeDocument/2006/relationships/customXml" Target="../ink/ink201.xml"/><Relationship Id="rId24" Type="http://schemas.openxmlformats.org/officeDocument/2006/relationships/image" Target="../media/image450.png"/><Relationship Id="rId32" Type="http://schemas.openxmlformats.org/officeDocument/2006/relationships/image" Target="../media/image500.png"/><Relationship Id="rId37" Type="http://schemas.openxmlformats.org/officeDocument/2006/relationships/customXml" Target="../ink/ink213.xml"/><Relationship Id="rId40" Type="http://schemas.openxmlformats.org/officeDocument/2006/relationships/image" Target="../media/image540.png"/><Relationship Id="rId45" Type="http://schemas.openxmlformats.org/officeDocument/2006/relationships/customXml" Target="../ink/ink217.xml"/><Relationship Id="rId5" Type="http://schemas.openxmlformats.org/officeDocument/2006/relationships/image" Target="../media/image21.gif"/><Relationship Id="rId15" Type="http://schemas.openxmlformats.org/officeDocument/2006/relationships/customXml" Target="../ink/ink203.xml"/><Relationship Id="rId23" Type="http://schemas.openxmlformats.org/officeDocument/2006/relationships/customXml" Target="../ink/ink207.xml"/><Relationship Id="rId28" Type="http://schemas.openxmlformats.org/officeDocument/2006/relationships/image" Target="../media/image480.png"/><Relationship Id="rId36" Type="http://schemas.openxmlformats.org/officeDocument/2006/relationships/image" Target="../media/image520.png"/><Relationship Id="rId49" Type="http://schemas.openxmlformats.org/officeDocument/2006/relationships/customXml" Target="../ink/ink219.xml"/><Relationship Id="rId10" Type="http://schemas.openxmlformats.org/officeDocument/2006/relationships/image" Target="../media/image380.png"/><Relationship Id="rId19" Type="http://schemas.openxmlformats.org/officeDocument/2006/relationships/customXml" Target="../ink/ink205.xml"/><Relationship Id="rId31" Type="http://schemas.openxmlformats.org/officeDocument/2006/relationships/customXml" Target="../ink/ink210.xml"/><Relationship Id="rId44" Type="http://schemas.openxmlformats.org/officeDocument/2006/relationships/image" Target="../media/image560.png"/><Relationship Id="rId4" Type="http://schemas.openxmlformats.org/officeDocument/2006/relationships/hyperlink" Target="platt-nicht-platt.ggb" TargetMode="External"/><Relationship Id="rId9" Type="http://schemas.openxmlformats.org/officeDocument/2006/relationships/customXml" Target="../ink/ink200.xml"/><Relationship Id="rId14" Type="http://schemas.openxmlformats.org/officeDocument/2006/relationships/image" Target="../media/image400.png"/><Relationship Id="rId22" Type="http://schemas.openxmlformats.org/officeDocument/2006/relationships/image" Target="../media/image440.png"/><Relationship Id="rId27" Type="http://schemas.openxmlformats.org/officeDocument/2006/relationships/customXml" Target="../ink/ink208.xml"/><Relationship Id="rId30" Type="http://schemas.openxmlformats.org/officeDocument/2006/relationships/image" Target="../media/image490.png"/><Relationship Id="rId35" Type="http://schemas.openxmlformats.org/officeDocument/2006/relationships/customXml" Target="../ink/ink212.xml"/><Relationship Id="rId43" Type="http://schemas.openxmlformats.org/officeDocument/2006/relationships/customXml" Target="../ink/ink216.xml"/><Relationship Id="rId48" Type="http://schemas.openxmlformats.org/officeDocument/2006/relationships/image" Target="../media/image580.png"/><Relationship Id="rId8" Type="http://schemas.openxmlformats.org/officeDocument/2006/relationships/image" Target="../media/image370.png"/><Relationship Id="rId3" Type="http://schemas.openxmlformats.org/officeDocument/2006/relationships/image" Target="../media/image350.png"/><Relationship Id="rId12" Type="http://schemas.openxmlformats.org/officeDocument/2006/relationships/image" Target="../media/image390.png"/><Relationship Id="rId17" Type="http://schemas.openxmlformats.org/officeDocument/2006/relationships/customXml" Target="../ink/ink204.xml"/><Relationship Id="rId25" Type="http://schemas.openxmlformats.org/officeDocument/2006/relationships/image" Target="../media/image61.emf"/><Relationship Id="rId33" Type="http://schemas.openxmlformats.org/officeDocument/2006/relationships/customXml" Target="../ink/ink211.xml"/><Relationship Id="rId38" Type="http://schemas.openxmlformats.org/officeDocument/2006/relationships/image" Target="../media/image530.png"/><Relationship Id="rId46" Type="http://schemas.openxmlformats.org/officeDocument/2006/relationships/image" Target="../media/image570.png"/><Relationship Id="rId20" Type="http://schemas.openxmlformats.org/officeDocument/2006/relationships/image" Target="../media/image430.png"/><Relationship Id="rId41" Type="http://schemas.openxmlformats.org/officeDocument/2006/relationships/customXml" Target="../ink/ink2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hyperlink" Target="platt-nicht-platt.gg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hyperlink" Target="parabel-asy-felder.gg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g"/><Relationship Id="rId12" Type="http://schemas.openxmlformats.org/officeDocument/2006/relationships/image" Target="../media/image8.png"/><Relationship Id="rId17" Type="http://schemas.openxmlformats.org/officeDocument/2006/relationships/image" Target="../media/image19.jpg"/><Relationship Id="rId2" Type="http://schemas.openxmlformats.org/officeDocument/2006/relationships/customXml" Target="../ink/ink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7.jpeg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g"/><Relationship Id="rId18" Type="http://schemas.openxmlformats.org/officeDocument/2006/relationships/customXml" Target="../ink/ink5.xml"/><Relationship Id="rId26" Type="http://schemas.openxmlformats.org/officeDocument/2006/relationships/image" Target="../media/image27.png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31.png"/><Relationship Id="rId42" Type="http://schemas.openxmlformats.org/officeDocument/2006/relationships/image" Target="../media/image35.png"/><Relationship Id="rId47" Type="http://schemas.openxmlformats.org/officeDocument/2006/relationships/customXml" Target="../ink/ink20.xml"/><Relationship Id="rId50" Type="http://schemas.openxmlformats.org/officeDocument/2006/relationships/image" Target="../media/image39.png"/><Relationship Id="rId2" Type="http://schemas.openxmlformats.org/officeDocument/2006/relationships/customXml" Target="../ink/ink2.xml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29" Type="http://schemas.openxmlformats.org/officeDocument/2006/relationships/customXml" Target="../ink/ink11.xml"/><Relationship Id="rId41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15.xml"/><Relationship Id="rId40" Type="http://schemas.openxmlformats.org/officeDocument/2006/relationships/image" Target="../media/image34.png"/><Relationship Id="rId45" Type="http://schemas.openxmlformats.org/officeDocument/2006/relationships/customXml" Target="../ink/ink19.xml"/><Relationship Id="rId15" Type="http://schemas.openxmlformats.org/officeDocument/2006/relationships/customXml" Target="../ink/ink3.xml"/><Relationship Id="rId23" Type="http://schemas.openxmlformats.org/officeDocument/2006/relationships/customXml" Target="../ink/ink8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49" Type="http://schemas.openxmlformats.org/officeDocument/2006/relationships/customXml" Target="../ink/ink21.xml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36.png"/><Relationship Id="rId52" Type="http://schemas.openxmlformats.org/officeDocument/2006/relationships/image" Target="../media/image40.png"/><Relationship Id="rId14" Type="http://schemas.openxmlformats.org/officeDocument/2006/relationships/image" Target="../media/image22.png"/><Relationship Id="rId22" Type="http://schemas.openxmlformats.org/officeDocument/2006/relationships/image" Target="../media/image25.png"/><Relationship Id="rId27" Type="http://schemas.openxmlformats.org/officeDocument/2006/relationships/customXml" Target="../ink/ink10.xml"/><Relationship Id="rId30" Type="http://schemas.openxmlformats.org/officeDocument/2006/relationships/image" Target="../media/image29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38.png"/><Relationship Id="rId51" Type="http://schemas.openxmlformats.org/officeDocument/2006/relationships/customXml" Target="../ink/ink22.xml"/><Relationship Id="rId12" Type="http://schemas.openxmlformats.org/officeDocument/2006/relationships/image" Target="../media/image8.png"/><Relationship Id="rId17" Type="http://schemas.openxmlformats.org/officeDocument/2006/relationships/customXml" Target="../ink/ink4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33.png"/><Relationship Id="rId46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7" Type="http://schemas.openxmlformats.org/officeDocument/2006/relationships/customXml" Target="../ink/ink25.xml"/><Relationship Id="rId2" Type="http://schemas.openxmlformats.org/officeDocument/2006/relationships/image" Target="../media/image20.emf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customXml" Target="../ink/ink35.xml"/><Relationship Id="rId41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customXml" Target="../ink/ink39.xml"/><Relationship Id="rId40" Type="http://schemas.openxmlformats.org/officeDocument/2006/relationships/image" Target="../media/image58.png"/><Relationship Id="rId5" Type="http://schemas.openxmlformats.org/officeDocument/2006/relationships/customXml" Target="../ink/ink24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4" Type="http://schemas.openxmlformats.org/officeDocument/2006/relationships/image" Target="../media/image21.gif"/><Relationship Id="rId4" Type="http://schemas.openxmlformats.org/officeDocument/2006/relationships/image" Target="../media/image42.png"/><Relationship Id="rId9" Type="http://schemas.openxmlformats.org/officeDocument/2006/relationships/customXml" Target="../ink/ink26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34.xml"/><Relationship Id="rId30" Type="http://schemas.openxmlformats.org/officeDocument/2006/relationships/image" Target="../media/image53.png"/><Relationship Id="rId35" Type="http://schemas.openxmlformats.org/officeDocument/2006/relationships/customXml" Target="../ink/ink38.xml"/><Relationship Id="rId43" Type="http://schemas.openxmlformats.org/officeDocument/2006/relationships/hyperlink" Target="poly-start.ggb" TargetMode="External"/><Relationship Id="rId8" Type="http://schemas.openxmlformats.org/officeDocument/2006/relationships/image" Target="../media/image44.png"/><Relationship Id="rId3" Type="http://schemas.openxmlformats.org/officeDocument/2006/relationships/customXml" Target="../ink/ink23.xml"/><Relationship Id="rId12" Type="http://schemas.openxmlformats.org/officeDocument/2006/relationships/image" Target="../media/image8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.png"/><Relationship Id="rId21" Type="http://schemas.openxmlformats.org/officeDocument/2006/relationships/customXml" Target="../ink/ink50.xml"/><Relationship Id="rId42" Type="http://schemas.openxmlformats.org/officeDocument/2006/relationships/image" Target="../media/image57.png"/><Relationship Id="rId47" Type="http://schemas.openxmlformats.org/officeDocument/2006/relationships/customXml" Target="../ink/ink63.xml"/><Relationship Id="rId63" Type="http://schemas.openxmlformats.org/officeDocument/2006/relationships/customXml" Target="../ink/ink71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84.xml"/><Relationship Id="rId16" Type="http://schemas.openxmlformats.org/officeDocument/2006/relationships/image" Target="../media/image62.png"/><Relationship Id="rId32" Type="http://schemas.openxmlformats.org/officeDocument/2006/relationships/image" Target="../media/image52.png"/><Relationship Id="rId37" Type="http://schemas.openxmlformats.org/officeDocument/2006/relationships/customXml" Target="../ink/ink58.xml"/><Relationship Id="rId53" Type="http://schemas.openxmlformats.org/officeDocument/2006/relationships/customXml" Target="../ink/ink66.xml"/><Relationship Id="rId58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customXml" Target="../ink/ink79.xml"/><Relationship Id="rId5" Type="http://schemas.openxmlformats.org/officeDocument/2006/relationships/customXml" Target="../ink/ink43.xml"/><Relationship Id="rId90" Type="http://schemas.openxmlformats.org/officeDocument/2006/relationships/image" Target="../media/image86.png"/><Relationship Id="rId95" Type="http://schemas.openxmlformats.org/officeDocument/2006/relationships/customXml" Target="../ink/ink87.xml"/><Relationship Id="rId22" Type="http://schemas.openxmlformats.org/officeDocument/2006/relationships/image" Target="../media/image47.png"/><Relationship Id="rId27" Type="http://schemas.openxmlformats.org/officeDocument/2006/relationships/customXml" Target="../ink/ink53.xml"/><Relationship Id="rId43" Type="http://schemas.openxmlformats.org/officeDocument/2006/relationships/customXml" Target="../ink/ink61.xml"/><Relationship Id="rId48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customXml" Target="../ink/ink74.xml"/><Relationship Id="rId8" Type="http://schemas.openxmlformats.org/officeDocument/2006/relationships/image" Target="../media/image44.png"/><Relationship Id="rId51" Type="http://schemas.openxmlformats.org/officeDocument/2006/relationships/customXml" Target="../ink/ink65.xml"/><Relationship Id="rId72" Type="http://schemas.openxmlformats.org/officeDocument/2006/relationships/image" Target="../media/image77.png"/><Relationship Id="rId80" Type="http://schemas.openxmlformats.org/officeDocument/2006/relationships/image" Target="../media/image81.png"/><Relationship Id="rId85" Type="http://schemas.openxmlformats.org/officeDocument/2006/relationships/customXml" Target="../ink/ink82.xml"/><Relationship Id="rId93" Type="http://schemas.openxmlformats.org/officeDocument/2006/relationships/customXml" Target="../ink/ink86.xml"/><Relationship Id="rId3" Type="http://schemas.openxmlformats.org/officeDocument/2006/relationships/customXml" Target="../ink/ink42.xml"/><Relationship Id="rId12" Type="http://schemas.openxmlformats.org/officeDocument/2006/relationships/image" Target="../media/image8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55.png"/><Relationship Id="rId46" Type="http://schemas.openxmlformats.org/officeDocument/2006/relationships/image" Target="../media/image64.png"/><Relationship Id="rId59" Type="http://schemas.openxmlformats.org/officeDocument/2006/relationships/customXml" Target="../ink/ink69.xml"/><Relationship Id="rId67" Type="http://schemas.openxmlformats.org/officeDocument/2006/relationships/customXml" Target="../ink/ink73.xml"/><Relationship Id="rId20" Type="http://schemas.openxmlformats.org/officeDocument/2006/relationships/image" Target="../media/image46.png"/><Relationship Id="rId41" Type="http://schemas.openxmlformats.org/officeDocument/2006/relationships/customXml" Target="../ink/ink60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77.xml"/><Relationship Id="rId83" Type="http://schemas.openxmlformats.org/officeDocument/2006/relationships/customXml" Target="../ink/ink81.xml"/><Relationship Id="rId88" Type="http://schemas.openxmlformats.org/officeDocument/2006/relationships/image" Target="../media/image85.png"/><Relationship Id="rId91" Type="http://schemas.openxmlformats.org/officeDocument/2006/relationships/customXml" Target="../ink/ink85.xml"/><Relationship Id="rId9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49" Type="http://schemas.openxmlformats.org/officeDocument/2006/relationships/customXml" Target="../ink/ink64.xml"/><Relationship Id="rId57" Type="http://schemas.openxmlformats.org/officeDocument/2006/relationships/customXml" Target="../ink/ink68.xml"/><Relationship Id="rId31" Type="http://schemas.openxmlformats.org/officeDocument/2006/relationships/customXml" Target="../ink/ink55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72.xml"/><Relationship Id="rId73" Type="http://schemas.openxmlformats.org/officeDocument/2006/relationships/customXml" Target="../ink/ink76.xml"/><Relationship Id="rId78" Type="http://schemas.openxmlformats.org/officeDocument/2006/relationships/image" Target="../media/image80.png"/><Relationship Id="rId81" Type="http://schemas.openxmlformats.org/officeDocument/2006/relationships/customXml" Target="../ink/ink80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4" Type="http://schemas.openxmlformats.org/officeDocument/2006/relationships/image" Target="../media/image42.png"/><Relationship Id="rId9" Type="http://schemas.openxmlformats.org/officeDocument/2006/relationships/customXml" Target="../ink/ink45.xml"/><Relationship Id="rId13" Type="http://schemas.openxmlformats.org/officeDocument/2006/relationships/customXml" Target="../ink/ink46.xml"/><Relationship Id="rId18" Type="http://schemas.openxmlformats.org/officeDocument/2006/relationships/image" Target="../media/image45.png"/><Relationship Id="rId39" Type="http://schemas.openxmlformats.org/officeDocument/2006/relationships/customXml" Target="../ink/ink59.xml"/><Relationship Id="rId34" Type="http://schemas.openxmlformats.org/officeDocument/2006/relationships/image" Target="../media/image53.png"/><Relationship Id="rId50" Type="http://schemas.openxmlformats.org/officeDocument/2006/relationships/image" Target="../media/image66.png"/><Relationship Id="rId55" Type="http://schemas.openxmlformats.org/officeDocument/2006/relationships/customXml" Target="../ink/ink67.xml"/><Relationship Id="rId76" Type="http://schemas.openxmlformats.org/officeDocument/2006/relationships/image" Target="../media/image79.png"/><Relationship Id="rId7" Type="http://schemas.openxmlformats.org/officeDocument/2006/relationships/customXml" Target="../ink/ink44.xml"/><Relationship Id="rId71" Type="http://schemas.openxmlformats.org/officeDocument/2006/relationships/customXml" Target="../ink/ink75.xml"/><Relationship Id="rId92" Type="http://schemas.openxmlformats.org/officeDocument/2006/relationships/image" Target="../media/image87.png"/><Relationship Id="rId2" Type="http://schemas.openxmlformats.org/officeDocument/2006/relationships/image" Target="../media/image20.emf"/><Relationship Id="rId29" Type="http://schemas.openxmlformats.org/officeDocument/2006/relationships/customXml" Target="../ink/ink54.xml"/><Relationship Id="rId24" Type="http://schemas.openxmlformats.org/officeDocument/2006/relationships/image" Target="../media/image48.png"/><Relationship Id="rId40" Type="http://schemas.openxmlformats.org/officeDocument/2006/relationships/image" Target="../media/image56.png"/><Relationship Id="rId45" Type="http://schemas.openxmlformats.org/officeDocument/2006/relationships/customXml" Target="../ink/ink62.xml"/><Relationship Id="rId66" Type="http://schemas.openxmlformats.org/officeDocument/2006/relationships/image" Target="../media/image74.png"/><Relationship Id="rId87" Type="http://schemas.openxmlformats.org/officeDocument/2006/relationships/customXml" Target="../ink/ink83.xml"/><Relationship Id="rId61" Type="http://schemas.openxmlformats.org/officeDocument/2006/relationships/customXml" Target="../ink/ink70.xml"/><Relationship Id="rId82" Type="http://schemas.openxmlformats.org/officeDocument/2006/relationships/image" Target="../media/image82.png"/><Relationship Id="rId19" Type="http://schemas.openxmlformats.org/officeDocument/2006/relationships/customXml" Target="../ink/ink49.xml"/><Relationship Id="rId14" Type="http://schemas.openxmlformats.org/officeDocument/2006/relationships/image" Target="../media/image61.png"/><Relationship Id="rId30" Type="http://schemas.openxmlformats.org/officeDocument/2006/relationships/image" Target="../media/image51.png"/><Relationship Id="rId35" Type="http://schemas.openxmlformats.org/officeDocument/2006/relationships/customXml" Target="../ink/ink57.xml"/><Relationship Id="rId56" Type="http://schemas.openxmlformats.org/officeDocument/2006/relationships/image" Target="../media/image69.png"/><Relationship Id="rId77" Type="http://schemas.openxmlformats.org/officeDocument/2006/relationships/customXml" Target="../ink/ink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812360" cy="432048"/>
          </a:xfrm>
        </p:spPr>
        <p:txBody>
          <a:bodyPr>
            <a:normAutofit/>
          </a:bodyPr>
          <a:lstStyle/>
          <a:p>
            <a:r>
              <a:rPr lang="de-DE" sz="2000" dirty="0"/>
              <a:t>März 2019 GDM Regensburg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1470025"/>
          </a:xfrm>
        </p:spPr>
        <p:txBody>
          <a:bodyPr/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Die geheime Macht der 					mehrfachen Nullstellen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68C05B-E694-4F03-8F89-300A13403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7" y="2167203"/>
            <a:ext cx="3857313" cy="41214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37F040C-16EC-4D28-A20B-0C3B651D67F3}"/>
              </a:ext>
            </a:extLst>
          </p:cNvPr>
          <p:cNvSpPr txBox="1"/>
          <p:nvPr/>
        </p:nvSpPr>
        <p:spPr>
          <a:xfrm flipH="1">
            <a:off x="4602402" y="2093615"/>
            <a:ext cx="429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Erst Graphen verstehen.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686A89-3C12-40A0-A41C-5E7E4533F11C}"/>
              </a:ext>
            </a:extLst>
          </p:cNvPr>
          <p:cNvSpPr txBox="1"/>
          <p:nvPr/>
        </p:nvSpPr>
        <p:spPr>
          <a:xfrm>
            <a:off x="4751512" y="4247779"/>
            <a:ext cx="4290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Dann stolz sein, dass man ohne  Computer </a:t>
            </a:r>
          </a:p>
          <a:p>
            <a:pPr algn="l"/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viel geschafft hat.  </a:t>
            </a:r>
          </a:p>
          <a:p>
            <a:pPr algn="l"/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Wahrhaftige  Kurvendiskussion!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C2D366-46C2-48DC-80EA-CD23ABF20DDB}"/>
              </a:ext>
            </a:extLst>
          </p:cNvPr>
          <p:cNvSpPr txBox="1"/>
          <p:nvPr/>
        </p:nvSpPr>
        <p:spPr>
          <a:xfrm>
            <a:off x="4355976" y="5780822"/>
            <a:ext cx="446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Zuletzt ggf. noch rechnen.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71B6E6-6212-4EA7-8C55-DD610F6773DF}"/>
              </a:ext>
            </a:extLst>
          </p:cNvPr>
          <p:cNvSpPr txBox="1"/>
          <p:nvPr/>
        </p:nvSpPr>
        <p:spPr>
          <a:xfrm>
            <a:off x="5076057" y="2576237"/>
            <a:ext cx="387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Gesamtverlauf begreifen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Felderabstreichen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Vielfachheit beachten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Qualitativen Graphen erzeugen</a:t>
            </a:r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3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5936BC-BA0B-4A6D-B9DD-FC0ADD89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6585"/>
            <a:ext cx="8476675" cy="55525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502" y="6165304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14:cNvPr>
              <p14:cNvContentPartPr/>
              <p14:nvPr/>
            </p14:nvContentPartPr>
            <p14:xfrm>
              <a:off x="2444544" y="2544808"/>
              <a:ext cx="6663960" cy="33807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544" y="2526808"/>
                <a:ext cx="6699600" cy="34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14:cNvPr>
              <p14:cNvContentPartPr/>
              <p14:nvPr/>
            </p14:nvContentPartPr>
            <p14:xfrm>
              <a:off x="2502494" y="4097351"/>
              <a:ext cx="320400" cy="219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4494" y="4079351"/>
                <a:ext cx="356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14:cNvPr>
              <p14:cNvContentPartPr/>
              <p14:nvPr/>
            </p14:nvContentPartPr>
            <p14:xfrm>
              <a:off x="6234657" y="4116366"/>
              <a:ext cx="150840" cy="279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6657" y="4098366"/>
                <a:ext cx="1864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14:cNvPr>
              <p14:cNvContentPartPr/>
              <p14:nvPr/>
            </p14:nvContentPartPr>
            <p14:xfrm>
              <a:off x="531000" y="6224760"/>
              <a:ext cx="1440" cy="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640" y="6215400"/>
                <a:ext cx="20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461A813-88DF-4554-99DD-C4E0551724D0}"/>
                  </a:ext>
                </a:extLst>
              </p14:cNvPr>
              <p14:cNvContentPartPr/>
              <p14:nvPr/>
            </p14:nvContentPartPr>
            <p14:xfrm>
              <a:off x="399374" y="1244348"/>
              <a:ext cx="932400" cy="7434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461A813-88DF-4554-99DD-C4E0551724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734" y="1226348"/>
                <a:ext cx="96804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5C1A4F8-D633-4580-AE3E-BC4D2E9B2C27}"/>
                  </a:ext>
                </a:extLst>
              </p14:cNvPr>
              <p14:cNvContentPartPr/>
              <p14:nvPr/>
            </p14:nvContentPartPr>
            <p14:xfrm>
              <a:off x="1467494" y="1369628"/>
              <a:ext cx="567720" cy="4111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5C1A4F8-D633-4580-AE3E-BC4D2E9B2C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9494" y="1351628"/>
                <a:ext cx="6033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14:cNvPr>
              <p14:cNvContentPartPr/>
              <p14:nvPr/>
            </p14:nvContentPartPr>
            <p14:xfrm>
              <a:off x="3305294" y="1282868"/>
              <a:ext cx="474840" cy="5252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7654" y="1264868"/>
                <a:ext cx="5104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14:cNvPr>
              <p14:cNvContentPartPr/>
              <p14:nvPr/>
            </p14:nvContentPartPr>
            <p14:xfrm>
              <a:off x="2163734" y="1259468"/>
              <a:ext cx="997920" cy="629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46094" y="1241818"/>
                <a:ext cx="1033560" cy="6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14:cNvPr>
              <p14:cNvContentPartPr/>
              <p14:nvPr/>
            </p14:nvContentPartPr>
            <p14:xfrm>
              <a:off x="4470254" y="1550348"/>
              <a:ext cx="175680" cy="29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52614" y="1532348"/>
                <a:ext cx="211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14:cNvPr>
              <p14:cNvContentPartPr/>
              <p14:nvPr/>
            </p14:nvContentPartPr>
            <p14:xfrm>
              <a:off x="4782374" y="1212308"/>
              <a:ext cx="665640" cy="592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4374" y="1194668"/>
                <a:ext cx="70128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14:cNvPr>
              <p14:cNvContentPartPr/>
              <p14:nvPr/>
            </p14:nvContentPartPr>
            <p14:xfrm>
              <a:off x="3966614" y="1244708"/>
              <a:ext cx="394920" cy="567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8958" y="1227068"/>
                <a:ext cx="430593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14:cNvPr>
              <p14:cNvContentPartPr/>
              <p14:nvPr/>
            </p14:nvContentPartPr>
            <p14:xfrm>
              <a:off x="5743574" y="1321388"/>
              <a:ext cx="752400" cy="523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25574" y="1303748"/>
                <a:ext cx="7880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14:cNvPr>
              <p14:cNvContentPartPr/>
              <p14:nvPr/>
            </p14:nvContentPartPr>
            <p14:xfrm>
              <a:off x="6621974" y="1369628"/>
              <a:ext cx="209880" cy="288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04334" y="1351628"/>
                <a:ext cx="245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14:cNvPr>
              <p14:cNvContentPartPr/>
              <p14:nvPr/>
            </p14:nvContentPartPr>
            <p14:xfrm>
              <a:off x="7003214" y="1117988"/>
              <a:ext cx="989280" cy="2196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85568" y="1100348"/>
                <a:ext cx="1024933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14:cNvPr>
              <p14:cNvContentPartPr/>
              <p14:nvPr/>
            </p14:nvContentPartPr>
            <p14:xfrm>
              <a:off x="7313534" y="1455308"/>
              <a:ext cx="192600" cy="2422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95894" y="1437668"/>
                <a:ext cx="228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14:cNvPr>
              <p14:cNvContentPartPr/>
              <p14:nvPr/>
            </p14:nvContentPartPr>
            <p14:xfrm>
              <a:off x="6986654" y="1563668"/>
              <a:ext cx="127800" cy="9540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68654" y="1545668"/>
                <a:ext cx="1634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14:cNvPr>
              <p14:cNvContentPartPr/>
              <p14:nvPr/>
            </p14:nvContentPartPr>
            <p14:xfrm>
              <a:off x="186614" y="2148308"/>
              <a:ext cx="1207440" cy="179424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8974" y="2130304"/>
                <a:ext cx="1243080" cy="1829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14:cNvPr>
              <p14:cNvContentPartPr/>
              <p14:nvPr/>
            </p14:nvContentPartPr>
            <p14:xfrm>
              <a:off x="2099654" y="2330828"/>
              <a:ext cx="103320" cy="67752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1654" y="2313179"/>
                <a:ext cx="138960" cy="71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14:cNvPr>
              <p14:cNvContentPartPr/>
              <p14:nvPr/>
            </p14:nvContentPartPr>
            <p14:xfrm>
              <a:off x="7069094" y="2150108"/>
              <a:ext cx="217080" cy="81648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51454" y="2132468"/>
                <a:ext cx="25272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F9647EF-A66B-4481-9342-6EDD8056D9BC}"/>
                  </a:ext>
                </a:extLst>
              </p14:cNvPr>
              <p14:cNvContentPartPr/>
              <p14:nvPr/>
            </p14:nvContentPartPr>
            <p14:xfrm>
              <a:off x="1567214" y="4023548"/>
              <a:ext cx="505080" cy="797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F9647EF-A66B-4481-9342-6EDD8056D9B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77214" y="3843908"/>
                <a:ext cx="68472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537A72A-E037-4464-9AED-0F42C0C98B7D}"/>
                  </a:ext>
                </a:extLst>
              </p14:cNvPr>
              <p14:cNvContentPartPr/>
              <p14:nvPr/>
            </p14:nvContentPartPr>
            <p14:xfrm>
              <a:off x="1799774" y="4111028"/>
              <a:ext cx="567720" cy="982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537A72A-E037-4464-9AED-0F42C0C98B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10134" y="3931028"/>
                <a:ext cx="747360" cy="13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C36BE81-2B55-48DC-9E95-340E403D2164}"/>
                  </a:ext>
                </a:extLst>
              </p14:cNvPr>
              <p14:cNvContentPartPr/>
              <p14:nvPr/>
            </p14:nvContentPartPr>
            <p14:xfrm>
              <a:off x="2016494" y="4138748"/>
              <a:ext cx="637560" cy="1046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C36BE81-2B55-48DC-9E95-340E403D21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26494" y="3959108"/>
                <a:ext cx="81720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5C59040-DFE6-4040-9AAD-99BB86DB302F}"/>
                  </a:ext>
                </a:extLst>
              </p14:cNvPr>
              <p14:cNvContentPartPr/>
              <p14:nvPr/>
            </p14:nvContentPartPr>
            <p14:xfrm>
              <a:off x="2219534" y="4457348"/>
              <a:ext cx="495360" cy="944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5C59040-DFE6-4040-9AAD-99BB86DB302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29534" y="4277348"/>
                <a:ext cx="67500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133DA08-A61E-4B91-8799-4A1FCC129B25}"/>
                  </a:ext>
                </a:extLst>
              </p14:cNvPr>
              <p14:cNvContentPartPr/>
              <p14:nvPr/>
            </p14:nvContentPartPr>
            <p14:xfrm>
              <a:off x="2452094" y="5004188"/>
              <a:ext cx="218520" cy="448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133DA08-A61E-4B91-8799-4A1FCC129B2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62454" y="4824548"/>
                <a:ext cx="39816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72B229A-806C-4E92-82A0-2B76BF221A6C}"/>
                  </a:ext>
                </a:extLst>
              </p14:cNvPr>
              <p14:cNvContentPartPr/>
              <p14:nvPr/>
            </p14:nvContentPartPr>
            <p14:xfrm>
              <a:off x="2967254" y="2362868"/>
              <a:ext cx="361080" cy="705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72B229A-806C-4E92-82A0-2B76BF221A6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77614" y="2183228"/>
                <a:ext cx="5407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E3DF922-99A8-4F8D-B4C2-7211C183C503}"/>
                  </a:ext>
                </a:extLst>
              </p14:cNvPr>
              <p14:cNvContentPartPr/>
              <p14:nvPr/>
            </p14:nvContentPartPr>
            <p14:xfrm>
              <a:off x="3054734" y="2425868"/>
              <a:ext cx="571680" cy="1066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E3DF922-99A8-4F8D-B4C2-7211C183C5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4734" y="2245868"/>
                <a:ext cx="751320" cy="14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63C0453-DA08-4552-9FF0-3834FFDB7AF9}"/>
                  </a:ext>
                </a:extLst>
              </p14:cNvPr>
              <p14:cNvContentPartPr/>
              <p14:nvPr/>
            </p14:nvContentPartPr>
            <p14:xfrm>
              <a:off x="3102614" y="2564108"/>
              <a:ext cx="791280" cy="1185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63C0453-DA08-4552-9FF0-3834FFDB7AF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12974" y="2384108"/>
                <a:ext cx="970920" cy="15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6068155-2F19-4A5A-999B-2E7455AA0A34}"/>
                  </a:ext>
                </a:extLst>
              </p14:cNvPr>
              <p14:cNvContentPartPr/>
              <p14:nvPr/>
            </p14:nvContentPartPr>
            <p14:xfrm>
              <a:off x="3341294" y="2841308"/>
              <a:ext cx="599040" cy="9658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6068155-2F19-4A5A-999B-2E7455AA0A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51294" y="2661668"/>
                <a:ext cx="778680" cy="13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0EF7D30-137C-4DB3-8936-E03C6E51A393}"/>
                  </a:ext>
                </a:extLst>
              </p14:cNvPr>
              <p14:cNvContentPartPr/>
              <p14:nvPr/>
            </p14:nvContentPartPr>
            <p14:xfrm>
              <a:off x="3588974" y="3163148"/>
              <a:ext cx="366120" cy="550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0EF7D30-137C-4DB3-8936-E03C6E51A39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98974" y="2983508"/>
                <a:ext cx="54576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2B1F368-99B5-4385-8BA3-E11AD0B88906}"/>
                  </a:ext>
                </a:extLst>
              </p14:cNvPr>
              <p14:cNvContentPartPr/>
              <p14:nvPr/>
            </p14:nvContentPartPr>
            <p14:xfrm>
              <a:off x="3799214" y="3280148"/>
              <a:ext cx="268200" cy="494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2B1F368-99B5-4385-8BA3-E11AD0B889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09574" y="3100148"/>
                <a:ext cx="44784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4ACC964-6F84-43A1-AA10-29F5AA33B578}"/>
                  </a:ext>
                </a:extLst>
              </p14:cNvPr>
              <p14:cNvContentPartPr/>
              <p14:nvPr/>
            </p14:nvContentPartPr>
            <p14:xfrm>
              <a:off x="3928454" y="3650948"/>
              <a:ext cx="138960" cy="209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4ACC964-6F84-43A1-AA10-29F5AA33B5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38814" y="3471308"/>
                <a:ext cx="3186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30EC8E8-3AC3-4DA8-A132-849BFA0A3A5B}"/>
                  </a:ext>
                </a:extLst>
              </p14:cNvPr>
              <p14:cNvContentPartPr/>
              <p14:nvPr/>
            </p14:nvContentPartPr>
            <p14:xfrm>
              <a:off x="4230134" y="4012388"/>
              <a:ext cx="236520" cy="519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30EC8E8-3AC3-4DA8-A132-849BFA0A3A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40134" y="3832388"/>
                <a:ext cx="41616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C72A239-239A-4F28-85FD-F20B54D36763}"/>
                  </a:ext>
                </a:extLst>
              </p14:cNvPr>
              <p14:cNvContentPartPr/>
              <p14:nvPr/>
            </p14:nvContentPartPr>
            <p14:xfrm>
              <a:off x="4309334" y="4071788"/>
              <a:ext cx="445680" cy="10789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C72A239-239A-4F28-85FD-F20B54D3676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19694" y="3891788"/>
                <a:ext cx="625320" cy="14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D64D008-012D-4BAB-941F-374EA05EE8BF}"/>
                  </a:ext>
                </a:extLst>
              </p14:cNvPr>
              <p14:cNvContentPartPr/>
              <p14:nvPr/>
            </p14:nvContentPartPr>
            <p14:xfrm>
              <a:off x="4497974" y="4114268"/>
              <a:ext cx="637560" cy="12553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D64D008-012D-4BAB-941F-374EA05EE8B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08334" y="3934268"/>
                <a:ext cx="817200" cy="16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E289967-6EBB-4AD9-879B-85934399E132}"/>
                  </a:ext>
                </a:extLst>
              </p14:cNvPr>
              <p14:cNvContentPartPr/>
              <p14:nvPr/>
            </p14:nvContentPartPr>
            <p14:xfrm>
              <a:off x="5306894" y="4204268"/>
              <a:ext cx="15480" cy="648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E289967-6EBB-4AD9-879B-85934399E13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17254" y="4024628"/>
                <a:ext cx="1951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A541A5E-1142-423B-ADD5-EFF3B2D052BA}"/>
                  </a:ext>
                </a:extLst>
              </p14:cNvPr>
              <p14:cNvContentPartPr/>
              <p14:nvPr/>
            </p14:nvContentPartPr>
            <p14:xfrm>
              <a:off x="4782374" y="4198148"/>
              <a:ext cx="519480" cy="1210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A541A5E-1142-423B-ADD5-EFF3B2D052B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2374" y="4018508"/>
                <a:ext cx="699120" cy="15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11E02BE-1095-4E12-AA59-DAEF73782C80}"/>
                  </a:ext>
                </a:extLst>
              </p14:cNvPr>
              <p14:cNvContentPartPr/>
              <p14:nvPr/>
            </p14:nvContentPartPr>
            <p14:xfrm>
              <a:off x="5050214" y="4135508"/>
              <a:ext cx="672840" cy="1302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11E02BE-1095-4E12-AA59-DAEF73782C8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60574" y="3955508"/>
                <a:ext cx="85248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A2514DF-555E-4E00-9D6B-615439EE21FD}"/>
                  </a:ext>
                </a:extLst>
              </p14:cNvPr>
              <p14:cNvContentPartPr/>
              <p14:nvPr/>
            </p14:nvContentPartPr>
            <p14:xfrm>
              <a:off x="5351174" y="4147388"/>
              <a:ext cx="615600" cy="1216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A2514DF-555E-4E00-9D6B-615439EE21F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61534" y="3967748"/>
                <a:ext cx="795240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31C3E9E-81BF-4881-910D-3F291D6CA8F1}"/>
                  </a:ext>
                </a:extLst>
              </p14:cNvPr>
              <p14:cNvContentPartPr/>
              <p14:nvPr/>
            </p14:nvContentPartPr>
            <p14:xfrm>
              <a:off x="5630534" y="4613228"/>
              <a:ext cx="361440" cy="920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31C3E9E-81BF-4881-910D-3F291D6CA8F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40534" y="4433588"/>
                <a:ext cx="54108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EB0A61D-1FAE-40D0-9C1A-342D8CCEEB9A}"/>
                  </a:ext>
                </a:extLst>
              </p14:cNvPr>
              <p14:cNvContentPartPr/>
              <p14:nvPr/>
            </p14:nvContentPartPr>
            <p14:xfrm>
              <a:off x="6241814" y="4034348"/>
              <a:ext cx="434880" cy="9540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EB0A61D-1FAE-40D0-9C1A-342D8CCEEB9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52174" y="3854348"/>
                <a:ext cx="61452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A3A8855-8210-4E06-BE44-8A9D79C4DC90}"/>
                  </a:ext>
                </a:extLst>
              </p14:cNvPr>
              <p14:cNvContentPartPr/>
              <p14:nvPr/>
            </p14:nvContentPartPr>
            <p14:xfrm>
              <a:off x="6530174" y="4071788"/>
              <a:ext cx="728640" cy="1227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A3A8855-8210-4E06-BE44-8A9D79C4DC9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440534" y="3891788"/>
                <a:ext cx="9082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B56BF55-69E9-4280-9DEE-56279AC0EE81}"/>
                  </a:ext>
                </a:extLst>
              </p14:cNvPr>
              <p14:cNvContentPartPr/>
              <p14:nvPr/>
            </p14:nvContentPartPr>
            <p14:xfrm>
              <a:off x="6949574" y="4074668"/>
              <a:ext cx="721080" cy="1127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B56BF55-69E9-4280-9DEE-56279AC0EE8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934" y="3894668"/>
                <a:ext cx="900720" cy="14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7FEF0F9-57B5-4C64-880C-0FD0AEFC2FFB}"/>
                  </a:ext>
                </a:extLst>
              </p14:cNvPr>
              <p14:cNvContentPartPr/>
              <p14:nvPr/>
            </p14:nvContentPartPr>
            <p14:xfrm>
              <a:off x="7105094" y="4091228"/>
              <a:ext cx="807480" cy="1243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7FEF0F9-57B5-4C64-880C-0FD0AEFC2FF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15454" y="3911588"/>
                <a:ext cx="987120" cy="16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29EC7AD-863A-4CC5-ACC4-0BE7C322B485}"/>
                  </a:ext>
                </a:extLst>
              </p14:cNvPr>
              <p14:cNvContentPartPr/>
              <p14:nvPr/>
            </p14:nvContentPartPr>
            <p14:xfrm>
              <a:off x="7354574" y="4137308"/>
              <a:ext cx="612000" cy="10101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29EC7AD-863A-4CC5-ACC4-0BE7C322B48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64934" y="3957308"/>
                <a:ext cx="791640" cy="13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32101B6-CADB-4ACA-BC62-56C92F3E703E}"/>
                  </a:ext>
                </a:extLst>
              </p14:cNvPr>
              <p14:cNvContentPartPr/>
              <p14:nvPr/>
            </p14:nvContentPartPr>
            <p14:xfrm>
              <a:off x="7383734" y="4886108"/>
              <a:ext cx="298080" cy="6012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32101B6-CADB-4ACA-BC62-56C92F3E703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294094" y="4706468"/>
                <a:ext cx="47772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A381C2E-FD43-4B61-A6A4-CAFA2B1F5E26}"/>
                  </a:ext>
                </a:extLst>
              </p14:cNvPr>
              <p14:cNvContentPartPr/>
              <p14:nvPr/>
            </p14:nvContentPartPr>
            <p14:xfrm>
              <a:off x="7633214" y="5020388"/>
              <a:ext cx="279360" cy="309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A381C2E-FD43-4B61-A6A4-CAFA2B1F5E2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543574" y="4840748"/>
                <a:ext cx="45900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30049C7-CBB9-4FB7-8583-A419E4C67EB7}"/>
                  </a:ext>
                </a:extLst>
              </p14:cNvPr>
              <p14:cNvContentPartPr/>
              <p14:nvPr/>
            </p14:nvContentPartPr>
            <p14:xfrm>
              <a:off x="2816774" y="3192668"/>
              <a:ext cx="233280" cy="15868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30049C7-CBB9-4FB7-8583-A419E4C67EB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53774" y="3130028"/>
                <a:ext cx="358920" cy="17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F091ADD-6C7B-4C64-A20F-0A5169B79D9E}"/>
                  </a:ext>
                </a:extLst>
              </p14:cNvPr>
              <p14:cNvContentPartPr/>
              <p14:nvPr/>
            </p14:nvContentPartPr>
            <p14:xfrm>
              <a:off x="3786254" y="3000428"/>
              <a:ext cx="905760" cy="1728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F091ADD-6C7B-4C64-A20F-0A5169B79D9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723614" y="2937428"/>
                <a:ext cx="103140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0A3C689-34A8-4B26-908E-D0ABC6D90423}"/>
                  </a:ext>
                </a:extLst>
              </p14:cNvPr>
              <p14:cNvContentPartPr/>
              <p14:nvPr/>
            </p14:nvContentPartPr>
            <p14:xfrm>
              <a:off x="5697134" y="3099428"/>
              <a:ext cx="781920" cy="7963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0A3C689-34A8-4B26-908E-D0ABC6D9042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34134" y="3036428"/>
                <a:ext cx="907560" cy="9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647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5936BC-BA0B-4A6D-B9DD-FC0ADD89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6" y="547959"/>
            <a:ext cx="8476675" cy="55525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850" y="649766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14:cNvPr>
              <p14:cNvContentPartPr/>
              <p14:nvPr/>
            </p14:nvContentPartPr>
            <p14:xfrm>
              <a:off x="2444544" y="2544808"/>
              <a:ext cx="6663960" cy="33807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544" y="2526808"/>
                <a:ext cx="6699600" cy="34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14:cNvPr>
              <p14:cNvContentPartPr/>
              <p14:nvPr/>
            </p14:nvContentPartPr>
            <p14:xfrm>
              <a:off x="2502494" y="4097351"/>
              <a:ext cx="320400" cy="219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4494" y="4079351"/>
                <a:ext cx="356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14:cNvPr>
              <p14:cNvContentPartPr/>
              <p14:nvPr/>
            </p14:nvContentPartPr>
            <p14:xfrm>
              <a:off x="6234657" y="4116366"/>
              <a:ext cx="150840" cy="279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6657" y="4098366"/>
                <a:ext cx="1864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14:cNvPr>
              <p14:cNvContentPartPr/>
              <p14:nvPr/>
            </p14:nvContentPartPr>
            <p14:xfrm>
              <a:off x="531000" y="6224760"/>
              <a:ext cx="1440" cy="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640" y="6215400"/>
                <a:ext cx="20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461A813-88DF-4554-99DD-C4E0551724D0}"/>
                  </a:ext>
                </a:extLst>
              </p14:cNvPr>
              <p14:cNvContentPartPr/>
              <p14:nvPr/>
            </p14:nvContentPartPr>
            <p14:xfrm>
              <a:off x="399374" y="1244348"/>
              <a:ext cx="932400" cy="7434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461A813-88DF-4554-99DD-C4E0551724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734" y="1226348"/>
                <a:ext cx="96804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5C1A4F8-D633-4580-AE3E-BC4D2E9B2C27}"/>
                  </a:ext>
                </a:extLst>
              </p14:cNvPr>
              <p14:cNvContentPartPr/>
              <p14:nvPr/>
            </p14:nvContentPartPr>
            <p14:xfrm>
              <a:off x="1467494" y="1369628"/>
              <a:ext cx="567720" cy="4111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5C1A4F8-D633-4580-AE3E-BC4D2E9B2C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9494" y="1351628"/>
                <a:ext cx="6033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14:cNvPr>
              <p14:cNvContentPartPr/>
              <p14:nvPr/>
            </p14:nvContentPartPr>
            <p14:xfrm>
              <a:off x="3305294" y="1282868"/>
              <a:ext cx="474840" cy="5252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7654" y="1264868"/>
                <a:ext cx="5104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14:cNvPr>
              <p14:cNvContentPartPr/>
              <p14:nvPr/>
            </p14:nvContentPartPr>
            <p14:xfrm>
              <a:off x="2163734" y="1259468"/>
              <a:ext cx="997920" cy="629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46094" y="1241818"/>
                <a:ext cx="1033560" cy="6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14:cNvPr>
              <p14:cNvContentPartPr/>
              <p14:nvPr/>
            </p14:nvContentPartPr>
            <p14:xfrm>
              <a:off x="4470254" y="1550348"/>
              <a:ext cx="175680" cy="29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52614" y="1532348"/>
                <a:ext cx="211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14:cNvPr>
              <p14:cNvContentPartPr/>
              <p14:nvPr/>
            </p14:nvContentPartPr>
            <p14:xfrm>
              <a:off x="4782374" y="1212308"/>
              <a:ext cx="665640" cy="592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4374" y="1194668"/>
                <a:ext cx="70128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14:cNvPr>
              <p14:cNvContentPartPr/>
              <p14:nvPr/>
            </p14:nvContentPartPr>
            <p14:xfrm>
              <a:off x="3966614" y="1244708"/>
              <a:ext cx="394920" cy="567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8958" y="1227068"/>
                <a:ext cx="430593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14:cNvPr>
              <p14:cNvContentPartPr/>
              <p14:nvPr/>
            </p14:nvContentPartPr>
            <p14:xfrm>
              <a:off x="5743574" y="1321388"/>
              <a:ext cx="752400" cy="523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25574" y="1303748"/>
                <a:ext cx="7880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14:cNvPr>
              <p14:cNvContentPartPr/>
              <p14:nvPr/>
            </p14:nvContentPartPr>
            <p14:xfrm>
              <a:off x="6621974" y="1369628"/>
              <a:ext cx="209880" cy="288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04334" y="1351628"/>
                <a:ext cx="245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14:cNvPr>
              <p14:cNvContentPartPr/>
              <p14:nvPr/>
            </p14:nvContentPartPr>
            <p14:xfrm>
              <a:off x="7003214" y="1117988"/>
              <a:ext cx="989280" cy="2196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85568" y="1100348"/>
                <a:ext cx="1024933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14:cNvPr>
              <p14:cNvContentPartPr/>
              <p14:nvPr/>
            </p14:nvContentPartPr>
            <p14:xfrm>
              <a:off x="7313534" y="1455308"/>
              <a:ext cx="192600" cy="2422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95894" y="1437668"/>
                <a:ext cx="228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14:cNvPr>
              <p14:cNvContentPartPr/>
              <p14:nvPr/>
            </p14:nvContentPartPr>
            <p14:xfrm>
              <a:off x="6986654" y="1563668"/>
              <a:ext cx="127800" cy="9540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68654" y="1545668"/>
                <a:ext cx="1634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14:cNvPr>
              <p14:cNvContentPartPr/>
              <p14:nvPr/>
            </p14:nvContentPartPr>
            <p14:xfrm>
              <a:off x="186614" y="2148308"/>
              <a:ext cx="1207440" cy="179424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8974" y="2130304"/>
                <a:ext cx="1243080" cy="1829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14:cNvPr>
              <p14:cNvContentPartPr/>
              <p14:nvPr/>
            </p14:nvContentPartPr>
            <p14:xfrm>
              <a:off x="2099654" y="2330828"/>
              <a:ext cx="103320" cy="67752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1654" y="2313179"/>
                <a:ext cx="138960" cy="71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14:cNvPr>
              <p14:cNvContentPartPr/>
              <p14:nvPr/>
            </p14:nvContentPartPr>
            <p14:xfrm>
              <a:off x="7069094" y="2150108"/>
              <a:ext cx="217080" cy="81648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51454" y="2132468"/>
                <a:ext cx="25272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F9647EF-A66B-4481-9342-6EDD8056D9BC}"/>
                  </a:ext>
                </a:extLst>
              </p14:cNvPr>
              <p14:cNvContentPartPr/>
              <p14:nvPr/>
            </p14:nvContentPartPr>
            <p14:xfrm>
              <a:off x="1567214" y="4023548"/>
              <a:ext cx="505080" cy="797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F9647EF-A66B-4481-9342-6EDD8056D9B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77214" y="3843908"/>
                <a:ext cx="68472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537A72A-E037-4464-9AED-0F42C0C98B7D}"/>
                  </a:ext>
                </a:extLst>
              </p14:cNvPr>
              <p14:cNvContentPartPr/>
              <p14:nvPr/>
            </p14:nvContentPartPr>
            <p14:xfrm>
              <a:off x="1799774" y="4111028"/>
              <a:ext cx="567720" cy="982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537A72A-E037-4464-9AED-0F42C0C98B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10134" y="3931028"/>
                <a:ext cx="747360" cy="13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C36BE81-2B55-48DC-9E95-340E403D2164}"/>
                  </a:ext>
                </a:extLst>
              </p14:cNvPr>
              <p14:cNvContentPartPr/>
              <p14:nvPr/>
            </p14:nvContentPartPr>
            <p14:xfrm>
              <a:off x="2016494" y="4138748"/>
              <a:ext cx="637560" cy="1046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C36BE81-2B55-48DC-9E95-340E403D21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26494" y="3959108"/>
                <a:ext cx="81720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5C59040-DFE6-4040-9AAD-99BB86DB302F}"/>
                  </a:ext>
                </a:extLst>
              </p14:cNvPr>
              <p14:cNvContentPartPr/>
              <p14:nvPr/>
            </p14:nvContentPartPr>
            <p14:xfrm>
              <a:off x="2219534" y="4457348"/>
              <a:ext cx="495360" cy="944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5C59040-DFE6-4040-9AAD-99BB86DB302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29534" y="4277348"/>
                <a:ext cx="67500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133DA08-A61E-4B91-8799-4A1FCC129B25}"/>
                  </a:ext>
                </a:extLst>
              </p14:cNvPr>
              <p14:cNvContentPartPr/>
              <p14:nvPr/>
            </p14:nvContentPartPr>
            <p14:xfrm>
              <a:off x="2452094" y="5004188"/>
              <a:ext cx="218520" cy="448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133DA08-A61E-4B91-8799-4A1FCC129B2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62454" y="4824548"/>
                <a:ext cx="39816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72B229A-806C-4E92-82A0-2B76BF221A6C}"/>
                  </a:ext>
                </a:extLst>
              </p14:cNvPr>
              <p14:cNvContentPartPr/>
              <p14:nvPr/>
            </p14:nvContentPartPr>
            <p14:xfrm>
              <a:off x="2967254" y="2362868"/>
              <a:ext cx="361080" cy="705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72B229A-806C-4E92-82A0-2B76BF221A6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77614" y="2183228"/>
                <a:ext cx="5407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E3DF922-99A8-4F8D-B4C2-7211C183C503}"/>
                  </a:ext>
                </a:extLst>
              </p14:cNvPr>
              <p14:cNvContentPartPr/>
              <p14:nvPr/>
            </p14:nvContentPartPr>
            <p14:xfrm>
              <a:off x="3054734" y="2425868"/>
              <a:ext cx="571680" cy="1066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E3DF922-99A8-4F8D-B4C2-7211C183C5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4734" y="2245868"/>
                <a:ext cx="751320" cy="14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63C0453-DA08-4552-9FF0-3834FFDB7AF9}"/>
                  </a:ext>
                </a:extLst>
              </p14:cNvPr>
              <p14:cNvContentPartPr/>
              <p14:nvPr/>
            </p14:nvContentPartPr>
            <p14:xfrm>
              <a:off x="3102614" y="2564108"/>
              <a:ext cx="791280" cy="1185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63C0453-DA08-4552-9FF0-3834FFDB7AF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12974" y="2384108"/>
                <a:ext cx="970920" cy="15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6068155-2F19-4A5A-999B-2E7455AA0A34}"/>
                  </a:ext>
                </a:extLst>
              </p14:cNvPr>
              <p14:cNvContentPartPr/>
              <p14:nvPr/>
            </p14:nvContentPartPr>
            <p14:xfrm>
              <a:off x="3341294" y="2841308"/>
              <a:ext cx="599040" cy="9658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6068155-2F19-4A5A-999B-2E7455AA0A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51294" y="2661668"/>
                <a:ext cx="778680" cy="13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0EF7D30-137C-4DB3-8936-E03C6E51A393}"/>
                  </a:ext>
                </a:extLst>
              </p14:cNvPr>
              <p14:cNvContentPartPr/>
              <p14:nvPr/>
            </p14:nvContentPartPr>
            <p14:xfrm>
              <a:off x="3588974" y="3163148"/>
              <a:ext cx="366120" cy="550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0EF7D30-137C-4DB3-8936-E03C6E51A39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98974" y="2983508"/>
                <a:ext cx="54576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2B1F368-99B5-4385-8BA3-E11AD0B88906}"/>
                  </a:ext>
                </a:extLst>
              </p14:cNvPr>
              <p14:cNvContentPartPr/>
              <p14:nvPr/>
            </p14:nvContentPartPr>
            <p14:xfrm>
              <a:off x="3799214" y="3280148"/>
              <a:ext cx="268200" cy="494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2B1F368-99B5-4385-8BA3-E11AD0B889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09574" y="3100148"/>
                <a:ext cx="44784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4ACC964-6F84-43A1-AA10-29F5AA33B578}"/>
                  </a:ext>
                </a:extLst>
              </p14:cNvPr>
              <p14:cNvContentPartPr/>
              <p14:nvPr/>
            </p14:nvContentPartPr>
            <p14:xfrm>
              <a:off x="3928454" y="3650948"/>
              <a:ext cx="138960" cy="209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4ACC964-6F84-43A1-AA10-29F5AA33B5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38814" y="3471308"/>
                <a:ext cx="3186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30EC8E8-3AC3-4DA8-A132-849BFA0A3A5B}"/>
                  </a:ext>
                </a:extLst>
              </p14:cNvPr>
              <p14:cNvContentPartPr/>
              <p14:nvPr/>
            </p14:nvContentPartPr>
            <p14:xfrm>
              <a:off x="4230134" y="4012388"/>
              <a:ext cx="236520" cy="519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30EC8E8-3AC3-4DA8-A132-849BFA0A3A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40134" y="3832388"/>
                <a:ext cx="41616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C72A239-239A-4F28-85FD-F20B54D36763}"/>
                  </a:ext>
                </a:extLst>
              </p14:cNvPr>
              <p14:cNvContentPartPr/>
              <p14:nvPr/>
            </p14:nvContentPartPr>
            <p14:xfrm>
              <a:off x="4309334" y="4071788"/>
              <a:ext cx="445680" cy="10789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C72A239-239A-4F28-85FD-F20B54D3676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19694" y="3891788"/>
                <a:ext cx="625320" cy="14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D64D008-012D-4BAB-941F-374EA05EE8BF}"/>
                  </a:ext>
                </a:extLst>
              </p14:cNvPr>
              <p14:cNvContentPartPr/>
              <p14:nvPr/>
            </p14:nvContentPartPr>
            <p14:xfrm>
              <a:off x="4497974" y="4114268"/>
              <a:ext cx="637560" cy="12553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D64D008-012D-4BAB-941F-374EA05EE8B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08334" y="3934268"/>
                <a:ext cx="817200" cy="16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E289967-6EBB-4AD9-879B-85934399E132}"/>
                  </a:ext>
                </a:extLst>
              </p14:cNvPr>
              <p14:cNvContentPartPr/>
              <p14:nvPr/>
            </p14:nvContentPartPr>
            <p14:xfrm>
              <a:off x="5306894" y="4204268"/>
              <a:ext cx="15480" cy="648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E289967-6EBB-4AD9-879B-85934399E13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17254" y="4024628"/>
                <a:ext cx="1951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A541A5E-1142-423B-ADD5-EFF3B2D052BA}"/>
                  </a:ext>
                </a:extLst>
              </p14:cNvPr>
              <p14:cNvContentPartPr/>
              <p14:nvPr/>
            </p14:nvContentPartPr>
            <p14:xfrm>
              <a:off x="4782374" y="4198148"/>
              <a:ext cx="519480" cy="1210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A541A5E-1142-423B-ADD5-EFF3B2D052B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2374" y="4018508"/>
                <a:ext cx="699120" cy="15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11E02BE-1095-4E12-AA59-DAEF73782C80}"/>
                  </a:ext>
                </a:extLst>
              </p14:cNvPr>
              <p14:cNvContentPartPr/>
              <p14:nvPr/>
            </p14:nvContentPartPr>
            <p14:xfrm>
              <a:off x="5050214" y="4135508"/>
              <a:ext cx="672840" cy="1302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11E02BE-1095-4E12-AA59-DAEF73782C8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60574" y="3955508"/>
                <a:ext cx="85248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A2514DF-555E-4E00-9D6B-615439EE21FD}"/>
                  </a:ext>
                </a:extLst>
              </p14:cNvPr>
              <p14:cNvContentPartPr/>
              <p14:nvPr/>
            </p14:nvContentPartPr>
            <p14:xfrm>
              <a:off x="5351174" y="4147388"/>
              <a:ext cx="615600" cy="1216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A2514DF-555E-4E00-9D6B-615439EE21F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61534" y="3967748"/>
                <a:ext cx="795240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31C3E9E-81BF-4881-910D-3F291D6CA8F1}"/>
                  </a:ext>
                </a:extLst>
              </p14:cNvPr>
              <p14:cNvContentPartPr/>
              <p14:nvPr/>
            </p14:nvContentPartPr>
            <p14:xfrm>
              <a:off x="5630534" y="4613228"/>
              <a:ext cx="361440" cy="920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31C3E9E-81BF-4881-910D-3F291D6CA8F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40534" y="4433588"/>
                <a:ext cx="54108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EB0A61D-1FAE-40D0-9C1A-342D8CCEEB9A}"/>
                  </a:ext>
                </a:extLst>
              </p14:cNvPr>
              <p14:cNvContentPartPr/>
              <p14:nvPr/>
            </p14:nvContentPartPr>
            <p14:xfrm>
              <a:off x="6241814" y="4034348"/>
              <a:ext cx="434880" cy="9540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EB0A61D-1FAE-40D0-9C1A-342D8CCEEB9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52174" y="3854348"/>
                <a:ext cx="61452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A3A8855-8210-4E06-BE44-8A9D79C4DC90}"/>
                  </a:ext>
                </a:extLst>
              </p14:cNvPr>
              <p14:cNvContentPartPr/>
              <p14:nvPr/>
            </p14:nvContentPartPr>
            <p14:xfrm>
              <a:off x="6530174" y="4071788"/>
              <a:ext cx="728640" cy="1227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A3A8855-8210-4E06-BE44-8A9D79C4DC9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440534" y="3891788"/>
                <a:ext cx="9082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B56BF55-69E9-4280-9DEE-56279AC0EE81}"/>
                  </a:ext>
                </a:extLst>
              </p14:cNvPr>
              <p14:cNvContentPartPr/>
              <p14:nvPr/>
            </p14:nvContentPartPr>
            <p14:xfrm>
              <a:off x="6949574" y="4074668"/>
              <a:ext cx="721080" cy="1127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B56BF55-69E9-4280-9DEE-56279AC0EE8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934" y="3894668"/>
                <a:ext cx="900720" cy="14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7FEF0F9-57B5-4C64-880C-0FD0AEFC2FFB}"/>
                  </a:ext>
                </a:extLst>
              </p14:cNvPr>
              <p14:cNvContentPartPr/>
              <p14:nvPr/>
            </p14:nvContentPartPr>
            <p14:xfrm>
              <a:off x="7105094" y="4091228"/>
              <a:ext cx="807480" cy="1243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7FEF0F9-57B5-4C64-880C-0FD0AEFC2FF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15454" y="3911588"/>
                <a:ext cx="987120" cy="16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29EC7AD-863A-4CC5-ACC4-0BE7C322B485}"/>
                  </a:ext>
                </a:extLst>
              </p14:cNvPr>
              <p14:cNvContentPartPr/>
              <p14:nvPr/>
            </p14:nvContentPartPr>
            <p14:xfrm>
              <a:off x="7354574" y="4137308"/>
              <a:ext cx="612000" cy="10101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29EC7AD-863A-4CC5-ACC4-0BE7C322B48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64934" y="3957308"/>
                <a:ext cx="791640" cy="13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32101B6-CADB-4ACA-BC62-56C92F3E703E}"/>
                  </a:ext>
                </a:extLst>
              </p14:cNvPr>
              <p14:cNvContentPartPr/>
              <p14:nvPr/>
            </p14:nvContentPartPr>
            <p14:xfrm>
              <a:off x="7383734" y="4886108"/>
              <a:ext cx="298080" cy="6012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32101B6-CADB-4ACA-BC62-56C92F3E703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294094" y="4706468"/>
                <a:ext cx="47772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A381C2E-FD43-4B61-A6A4-CAFA2B1F5E26}"/>
                  </a:ext>
                </a:extLst>
              </p14:cNvPr>
              <p14:cNvContentPartPr/>
              <p14:nvPr/>
            </p14:nvContentPartPr>
            <p14:xfrm>
              <a:off x="7633214" y="5020388"/>
              <a:ext cx="279360" cy="309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A381C2E-FD43-4B61-A6A4-CAFA2B1F5E2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543574" y="4840748"/>
                <a:ext cx="45900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30049C7-CBB9-4FB7-8583-A419E4C67EB7}"/>
                  </a:ext>
                </a:extLst>
              </p14:cNvPr>
              <p14:cNvContentPartPr/>
              <p14:nvPr/>
            </p14:nvContentPartPr>
            <p14:xfrm>
              <a:off x="2816774" y="3192668"/>
              <a:ext cx="233280" cy="15868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30049C7-CBB9-4FB7-8583-A419E4C67EB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53774" y="3130028"/>
                <a:ext cx="358920" cy="17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F091ADD-6C7B-4C64-A20F-0A5169B79D9E}"/>
                  </a:ext>
                </a:extLst>
              </p14:cNvPr>
              <p14:cNvContentPartPr/>
              <p14:nvPr/>
            </p14:nvContentPartPr>
            <p14:xfrm>
              <a:off x="3786254" y="3000428"/>
              <a:ext cx="905760" cy="1728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F091ADD-6C7B-4C64-A20F-0A5169B79D9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723614" y="2937428"/>
                <a:ext cx="103140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0A3C689-34A8-4B26-908E-D0ABC6D90423}"/>
                  </a:ext>
                </a:extLst>
              </p14:cNvPr>
              <p14:cNvContentPartPr/>
              <p14:nvPr/>
            </p14:nvContentPartPr>
            <p14:xfrm>
              <a:off x="5697134" y="3099428"/>
              <a:ext cx="781920" cy="7963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0A3C689-34A8-4B26-908E-D0ABC6D9042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34134" y="3036428"/>
                <a:ext cx="90756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FD606C1-B0CC-4F0C-B4C9-2A93D961AD9D}"/>
                  </a:ext>
                </a:extLst>
              </p14:cNvPr>
              <p14:cNvContentPartPr/>
              <p14:nvPr/>
            </p14:nvContentPartPr>
            <p14:xfrm>
              <a:off x="2627774" y="1941308"/>
              <a:ext cx="150120" cy="12978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FD606C1-B0CC-4F0C-B4C9-2A93D961AD9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65134" y="1878308"/>
                <a:ext cx="275760" cy="14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290F5F6-EE6F-46C6-941D-C29F5542B780}"/>
                  </a:ext>
                </a:extLst>
              </p14:cNvPr>
              <p14:cNvContentPartPr/>
              <p14:nvPr/>
            </p14:nvContentPartPr>
            <p14:xfrm>
              <a:off x="3088214" y="4790708"/>
              <a:ext cx="705960" cy="950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290F5F6-EE6F-46C6-941D-C29F5542B78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25214" y="4727708"/>
                <a:ext cx="831600" cy="10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80BB8DE-C60D-4941-8AB7-F40B0AC37AF7}"/>
                  </a:ext>
                </a:extLst>
              </p14:cNvPr>
              <p14:cNvContentPartPr/>
              <p14:nvPr/>
            </p14:nvContentPartPr>
            <p14:xfrm>
              <a:off x="4689854" y="1833668"/>
              <a:ext cx="969120" cy="1183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80BB8DE-C60D-4941-8AB7-F40B0AC37AF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6854" y="1771028"/>
                <a:ext cx="1094760" cy="13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719109F-7146-49E9-9C49-47808174A566}"/>
                  </a:ext>
                </a:extLst>
              </p14:cNvPr>
              <p14:cNvContentPartPr/>
              <p14:nvPr/>
            </p14:nvContentPartPr>
            <p14:xfrm>
              <a:off x="6559694" y="1837628"/>
              <a:ext cx="122400" cy="11865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719109F-7146-49E9-9C49-47808174A56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96694" y="1774988"/>
                <a:ext cx="248040" cy="131220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Scrollen: horizontal 62">
            <a:extLst>
              <a:ext uri="{FF2B5EF4-FFF2-40B4-BE49-F238E27FC236}">
                <a16:creationId xmlns:a16="http://schemas.microsoft.com/office/drawing/2014/main" id="{FABB9AB1-7191-4B33-82EA-17D1B333484B}"/>
              </a:ext>
            </a:extLst>
          </p:cNvPr>
          <p:cNvSpPr/>
          <p:nvPr/>
        </p:nvSpPr>
        <p:spPr>
          <a:xfrm flipH="1">
            <a:off x="1270221" y="5877272"/>
            <a:ext cx="6362993" cy="583504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rgbClr val="984100"/>
                </a:solidFill>
              </a:rPr>
              <a:t>Felderabstreichen, qualitative Graphen erzeugen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ACB7E4C-F89B-42F9-BAC0-C8F65260003B}"/>
                  </a:ext>
                </a:extLst>
              </p14:cNvPr>
              <p14:cNvContentPartPr/>
              <p14:nvPr/>
            </p14:nvContentPartPr>
            <p14:xfrm>
              <a:off x="447840" y="4175280"/>
              <a:ext cx="641520" cy="7430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ACB7E4C-F89B-42F9-BAC0-C8F65260003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8480" y="4165920"/>
                <a:ext cx="660240" cy="7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6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35" y="15312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p:sp>
        <p:nvSpPr>
          <p:cNvPr id="49" name="Scrollen: horizontal 48">
            <a:extLst>
              <a:ext uri="{FF2B5EF4-FFF2-40B4-BE49-F238E27FC236}">
                <a16:creationId xmlns:a16="http://schemas.microsoft.com/office/drawing/2014/main" id="{643BFB71-16D1-4B8E-A940-6326EBDC076C}"/>
              </a:ext>
            </a:extLst>
          </p:cNvPr>
          <p:cNvSpPr/>
          <p:nvPr/>
        </p:nvSpPr>
        <p:spPr>
          <a:xfrm flipH="1">
            <a:off x="5930990" y="1095835"/>
            <a:ext cx="3141001" cy="1685093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rgbClr val="984100"/>
                </a:solidFill>
              </a:rPr>
              <a:t>Felderabstreichen, </a:t>
            </a:r>
          </a:p>
          <a:p>
            <a:pPr algn="ctr"/>
            <a:r>
              <a:rPr lang="de-DE" sz="2400" dirty="0">
                <a:solidFill>
                  <a:srgbClr val="984100"/>
                </a:solidFill>
              </a:rPr>
              <a:t>qualitative Graphen </a:t>
            </a:r>
          </a:p>
          <a:p>
            <a:pPr algn="ctr"/>
            <a:r>
              <a:rPr lang="de-DE" sz="2400" dirty="0">
                <a:solidFill>
                  <a:srgbClr val="984100"/>
                </a:solidFill>
              </a:rPr>
              <a:t>erzeugen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6F218C5-F629-421A-BE49-0F049EF27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89" y="1115203"/>
            <a:ext cx="5609518" cy="475338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EA52C48-76C1-41BD-B08A-94B6AC867F7D}"/>
              </a:ext>
            </a:extLst>
          </p:cNvPr>
          <p:cNvSpPr txBox="1"/>
          <p:nvPr/>
        </p:nvSpPr>
        <p:spPr>
          <a:xfrm flipH="1">
            <a:off x="6238616" y="2708920"/>
            <a:ext cx="254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Vergleichen!!!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14DB3DB-55D3-49A3-8FA8-9B42E0CD80F9}"/>
              </a:ext>
            </a:extLst>
          </p:cNvPr>
          <p:cNvSpPr txBox="1"/>
          <p:nvPr/>
        </p:nvSpPr>
        <p:spPr>
          <a:xfrm>
            <a:off x="6243017" y="3588357"/>
            <a:ext cx="2376265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Was muss stimmen?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D8DAF54-FABA-4FCA-A6AC-ADF2219AFB68}"/>
              </a:ext>
            </a:extLst>
          </p:cNvPr>
          <p:cNvSpPr txBox="1"/>
          <p:nvPr/>
        </p:nvSpPr>
        <p:spPr>
          <a:xfrm>
            <a:off x="6243017" y="4906780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Was ist egal?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CA183D6-BCBC-4855-AB85-7C8AECD96A75}"/>
              </a:ext>
            </a:extLst>
          </p:cNvPr>
          <p:cNvSpPr txBox="1"/>
          <p:nvPr/>
        </p:nvSpPr>
        <p:spPr>
          <a:xfrm>
            <a:off x="230289" y="5868592"/>
            <a:ext cx="866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Vielfachheit </a:t>
            </a:r>
            <a:r>
              <a:rPr lang="de-DE" sz="3200" b="1" dirty="0">
                <a:solidFill>
                  <a:srgbClr val="FF00FF"/>
                </a:solidFill>
              </a:rPr>
              <a:t>2 bzw. 3  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versus   </a:t>
            </a:r>
            <a:r>
              <a:rPr lang="de-DE" sz="3200" b="1" dirty="0">
                <a:solidFill>
                  <a:srgbClr val="FF00FF"/>
                </a:solidFill>
              </a:rPr>
              <a:t>4 bzw. 5 </a:t>
            </a:r>
            <a:r>
              <a:rPr lang="de-DE" sz="3200" dirty="0">
                <a:solidFill>
                  <a:srgbClr val="FF00FF"/>
                </a:solidFill>
              </a:rPr>
              <a:t>oder höher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504808B-A0FB-4694-A226-98CB5D2DE14C}"/>
                  </a:ext>
                </a:extLst>
              </p14:cNvPr>
              <p14:cNvContentPartPr/>
              <p14:nvPr/>
            </p14:nvContentPartPr>
            <p14:xfrm>
              <a:off x="1488156" y="1157157"/>
              <a:ext cx="3600" cy="11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504808B-A0FB-4694-A226-98CB5D2DE1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5156" y="1094517"/>
                <a:ext cx="12924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2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ln>
                  <a:solidFill>
                    <a:schemeClr val="accent3"/>
                  </a:solidFill>
                </a:ln>
              </a:rPr>
              <a:t>Vielfachheit der Nullstellen</a:t>
            </a:r>
            <a:br>
              <a:rPr lang="de-DE" b="1" dirty="0">
                <a:ln>
                  <a:solidFill>
                    <a:schemeClr val="accent3"/>
                  </a:solidFill>
                </a:ln>
              </a:rPr>
            </a:br>
            <a:r>
              <a:rPr lang="de-DE" sz="3600" dirty="0">
                <a:ln>
                  <a:solidFill>
                    <a:schemeClr val="accent3"/>
                  </a:solidFill>
                </a:ln>
              </a:rPr>
              <a:t>auch bei beliebigen Funktionen nützlich</a:t>
            </a:r>
            <a:endParaRPr lang="de-DE" dirty="0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389173-7B6A-46E5-905F-C5A4D396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6729043" cy="32311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16FDB2-AA39-41FE-AE0D-DCCEED69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4931968"/>
            <a:ext cx="2792001" cy="1521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8D64204-9E0C-4782-BB83-538F3C3F00E4}"/>
                  </a:ext>
                </a:extLst>
              </p:cNvPr>
              <p:cNvSpPr txBox="1"/>
              <p:nvPr/>
            </p:nvSpPr>
            <p:spPr>
              <a:xfrm>
                <a:off x="3851920" y="5000998"/>
                <a:ext cx="51125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2000" dirty="0">
                    <a:solidFill>
                      <a:schemeClr val="accent6">
                        <a:lumMod val="75000"/>
                      </a:schemeClr>
                    </a:solidFill>
                  </a:rPr>
                  <a:t>Bei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de-DE" sz="2000" b="0" dirty="0">
                    <a:solidFill>
                      <a:schemeClr val="accent6">
                        <a:lumMod val="75000"/>
                      </a:schemeClr>
                    </a:solidFill>
                  </a:rPr>
                  <a:t> ist und bleibt eine vierfache Nullstelle, egal wie weit ich die Taylornäherung treibe.</a:t>
                </a:r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8D64204-9E0C-4782-BB83-538F3C3F0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000998"/>
                <a:ext cx="5112568" cy="707886"/>
              </a:xfrm>
              <a:prstGeom prst="rect">
                <a:avLst/>
              </a:prstGeom>
              <a:blipFill>
                <a:blip r:embed="rId4"/>
                <a:stretch>
                  <a:fillRect l="-1311" t="-4310" b="-146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19C3C1C3-25D3-4A4C-A91A-8E536E2819F9}"/>
              </a:ext>
            </a:extLst>
          </p:cNvPr>
          <p:cNvSpPr txBox="1"/>
          <p:nvPr/>
        </p:nvSpPr>
        <p:spPr>
          <a:xfrm>
            <a:off x="3859024" y="574782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rgbClr val="0070C0"/>
                </a:solidFill>
              </a:rPr>
              <a:t>Entsprechend haben Sinus und Kosinus „Hügel und Täler“ vom Grad 2.</a:t>
            </a:r>
          </a:p>
        </p:txBody>
      </p:sp>
    </p:spTree>
    <p:extLst>
      <p:ext uri="{BB962C8B-B14F-4D97-AF65-F5344CB8AC3E}">
        <p14:creationId xmlns:p14="http://schemas.microsoft.com/office/powerpoint/2010/main" val="34044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DD9F1125-9E1B-4888-A62C-64AD403A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63" y="3235858"/>
            <a:ext cx="4691976" cy="300683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AAD46F-EFC2-4CD2-B783-588061711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149" y="3249258"/>
            <a:ext cx="4572000" cy="30962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08016D-A024-4EA6-AFED-718FF851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87" y="924382"/>
            <a:ext cx="3983857" cy="25766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614663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Ableitungen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01533013-0287-456A-A55C-BC0F1081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80" y="312710"/>
            <a:ext cx="5688632" cy="720080"/>
          </a:xfrm>
        </p:spPr>
        <p:txBody>
          <a:bodyPr>
            <a:normAutofit/>
          </a:bodyPr>
          <a:lstStyle/>
          <a:p>
            <a:r>
              <a:rPr lang="de-DE" dirty="0"/>
              <a:t>reduzieren die Vielfachheit um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FC9C38-C80E-41B5-BD5C-BE2734E44370}"/>
              </a:ext>
            </a:extLst>
          </p:cNvPr>
          <p:cNvSpPr txBox="1"/>
          <p:nvPr/>
        </p:nvSpPr>
        <p:spPr>
          <a:xfrm>
            <a:off x="4369564" y="1330721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Den grünen Graphen f auf Karopapier geben.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Welche Gleichung hat er etwa</a:t>
            </a:r>
            <a:r>
              <a:rPr lang="de-DE" sz="3200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1941A5-8950-41E6-A57B-91A98A34A776}"/>
              </a:ext>
            </a:extLst>
          </p:cNvPr>
          <p:cNvSpPr txBox="1"/>
          <p:nvPr/>
        </p:nvSpPr>
        <p:spPr>
          <a:xfrm>
            <a:off x="215075" y="3842006"/>
            <a:ext cx="346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Einen qualitativen Graphen für die Ableitung  f‘ mit Felderabstreichen herleiten.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EE2D69-0226-4CB9-8C8D-82977E376A6A}"/>
              </a:ext>
            </a:extLst>
          </p:cNvPr>
          <p:cNvSpPr/>
          <p:nvPr/>
        </p:nvSpPr>
        <p:spPr>
          <a:xfrm>
            <a:off x="3680206" y="2636912"/>
            <a:ext cx="5356290" cy="5376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  <p:sp>
        <p:nvSpPr>
          <p:cNvPr id="15" name="Scrollen: horizontal 14">
            <a:extLst>
              <a:ext uri="{FF2B5EF4-FFF2-40B4-BE49-F238E27FC236}">
                <a16:creationId xmlns:a16="http://schemas.microsoft.com/office/drawing/2014/main" id="{BE43CCC7-3FFA-4EC7-9FDE-1AE91EC802C8}"/>
              </a:ext>
            </a:extLst>
          </p:cNvPr>
          <p:cNvSpPr/>
          <p:nvPr/>
        </p:nvSpPr>
        <p:spPr>
          <a:xfrm>
            <a:off x="215075" y="5730605"/>
            <a:ext cx="3240360" cy="744959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200" dirty="0" err="1">
                <a:solidFill>
                  <a:srgbClr val="984100"/>
                </a:solidFill>
              </a:rPr>
              <a:t>hilfsmittelfrei</a:t>
            </a:r>
            <a:endParaRPr lang="de-DE" sz="3200" dirty="0">
              <a:solidFill>
                <a:srgbClr val="9841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9C7F31E-AFEB-4E15-92F5-DD6FF997AFBD}"/>
                  </a:ext>
                </a:extLst>
              </p:cNvPr>
              <p:cNvSpPr txBox="1"/>
              <p:nvPr/>
            </p:nvSpPr>
            <p:spPr>
              <a:xfrm>
                <a:off x="2853616" y="2699282"/>
                <a:ext cx="6840759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−2.5)</m:t>
                      </m:r>
                    </m:oMath>
                  </m:oMathPara>
                </a14:m>
                <a:endParaRPr lang="de-D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9C7F31E-AFEB-4E15-92F5-DD6FF997A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616" y="2699282"/>
                <a:ext cx="6840759" cy="373500"/>
              </a:xfrm>
              <a:prstGeom prst="rect">
                <a:avLst/>
              </a:prstGeom>
              <a:blipFill>
                <a:blip r:embed="rId5"/>
                <a:stretch>
                  <a:fillRect t="-1639" b="-34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E18A15FE-BF55-4976-A4F4-4F774FDBD4AC}"/>
              </a:ext>
            </a:extLst>
          </p:cNvPr>
          <p:cNvSpPr txBox="1"/>
          <p:nvPr/>
        </p:nvSpPr>
        <p:spPr>
          <a:xfrm>
            <a:off x="4311144" y="864803"/>
            <a:ext cx="498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1" dirty="0">
                <a:solidFill>
                  <a:srgbClr val="92D050"/>
                </a:solidFill>
              </a:rPr>
              <a:t>Polynomgleichung finden</a:t>
            </a:r>
          </a:p>
        </p:txBody>
      </p:sp>
      <p:pic>
        <p:nvPicPr>
          <p:cNvPr id="17" name="Grafik 16">
            <a:hlinkClick r:id="rId6" action="ppaction://hlinkfile"/>
            <a:extLst>
              <a:ext uri="{FF2B5EF4-FFF2-40B4-BE49-F238E27FC236}">
                <a16:creationId xmlns:a16="http://schemas.microsoft.com/office/drawing/2014/main" id="{59509F85-F759-466E-BEAF-603E00751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4381"/>
            <a:ext cx="1019175" cy="936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4EF9DCD-A6C6-49BD-84AF-5E586717E3DF}"/>
                  </a:ext>
                </a:extLst>
              </p14:cNvPr>
              <p14:cNvContentPartPr/>
              <p14:nvPr/>
            </p14:nvContentPartPr>
            <p14:xfrm>
              <a:off x="1358789" y="3312192"/>
              <a:ext cx="199440" cy="242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4EF9DCD-A6C6-49BD-84AF-5E586717E3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0789" y="3294192"/>
                <a:ext cx="2350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5E2C503-2B8E-4A69-B6E4-56F66B75C202}"/>
                  </a:ext>
                </a:extLst>
              </p14:cNvPr>
              <p14:cNvContentPartPr/>
              <p14:nvPr/>
            </p14:nvContentPartPr>
            <p14:xfrm>
              <a:off x="1661909" y="3330912"/>
              <a:ext cx="116640" cy="124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5E2C503-2B8E-4A69-B6E4-56F66B75C2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4269" y="3313272"/>
                <a:ext cx="152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FCD24CD-7579-4E7B-9CA1-261F40A9CCFE}"/>
                  </a:ext>
                </a:extLst>
              </p14:cNvPr>
              <p14:cNvContentPartPr/>
              <p14:nvPr/>
            </p14:nvContentPartPr>
            <p14:xfrm>
              <a:off x="2356568" y="934032"/>
              <a:ext cx="108720" cy="223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FCD24CD-7579-4E7B-9CA1-261F40A9CC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8627" y="916392"/>
                <a:ext cx="144242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E73C363-DD1E-409E-8575-7E5937E4A60D}"/>
                  </a:ext>
                </a:extLst>
              </p14:cNvPr>
              <p14:cNvContentPartPr/>
              <p14:nvPr/>
            </p14:nvContentPartPr>
            <p14:xfrm>
              <a:off x="3018248" y="959592"/>
              <a:ext cx="13680" cy="9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E73C363-DD1E-409E-8575-7E5937E4A6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0608" y="941952"/>
                <a:ext cx="49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621D5EB-A7AD-4B92-B1B4-AC6A4E05AB71}"/>
                  </a:ext>
                </a:extLst>
              </p14:cNvPr>
              <p14:cNvContentPartPr/>
              <p14:nvPr/>
            </p14:nvContentPartPr>
            <p14:xfrm>
              <a:off x="2553848" y="1023672"/>
              <a:ext cx="398160" cy="1436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621D5EB-A7AD-4B92-B1B4-AC6A4E05AB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6192" y="1005717"/>
                <a:ext cx="433832" cy="179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5F40481-D531-4B52-9EEF-86EF49785222}"/>
                  </a:ext>
                </a:extLst>
              </p14:cNvPr>
              <p14:cNvContentPartPr/>
              <p14:nvPr/>
            </p14:nvContentPartPr>
            <p14:xfrm>
              <a:off x="3024368" y="1032312"/>
              <a:ext cx="175680" cy="149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5F40481-D531-4B52-9EEF-86EF497852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06728" y="1014312"/>
                <a:ext cx="21132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4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FB9D766-F6FF-4E79-9534-2ECFD5E0E93F}"/>
                  </a:ext>
                </a:extLst>
              </p14:cNvPr>
              <p14:cNvContentPartPr/>
              <p14:nvPr/>
            </p14:nvContentPartPr>
            <p14:xfrm>
              <a:off x="6864306" y="1245054"/>
              <a:ext cx="2172960" cy="2397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FB9D766-F6FF-4E79-9534-2ECFD5E0E9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8666" y="1227054"/>
                <a:ext cx="2226600" cy="2432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94057"/>
            <a:ext cx="8640960" cy="432049"/>
          </a:xfrm>
        </p:spPr>
        <p:txBody>
          <a:bodyPr>
            <a:noAutofit/>
          </a:bodyPr>
          <a:lstStyle/>
          <a:p>
            <a:r>
              <a:rPr lang="de-DE" sz="3600" dirty="0">
                <a:ln>
                  <a:solidFill>
                    <a:schemeClr val="accent3"/>
                  </a:solidFill>
                </a:ln>
              </a:rPr>
              <a:t>Platt oder nicht platt? </a:t>
            </a:r>
          </a:p>
        </p:txBody>
      </p:sp>
      <p:pic>
        <p:nvPicPr>
          <p:cNvPr id="6" name="Grafik 5">
            <a:hlinkClick r:id="rId4" action="ppaction://hlinkfile"/>
            <a:extLst>
              <a:ext uri="{FF2B5EF4-FFF2-40B4-BE49-F238E27FC236}">
                <a16:creationId xmlns:a16="http://schemas.microsoft.com/office/drawing/2014/main" id="{2A8001B0-516B-4B23-993E-FD4F059CD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14954"/>
            <a:ext cx="1019175" cy="981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72C1A0F-8681-4174-825C-AAC4E940863A}"/>
                  </a:ext>
                </a:extLst>
              </p14:cNvPr>
              <p14:cNvContentPartPr/>
              <p14:nvPr/>
            </p14:nvContentPartPr>
            <p14:xfrm>
              <a:off x="179512" y="4306976"/>
              <a:ext cx="6387120" cy="1786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72C1A0F-8681-4174-825C-AAC4E94086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152" y="4297616"/>
                <a:ext cx="6405840" cy="1805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7AE6F7B9-EE0B-4C20-916B-85737A5F6513}"/>
              </a:ext>
            </a:extLst>
          </p:cNvPr>
          <p:cNvSpPr txBox="1"/>
          <p:nvPr/>
        </p:nvSpPr>
        <p:spPr>
          <a:xfrm>
            <a:off x="539552" y="3471955"/>
            <a:ext cx="419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n>
                  <a:solidFill>
                    <a:schemeClr val="accent3"/>
                  </a:solidFill>
                </a:ln>
                <a:solidFill>
                  <a:srgbClr val="984100"/>
                </a:solidFill>
              </a:rPr>
              <a:t>Graphenzeichnen</a:t>
            </a:r>
            <a:r>
              <a:rPr lang="de-DE" sz="2400" dirty="0">
                <a:ln>
                  <a:solidFill>
                    <a:schemeClr val="accent3"/>
                  </a:solidFill>
                </a:ln>
                <a:solidFill>
                  <a:srgbClr val="984100"/>
                </a:solidFill>
              </a:rPr>
              <a:t> mit Computer </a:t>
            </a:r>
          </a:p>
          <a:p>
            <a:r>
              <a:rPr lang="de-DE" sz="2400" dirty="0">
                <a:ln>
                  <a:solidFill>
                    <a:schemeClr val="accent3"/>
                  </a:solidFill>
                </a:ln>
                <a:solidFill>
                  <a:srgbClr val="984100"/>
                </a:solidFill>
              </a:rPr>
              <a:t>lohnt allenfalls am Ende! </a:t>
            </a:r>
            <a:endParaRPr lang="de-DE" sz="2400" dirty="0">
              <a:solidFill>
                <a:srgbClr val="9841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AB0967B-377A-49E2-B6A6-9BF2B187149D}"/>
                  </a:ext>
                </a:extLst>
              </p:cNvPr>
              <p:cNvSpPr txBox="1"/>
              <p:nvPr/>
            </p:nvSpPr>
            <p:spPr>
              <a:xfrm>
                <a:off x="827584" y="668524"/>
                <a:ext cx="3875805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de-DE" sz="3200" dirty="0">
                    <a:solidFill>
                      <a:schemeClr val="accent6">
                        <a:lumMod val="75000"/>
                      </a:schemeClr>
                    </a:solidFill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AB0967B-377A-49E2-B6A6-9BF2B1871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68524"/>
                <a:ext cx="3875805" cy="498085"/>
              </a:xfrm>
              <a:prstGeom prst="rect">
                <a:avLst/>
              </a:prstGeom>
              <a:blipFill>
                <a:blip r:embed="rId8"/>
                <a:stretch>
                  <a:fillRect l="-6447" t="-23457" b="-506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crollen: horizontal 54">
            <a:extLst>
              <a:ext uri="{FF2B5EF4-FFF2-40B4-BE49-F238E27FC236}">
                <a16:creationId xmlns:a16="http://schemas.microsoft.com/office/drawing/2014/main" id="{BF24BE87-4548-4CD3-859E-26746AF60A97}"/>
              </a:ext>
            </a:extLst>
          </p:cNvPr>
          <p:cNvSpPr/>
          <p:nvPr/>
        </p:nvSpPr>
        <p:spPr>
          <a:xfrm>
            <a:off x="2820461" y="6077542"/>
            <a:ext cx="4579435" cy="317119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Das Extremum findet man sogar von Hand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0BF5571-4A3C-40F6-9CF3-D410B5B37AC1}"/>
                  </a:ext>
                </a:extLst>
              </p14:cNvPr>
              <p14:cNvContentPartPr/>
              <p14:nvPr/>
            </p14:nvContentPartPr>
            <p14:xfrm>
              <a:off x="795200" y="6387440"/>
              <a:ext cx="123480" cy="597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0BF5571-4A3C-40F6-9CF3-D410B5B37A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560" y="6378385"/>
                <a:ext cx="141120" cy="7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AA7BF1F-630F-421E-9BBC-DECF49B4DD17}"/>
                  </a:ext>
                </a:extLst>
              </p14:cNvPr>
              <p14:cNvContentPartPr/>
              <p14:nvPr/>
            </p14:nvContentPartPr>
            <p14:xfrm>
              <a:off x="126680" y="6091520"/>
              <a:ext cx="583560" cy="5079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AA7BF1F-630F-421E-9BBC-DECF49B4DD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040" y="6082520"/>
                <a:ext cx="60120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D460241-30BC-4977-9C7B-59412BFEB325}"/>
                  </a:ext>
                </a:extLst>
              </p14:cNvPr>
              <p14:cNvContentPartPr/>
              <p14:nvPr/>
            </p14:nvContentPartPr>
            <p14:xfrm>
              <a:off x="991040" y="6396080"/>
              <a:ext cx="179640" cy="205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D460241-30BC-4977-9C7B-59412BFEB3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2400" y="6387080"/>
                <a:ext cx="197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A150582-F5D8-4641-B315-00647E6D0992}"/>
                  </a:ext>
                </a:extLst>
              </p14:cNvPr>
              <p14:cNvContentPartPr/>
              <p14:nvPr/>
            </p14:nvContentPartPr>
            <p14:xfrm>
              <a:off x="1249160" y="6263960"/>
              <a:ext cx="219960" cy="2743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A150582-F5D8-4641-B315-00647E6D09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0534" y="6254960"/>
                <a:ext cx="237571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E7A4051-5D6C-4842-A58D-BAA2C78E85ED}"/>
                  </a:ext>
                </a:extLst>
              </p14:cNvPr>
              <p14:cNvContentPartPr/>
              <p14:nvPr/>
            </p14:nvContentPartPr>
            <p14:xfrm>
              <a:off x="1538240" y="6292400"/>
              <a:ext cx="286200" cy="1702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E7A4051-5D6C-4842-A58D-BAA2C78E85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9600" y="6283760"/>
                <a:ext cx="3038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2820288-4644-4DC7-8B46-A2AA51CF241E}"/>
                  </a:ext>
                </a:extLst>
              </p14:cNvPr>
              <p14:cNvContentPartPr/>
              <p14:nvPr/>
            </p14:nvContentPartPr>
            <p14:xfrm>
              <a:off x="2314040" y="6488960"/>
              <a:ext cx="3960" cy="12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2820288-4644-4DC7-8B46-A2AA51CF241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5040" y="6480320"/>
                <a:ext cx="21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BF70FA5-3E84-4EBC-914C-AFC934A1529B}"/>
                  </a:ext>
                </a:extLst>
              </p14:cNvPr>
              <p14:cNvContentPartPr/>
              <p14:nvPr/>
            </p14:nvContentPartPr>
            <p14:xfrm>
              <a:off x="2447960" y="6441800"/>
              <a:ext cx="7200" cy="144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BF70FA5-3E84-4EBC-914C-AFC934A152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8960" y="6433160"/>
                <a:ext cx="24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F7EEAC1C-033E-4B55-94DE-4B4BAB40BAC2}"/>
                  </a:ext>
                </a:extLst>
              </p14:cNvPr>
              <p14:cNvContentPartPr/>
              <p14:nvPr/>
            </p14:nvContentPartPr>
            <p14:xfrm>
              <a:off x="1969160" y="6294560"/>
              <a:ext cx="226800" cy="232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F7EEAC1C-033E-4B55-94DE-4B4BAB40BA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60520" y="6285560"/>
                <a:ext cx="244440" cy="249840"/>
              </a:xfrm>
              <a:prstGeom prst="rect">
                <a:avLst/>
              </a:prstGeom>
            </p:spPr>
          </p:pic>
        </mc:Fallback>
      </mc:AlternateContent>
      <p:pic>
        <p:nvPicPr>
          <p:cNvPr id="93" name="Grafik 92">
            <a:extLst>
              <a:ext uri="{FF2B5EF4-FFF2-40B4-BE49-F238E27FC236}">
                <a16:creationId xmlns:a16="http://schemas.microsoft.com/office/drawing/2014/main" id="{836A62CE-3ECD-45BF-B3B8-6A3C83DC2F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0952" y="1225280"/>
            <a:ext cx="5627535" cy="2163000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04EECD84-38D6-4193-889F-9B7A4E59F1E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08129" y="2674001"/>
            <a:ext cx="2876258" cy="2249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FD5ABBC-7C09-4BFB-90D7-270EED152E54}"/>
                  </a:ext>
                </a:extLst>
              </p14:cNvPr>
              <p14:cNvContentPartPr/>
              <p14:nvPr/>
            </p14:nvContentPartPr>
            <p14:xfrm>
              <a:off x="5702114" y="1312806"/>
              <a:ext cx="3381480" cy="13021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FD5ABBC-7C09-4BFB-90D7-270EED152E5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84474" y="1295161"/>
                <a:ext cx="3417120" cy="135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46AB64B-6588-458D-AFA1-08A0FC0E2FC9}"/>
                  </a:ext>
                </a:extLst>
              </p14:cNvPr>
              <p14:cNvContentPartPr/>
              <p14:nvPr/>
            </p14:nvContentPartPr>
            <p14:xfrm>
              <a:off x="5900274" y="1484213"/>
              <a:ext cx="236160" cy="3351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46AB64B-6588-458D-AFA1-08A0FC0E2FC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6634" y="1376573"/>
                <a:ext cx="3438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543139D-01EA-4F87-9BE2-1CFB58F8C3F7}"/>
                  </a:ext>
                </a:extLst>
              </p14:cNvPr>
              <p14:cNvContentPartPr/>
              <p14:nvPr/>
            </p14:nvContentPartPr>
            <p14:xfrm>
              <a:off x="5758276" y="1399525"/>
              <a:ext cx="305640" cy="3384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543139D-01EA-4F87-9BE2-1CFB58F8C3F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04276" y="1291885"/>
                <a:ext cx="4132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53BA561-0A00-479C-A7B9-422EBC9378C5}"/>
                  </a:ext>
                </a:extLst>
              </p14:cNvPr>
              <p14:cNvContentPartPr/>
              <p14:nvPr/>
            </p14:nvContentPartPr>
            <p14:xfrm>
              <a:off x="6344356" y="1460725"/>
              <a:ext cx="419040" cy="3549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53BA561-0A00-479C-A7B9-422EBC9378C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0716" y="1352725"/>
                <a:ext cx="5266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9031E1F-CF23-4529-A5C5-CB08F78D1255}"/>
                  </a:ext>
                </a:extLst>
              </p14:cNvPr>
              <p14:cNvContentPartPr/>
              <p14:nvPr/>
            </p14:nvContentPartPr>
            <p14:xfrm>
              <a:off x="6786796" y="1487453"/>
              <a:ext cx="225000" cy="2995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9031E1F-CF23-4529-A5C5-CB08F78D125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33156" y="1379813"/>
                <a:ext cx="33264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F862B74-E244-4111-B0B3-6333B8FA300D}"/>
                  </a:ext>
                </a:extLst>
              </p14:cNvPr>
              <p14:cNvContentPartPr/>
              <p14:nvPr/>
            </p14:nvContentPartPr>
            <p14:xfrm>
              <a:off x="7326076" y="1473773"/>
              <a:ext cx="273960" cy="3567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F862B74-E244-4111-B0B3-6333B8FA300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72436" y="1366133"/>
                <a:ext cx="3816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1636CC8-1E51-4DFE-B6EC-97297CFB9F2C}"/>
                  </a:ext>
                </a:extLst>
              </p14:cNvPr>
              <p14:cNvContentPartPr/>
              <p14:nvPr/>
            </p14:nvContentPartPr>
            <p14:xfrm>
              <a:off x="7667716" y="1524893"/>
              <a:ext cx="139680" cy="1814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1636CC8-1E51-4DFE-B6EC-97297CFB9F2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13716" y="1417253"/>
                <a:ext cx="24732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48DE9E7-6DA8-49C7-B843-B34D1DDEED19}"/>
                  </a:ext>
                </a:extLst>
              </p14:cNvPr>
              <p14:cNvContentPartPr/>
              <p14:nvPr/>
            </p14:nvContentPartPr>
            <p14:xfrm>
              <a:off x="8086396" y="1938173"/>
              <a:ext cx="259920" cy="4237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48DE9E7-6DA8-49C7-B843-B34D1DDEED1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32396" y="1830533"/>
                <a:ext cx="36756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CFF34FC-821E-4CD5-B27D-03AE2F52C64C}"/>
                  </a:ext>
                </a:extLst>
              </p14:cNvPr>
              <p14:cNvContentPartPr/>
              <p14:nvPr/>
            </p14:nvContentPartPr>
            <p14:xfrm>
              <a:off x="8153716" y="1902533"/>
              <a:ext cx="612720" cy="6966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CFF34FC-821E-4CD5-B27D-03AE2F52C6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0076" y="1794893"/>
                <a:ext cx="72036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5F7ECB6-42CA-46A2-9E44-8A98BCE09A93}"/>
                  </a:ext>
                </a:extLst>
              </p14:cNvPr>
              <p14:cNvContentPartPr/>
              <p14:nvPr/>
            </p14:nvContentPartPr>
            <p14:xfrm>
              <a:off x="8984754" y="1974173"/>
              <a:ext cx="7200" cy="36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5F7ECB6-42CA-46A2-9E44-8A98BCE09A9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30754" y="1866533"/>
                <a:ext cx="1148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8363724-920E-4A91-841A-2456C5946B7A}"/>
                  </a:ext>
                </a:extLst>
              </p14:cNvPr>
              <p14:cNvContentPartPr/>
              <p14:nvPr/>
            </p14:nvContentPartPr>
            <p14:xfrm>
              <a:off x="8605516" y="1974173"/>
              <a:ext cx="329760" cy="5389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8363724-920E-4A91-841A-2456C5946B7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551876" y="1866533"/>
                <a:ext cx="43740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48E6A5C-BF86-4596-B5AD-67BE62F1E099}"/>
                  </a:ext>
                </a:extLst>
              </p14:cNvPr>
              <p14:cNvContentPartPr/>
              <p14:nvPr/>
            </p14:nvContentPartPr>
            <p14:xfrm>
              <a:off x="52794" y="1994333"/>
              <a:ext cx="2894760" cy="7830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48E6A5C-BF86-4596-B5AD-67BE62F1E09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50" y="1958350"/>
                <a:ext cx="2966409" cy="8546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3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654" y="257607"/>
            <a:ext cx="7753698" cy="542655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>
                <a:ln>
                  <a:solidFill>
                    <a:schemeClr val="accent3"/>
                  </a:solidFill>
                </a:ln>
              </a:rPr>
              <a:t>Platt oder nicht platt?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36E4055-8DFF-4C69-949C-22A3DD8E7C0D}"/>
                  </a:ext>
                </a:extLst>
              </p:cNvPr>
              <p:cNvSpPr txBox="1"/>
              <p:nvPr/>
            </p:nvSpPr>
            <p:spPr>
              <a:xfrm>
                <a:off x="4605280" y="897424"/>
                <a:ext cx="3875805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de-DE" sz="3200" dirty="0">
                    <a:solidFill>
                      <a:schemeClr val="accent6">
                        <a:lumMod val="75000"/>
                      </a:schemeClr>
                    </a:solidFill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36E4055-8DFF-4C69-949C-22A3DD8E7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80" y="897424"/>
                <a:ext cx="3875805" cy="498085"/>
              </a:xfrm>
              <a:prstGeom prst="rect">
                <a:avLst/>
              </a:prstGeom>
              <a:blipFill>
                <a:blip r:embed="rId2"/>
                <a:stretch>
                  <a:fillRect l="-6289" t="-21951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6CB97C3B-28E6-43D4-9A63-71CF60E0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0419"/>
            <a:ext cx="3033023" cy="6165114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79ADBCC-5BB5-4A0A-9E2A-AC3365030A03}"/>
              </a:ext>
            </a:extLst>
          </p:cNvPr>
          <p:cNvSpPr/>
          <p:nvPr/>
        </p:nvSpPr>
        <p:spPr>
          <a:xfrm rot="10800000">
            <a:off x="3752689" y="1988840"/>
            <a:ext cx="4176464" cy="542655"/>
          </a:xfrm>
          <a:prstGeom prst="rightArrow">
            <a:avLst>
              <a:gd name="adj1" fmla="val 18143"/>
              <a:gd name="adj2" fmla="val 1187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C7CD6C1-CCB0-4760-BBD1-35548AB8C708}"/>
              </a:ext>
            </a:extLst>
          </p:cNvPr>
          <p:cNvSpPr txBox="1"/>
          <p:nvPr/>
        </p:nvSpPr>
        <p:spPr>
          <a:xfrm>
            <a:off x="4499992" y="1746116"/>
            <a:ext cx="3981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Zum Rechnen so</a:t>
            </a: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nicht zu gebrauchen</a:t>
            </a:r>
          </a:p>
        </p:txBody>
      </p:sp>
      <p:pic>
        <p:nvPicPr>
          <p:cNvPr id="13" name="Grafik 12">
            <a:hlinkClick r:id="rId4" action="ppaction://hlinkfile"/>
            <a:extLst>
              <a:ext uri="{FF2B5EF4-FFF2-40B4-BE49-F238E27FC236}">
                <a16:creationId xmlns:a16="http://schemas.microsoft.com/office/drawing/2014/main" id="{66D5BD00-7BD8-493C-A71D-F1324BE05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88" y="2739138"/>
            <a:ext cx="1019175" cy="93610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BBB150-FFB5-48E3-BA68-5F5EB31A4788}"/>
              </a:ext>
            </a:extLst>
          </p:cNvPr>
          <p:cNvSpPr txBox="1"/>
          <p:nvPr/>
        </p:nvSpPr>
        <p:spPr>
          <a:xfrm>
            <a:off x="4022224" y="2950679"/>
            <a:ext cx="3906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Aber GeoGebra CAS</a:t>
            </a: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kommt damit zurecht.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F53FE6-FCAD-494B-B876-8D6161514D62}"/>
              </a:ext>
            </a:extLst>
          </p:cNvPr>
          <p:cNvSpPr txBox="1"/>
          <p:nvPr/>
        </p:nvSpPr>
        <p:spPr>
          <a:xfrm>
            <a:off x="3316761" y="4538290"/>
            <a:ext cx="5328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00B050"/>
                </a:solidFill>
              </a:rPr>
              <a:t>Ohne das Konzept der Vielfachheit </a:t>
            </a:r>
          </a:p>
          <a:p>
            <a:pPr algn="ctr"/>
            <a:r>
              <a:rPr lang="de-DE" sz="3200" dirty="0">
                <a:solidFill>
                  <a:srgbClr val="00B050"/>
                </a:solidFill>
              </a:rPr>
              <a:t>kommt die Wahrheit wohl  kaum ans Licht!</a:t>
            </a:r>
            <a:endParaRPr lang="de-DE" sz="4400" dirty="0">
              <a:solidFill>
                <a:srgbClr val="00B05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110627-C03F-48A0-9E34-7D834433E10E}"/>
              </a:ext>
            </a:extLst>
          </p:cNvPr>
          <p:cNvSpPr txBox="1"/>
          <p:nvPr/>
        </p:nvSpPr>
        <p:spPr>
          <a:xfrm>
            <a:off x="2619099" y="3915242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</a:rPr>
              <a:t>Ableiten reduziert jede Vielfachheit um 1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44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99105"/>
            <a:ext cx="7772400" cy="758679"/>
          </a:xfrm>
        </p:spPr>
        <p:txBody>
          <a:bodyPr>
            <a:noAutofit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Quotienten von Polynomen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B9C952F-1307-4BC8-9ECB-162815C3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69398"/>
            <a:ext cx="4738430" cy="27493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3EBA791-A4FC-48C6-9003-00F2834D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50" y="908720"/>
            <a:ext cx="3423134" cy="223224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CD4ED91-9131-4317-94E8-4F5B0B089A0A}"/>
              </a:ext>
            </a:extLst>
          </p:cNvPr>
          <p:cNvSpPr txBox="1"/>
          <p:nvPr/>
        </p:nvSpPr>
        <p:spPr>
          <a:xfrm>
            <a:off x="611560" y="3850583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Zähler und Nenner sind sofort vertraut, da die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Vielfachheiten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klar sind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Für alle Nullstellen Feldergrenzen zeichnen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Felderabstreichen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Falls alle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Nst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 ungleich: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Nenner-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Nst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 erzeugen Pole ohne/mit ZW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Zähler-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Nst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 behalten ihre Vielfachheit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Asymptoten:  Grad = Max( Zählergrad-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Nennergrad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, null)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Bei übereinstimmenden Nullstellen nimmt man die stetige Fortsetzung</a:t>
            </a:r>
          </a:p>
        </p:txBody>
      </p:sp>
      <p:sp>
        <p:nvSpPr>
          <p:cNvPr id="17" name="Scrollen: vertikal 16">
            <a:extLst>
              <a:ext uri="{FF2B5EF4-FFF2-40B4-BE49-F238E27FC236}">
                <a16:creationId xmlns:a16="http://schemas.microsoft.com/office/drawing/2014/main" id="{1827D94C-8FFC-4AAF-A4E8-250DF31374AC}"/>
              </a:ext>
            </a:extLst>
          </p:cNvPr>
          <p:cNvSpPr/>
          <p:nvPr/>
        </p:nvSpPr>
        <p:spPr>
          <a:xfrm>
            <a:off x="5940153" y="4293096"/>
            <a:ext cx="3131840" cy="1368152"/>
          </a:xfrm>
          <a:prstGeom prst="verticalScroll">
            <a:avLst>
              <a:gd name="adj" fmla="val 1937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Hilfsmittelfrei</a:t>
            </a:r>
          </a:p>
          <a:p>
            <a:pPr algn="ctr"/>
            <a:r>
              <a:rPr lang="de-DE" dirty="0">
                <a:solidFill>
                  <a:srgbClr val="984100"/>
                </a:solidFill>
              </a:rPr>
              <a:t>Ohne Rechnungen möglich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C74C0F-FA82-4B5A-89EF-D2167017BF7D}"/>
              </a:ext>
            </a:extLst>
          </p:cNvPr>
          <p:cNvSpPr txBox="1"/>
          <p:nvPr/>
        </p:nvSpPr>
        <p:spPr>
          <a:xfrm>
            <a:off x="5220072" y="3088744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In GeoGebra nebeneinander in zwei Fenstern </a:t>
            </a:r>
          </a:p>
        </p:txBody>
      </p:sp>
      <p:pic>
        <p:nvPicPr>
          <p:cNvPr id="19" name="Grafik 18">
            <a:hlinkClick r:id="rId4" action="ppaction://hlinkfile"/>
            <a:extLst>
              <a:ext uri="{FF2B5EF4-FFF2-40B4-BE49-F238E27FC236}">
                <a16:creationId xmlns:a16="http://schemas.microsoft.com/office/drawing/2014/main" id="{1D23EE17-59E5-43BA-87A8-45C6A9486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3" y="2939787"/>
            <a:ext cx="10191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1470025"/>
          </a:xfrm>
        </p:spPr>
        <p:txBody>
          <a:bodyPr/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Die geheime Macht der 					mehrfachen Nullstellen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626AC9-EF9D-40A0-8420-6A1A36170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64082"/>
            <a:ext cx="3352800" cy="3224784"/>
          </a:xfrm>
          <a:prstGeom prst="rect">
            <a:avLst/>
          </a:prstGeom>
        </p:spPr>
      </p:pic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BEF39C61-561A-4267-814B-88EDBABED5F2}"/>
              </a:ext>
            </a:extLst>
          </p:cNvPr>
          <p:cNvSpPr/>
          <p:nvPr/>
        </p:nvSpPr>
        <p:spPr>
          <a:xfrm>
            <a:off x="175450" y="4644972"/>
            <a:ext cx="2290774" cy="981823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3. Auflage</a:t>
            </a:r>
          </a:p>
          <a:p>
            <a:pPr algn="ctr"/>
            <a:r>
              <a:rPr lang="de-DE" dirty="0">
                <a:solidFill>
                  <a:srgbClr val="984100"/>
                </a:solidFill>
              </a:rPr>
              <a:t>Seit März 2019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884014-7F21-4F0D-AFA1-193F51FFEE98}"/>
              </a:ext>
            </a:extLst>
          </p:cNvPr>
          <p:cNvSpPr txBox="1"/>
          <p:nvPr/>
        </p:nvSpPr>
        <p:spPr>
          <a:xfrm>
            <a:off x="35496" y="5590386"/>
            <a:ext cx="3452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21 S. dazu: Keltische Knoten zeichnen, Polynome im Affenkasten,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Fkt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.-Quotienten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BFAA72E9-383E-464A-B5C8-3F8A15978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5856" y="5171336"/>
            <a:ext cx="5729064" cy="1283069"/>
          </a:xfrm>
          <a:ln w="85725" cmpd="thinThick">
            <a:solidFill>
              <a:srgbClr val="00B050"/>
            </a:solidFill>
            <a:bevel/>
          </a:ln>
        </p:spPr>
        <p:txBody>
          <a:bodyPr>
            <a:noAutofit/>
          </a:bodyPr>
          <a:lstStyle/>
          <a:p>
            <a:r>
              <a:rPr lang="de-DE" sz="3600" dirty="0"/>
              <a:t>Vielen Dank für Ihre </a:t>
            </a:r>
          </a:p>
          <a:p>
            <a:r>
              <a:rPr lang="de-DE" sz="3600" dirty="0"/>
              <a:t>Aufmerksamkeit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1BDFA5E-3083-421D-923B-AB1123172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84" y="1647491"/>
            <a:ext cx="1117265" cy="14700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D6CA1CF-D3F6-443F-80A3-23913FB03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72" y="1677336"/>
            <a:ext cx="1219200" cy="144018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7720F35-3842-424D-A144-9EBB96D18CCE}"/>
              </a:ext>
            </a:extLst>
          </p:cNvPr>
          <p:cNvSpPr txBox="1"/>
          <p:nvPr/>
        </p:nvSpPr>
        <p:spPr>
          <a:xfrm>
            <a:off x="2411760" y="316049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solidFill>
                  <a:schemeClr val="accent6">
                    <a:lumMod val="75000"/>
                  </a:schemeClr>
                </a:solidFill>
              </a:rPr>
              <a:t>www.kurven-erkunden-und-verstehen.de</a:t>
            </a:r>
          </a:p>
        </p:txBody>
      </p:sp>
      <p:sp>
        <p:nvSpPr>
          <p:cNvPr id="20" name="Scrollen: vertikal 19">
            <a:extLst>
              <a:ext uri="{FF2B5EF4-FFF2-40B4-BE49-F238E27FC236}">
                <a16:creationId xmlns:a16="http://schemas.microsoft.com/office/drawing/2014/main" id="{D76929B8-9AC3-4706-A223-864037CD081C}"/>
              </a:ext>
            </a:extLst>
          </p:cNvPr>
          <p:cNvSpPr/>
          <p:nvPr/>
        </p:nvSpPr>
        <p:spPr>
          <a:xfrm>
            <a:off x="2662610" y="3532186"/>
            <a:ext cx="2788854" cy="1543332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84100"/>
              </a:solidFill>
            </a:endParaRPr>
          </a:p>
          <a:p>
            <a:pPr algn="ctr"/>
            <a:r>
              <a:rPr lang="de-DE" dirty="0">
                <a:solidFill>
                  <a:srgbClr val="984100"/>
                </a:solidFill>
              </a:rPr>
              <a:t>Hier wie dort:</a:t>
            </a:r>
          </a:p>
          <a:p>
            <a:pPr algn="ctr"/>
            <a:r>
              <a:rPr lang="de-DE" dirty="0">
                <a:solidFill>
                  <a:srgbClr val="984100"/>
                </a:solidFill>
              </a:rPr>
              <a:t>Alle *.ggb und die Bilder frei verfügbar</a:t>
            </a:r>
          </a:p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DE3126-410A-4D19-A4F3-93263AAD3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9" y="1279108"/>
            <a:ext cx="2351798" cy="33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uiExpand="1" build="p" animBg="1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75" y="260648"/>
            <a:ext cx="8420472" cy="1008112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mehrfache Nullstellen, Vielfachheit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628E4F-8D50-48B0-A614-4A49043F4DA8}"/>
              </a:ext>
            </a:extLst>
          </p:cNvPr>
          <p:cNvSpPr txBox="1"/>
          <p:nvPr/>
        </p:nvSpPr>
        <p:spPr>
          <a:xfrm>
            <a:off x="323529" y="1905506"/>
            <a:ext cx="5832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Definition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Von Hand Felderabstreichen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Für qualitative Graphen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Für Verstehen und Computer Besiegen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Für Eigentätigkeit und Freude am Erfolg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Um über  Kurven wahrhaft zu diskutieren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F46CD8A-B3FF-4DCA-9415-1AB0FCFCBBD3}"/>
              </a:ext>
            </a:extLst>
          </p:cNvPr>
          <p:cNvSpPr/>
          <p:nvPr/>
        </p:nvSpPr>
        <p:spPr>
          <a:xfrm>
            <a:off x="854965" y="1202085"/>
            <a:ext cx="720080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WAS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DA7D6235-F88B-4EDC-9405-4AB15933AE36}"/>
              </a:ext>
            </a:extLst>
          </p:cNvPr>
          <p:cNvSpPr/>
          <p:nvPr/>
        </p:nvSpPr>
        <p:spPr>
          <a:xfrm>
            <a:off x="2205996" y="1172508"/>
            <a:ext cx="953918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WANN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B0950DA-8808-48D1-91E0-B5742A2BCFFC}"/>
              </a:ext>
            </a:extLst>
          </p:cNvPr>
          <p:cNvSpPr/>
          <p:nvPr/>
        </p:nvSpPr>
        <p:spPr>
          <a:xfrm>
            <a:off x="5652120" y="1172508"/>
            <a:ext cx="953918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WOZU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4DD90B9-7288-4E4B-B48B-9DD0895139BF}"/>
              </a:ext>
            </a:extLst>
          </p:cNvPr>
          <p:cNvSpPr/>
          <p:nvPr/>
        </p:nvSpPr>
        <p:spPr>
          <a:xfrm>
            <a:off x="7524328" y="1176227"/>
            <a:ext cx="1134324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WARUM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6C1383B4-CB90-4A4B-A98C-ABF1529A5266}"/>
              </a:ext>
            </a:extLst>
          </p:cNvPr>
          <p:cNvSpPr/>
          <p:nvPr/>
        </p:nvSpPr>
        <p:spPr>
          <a:xfrm>
            <a:off x="3806316" y="1191417"/>
            <a:ext cx="953918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WOMIT</a:t>
            </a:r>
          </a:p>
        </p:txBody>
      </p:sp>
      <p:sp>
        <p:nvSpPr>
          <p:cNvPr id="24" name="Scrollen: vertikal 23">
            <a:extLst>
              <a:ext uri="{FF2B5EF4-FFF2-40B4-BE49-F238E27FC236}">
                <a16:creationId xmlns:a16="http://schemas.microsoft.com/office/drawing/2014/main" id="{0A6F918B-D4EE-4372-9F00-56D42A7C10D0}"/>
              </a:ext>
            </a:extLst>
          </p:cNvPr>
          <p:cNvSpPr/>
          <p:nvPr/>
        </p:nvSpPr>
        <p:spPr>
          <a:xfrm>
            <a:off x="5508104" y="2231153"/>
            <a:ext cx="3528391" cy="4150175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1" dirty="0">
                <a:solidFill>
                  <a:srgbClr val="984100"/>
                </a:solidFill>
              </a:rPr>
              <a:t>Beispiele:</a:t>
            </a:r>
          </a:p>
          <a:p>
            <a:pPr algn="ctr"/>
            <a:endParaRPr lang="de-DE" sz="2800" dirty="0">
              <a:solidFill>
                <a:srgbClr val="984100"/>
              </a:solidFill>
            </a:endParaRPr>
          </a:p>
          <a:p>
            <a:pPr algn="ctr"/>
            <a:r>
              <a:rPr lang="de-DE" sz="2800" dirty="0">
                <a:solidFill>
                  <a:srgbClr val="984100"/>
                </a:solidFill>
              </a:rPr>
              <a:t>Polynome,</a:t>
            </a:r>
          </a:p>
          <a:p>
            <a:pPr algn="ctr"/>
            <a:endParaRPr lang="de-DE" sz="2800" dirty="0">
              <a:solidFill>
                <a:srgbClr val="984100"/>
              </a:solidFill>
            </a:endParaRPr>
          </a:p>
          <a:p>
            <a:pPr algn="ctr"/>
            <a:r>
              <a:rPr lang="de-DE" sz="2800" dirty="0">
                <a:solidFill>
                  <a:srgbClr val="984100"/>
                </a:solidFill>
              </a:rPr>
              <a:t>Trigon. Funktionen</a:t>
            </a:r>
          </a:p>
          <a:p>
            <a:pPr algn="ctr"/>
            <a:endParaRPr lang="de-DE" sz="2800" dirty="0">
              <a:solidFill>
                <a:srgbClr val="984100"/>
              </a:solidFill>
            </a:endParaRPr>
          </a:p>
          <a:p>
            <a:pPr algn="ctr"/>
            <a:r>
              <a:rPr lang="de-DE" sz="2800" dirty="0">
                <a:solidFill>
                  <a:srgbClr val="984100"/>
                </a:solidFill>
              </a:rPr>
              <a:t>Quotienten-</a:t>
            </a:r>
            <a:r>
              <a:rPr lang="de-DE" sz="2800" dirty="0" err="1">
                <a:solidFill>
                  <a:srgbClr val="984100"/>
                </a:solidFill>
              </a:rPr>
              <a:t>Fkt</a:t>
            </a:r>
            <a:endParaRPr lang="de-DE" sz="2800" dirty="0">
              <a:solidFill>
                <a:srgbClr val="984100"/>
              </a:solidFill>
            </a:endParaRPr>
          </a:p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7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75" y="260648"/>
            <a:ext cx="8420472" cy="75867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Was sind „mehrfache Nullstellen“? 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8A49AD6B-6A0D-4B7B-A19F-F02383C6E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075" y="1019327"/>
            <a:ext cx="2016224" cy="537466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1B7D1B"/>
                </a:solidFill>
              </a:rPr>
              <a:t>Definition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628E4F-8D50-48B0-A614-4A49043F4DA8}"/>
              </a:ext>
            </a:extLst>
          </p:cNvPr>
          <p:cNvSpPr txBox="1"/>
          <p:nvPr/>
        </p:nvSpPr>
        <p:spPr>
          <a:xfrm>
            <a:off x="395536" y="158627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Kann man eine Funktion schreiben 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A6EE4-CF05-4A9D-B006-2696E18618AF}"/>
                  </a:ext>
                </a:extLst>
              </p:cNvPr>
              <p:cNvSpPr txBox="1"/>
              <p:nvPr/>
            </p:nvSpPr>
            <p:spPr>
              <a:xfrm>
                <a:off x="515549" y="2195726"/>
                <a:ext cx="43995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32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320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3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de-DE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de-DE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3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3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3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A6EE4-CF05-4A9D-B006-2696E186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9" y="2195726"/>
                <a:ext cx="439957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6AF1B14-341C-4E48-A725-16E34441F50E}"/>
                  </a:ext>
                </a:extLst>
              </p:cNvPr>
              <p:cNvSpPr txBox="1"/>
              <p:nvPr/>
            </p:nvSpPr>
            <p:spPr>
              <a:xfrm>
                <a:off x="4499992" y="2147107"/>
                <a:ext cx="4680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mit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DE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  <m:r>
                        <a:rPr lang="de-DE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und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</m:oMath>
                  </m:oMathPara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6AF1B14-341C-4E48-A725-16E34441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47107"/>
                <a:ext cx="46805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C548BF09-C21A-4906-A435-4CF0428D1099}"/>
              </a:ext>
            </a:extLst>
          </p:cNvPr>
          <p:cNvSpPr txBox="1"/>
          <p:nvPr/>
        </p:nvSpPr>
        <p:spPr>
          <a:xfrm>
            <a:off x="794127" y="2763102"/>
            <a:ext cx="833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dann hat </a:t>
            </a:r>
            <a:r>
              <a:rPr lang="de-DE" sz="3200" i="1" dirty="0">
                <a:solidFill>
                  <a:schemeClr val="accent6">
                    <a:lumMod val="75000"/>
                  </a:schemeClr>
                </a:solidFill>
              </a:rPr>
              <a:t>f  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de-DE" sz="3200" i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eine </a:t>
            </a:r>
            <a:r>
              <a:rPr lang="de-DE" sz="3200" u="sng" dirty="0">
                <a:solidFill>
                  <a:schemeClr val="accent6">
                    <a:lumMod val="75000"/>
                  </a:schemeClr>
                </a:solidFill>
              </a:rPr>
              <a:t>Nullstelle der Vielfachheit </a:t>
            </a:r>
            <a:r>
              <a:rPr lang="de-DE" sz="3200" i="1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de-DE" sz="32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Wolke 1">
            <a:extLst>
              <a:ext uri="{FF2B5EF4-FFF2-40B4-BE49-F238E27FC236}">
                <a16:creationId xmlns:a16="http://schemas.microsoft.com/office/drawing/2014/main" id="{60A3ABDC-D0FD-4F05-957E-B99900AD0AD8}"/>
              </a:ext>
            </a:extLst>
          </p:cNvPr>
          <p:cNvSpPr/>
          <p:nvPr/>
        </p:nvSpPr>
        <p:spPr>
          <a:xfrm rot="1225718">
            <a:off x="7040711" y="1433109"/>
            <a:ext cx="2016224" cy="631903"/>
          </a:xfrm>
          <a:prstGeom prst="cloud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g stetig in a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5277317-59D9-4981-A748-177CDC05F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1" y="3273053"/>
            <a:ext cx="1218080" cy="28085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1D7BEAC-6614-4D9A-B0C4-806700CFA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6021288"/>
            <a:ext cx="2916000" cy="4242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F758A91-5A75-4F23-8FAF-308DFDDFE7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23" y="3321595"/>
            <a:ext cx="1199122" cy="276487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F03B6C2-22E7-44C8-93E9-63B2EAF24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5604315"/>
            <a:ext cx="3782792" cy="51480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E2C1C5D-EDAB-4E4F-A084-D38741DCD7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51188"/>
            <a:ext cx="1137914" cy="27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DCC5C711-348B-4E63-BDA0-03A4AB4DC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06" y="1087798"/>
            <a:ext cx="2179268" cy="522920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0335F8F-0C6A-4518-9C0F-B90099300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88" y="1087798"/>
            <a:ext cx="2179268" cy="52292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95" y="260648"/>
            <a:ext cx="8420472" cy="75867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Variation der Vielfachheit 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11FED13-60C1-451E-9C5A-943B362E4B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" y="1078881"/>
            <a:ext cx="2186700" cy="524703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06A494F-017B-4E01-B9DC-A159B14E8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10" y="1087798"/>
            <a:ext cx="2165344" cy="519578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19BA55D-5D86-4E94-97C9-249CA467D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4" y="1071091"/>
            <a:ext cx="2179268" cy="522920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05BE8C6-9870-4FD3-9A84-EE964F67F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5816"/>
            <a:ext cx="2251128" cy="6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75" y="260648"/>
            <a:ext cx="8420472" cy="75867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Wie sehen s-fache Nullstellen aus?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B073CD1-379A-4CC0-9E2F-0291CC88CBBB}"/>
              </a:ext>
            </a:extLst>
          </p:cNvPr>
          <p:cNvSpPr txBox="1"/>
          <p:nvPr/>
        </p:nvSpPr>
        <p:spPr>
          <a:xfrm>
            <a:off x="35497" y="2902896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s=1 einfacher Nulldurchgang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s=2 parabelförmige Berührung</a:t>
            </a:r>
          </a:p>
          <a:p>
            <a:pPr algn="l"/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/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s=3 gewöhnlicher Sattel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6D1444D-3948-4CFF-B628-133A00221511}"/>
              </a:ext>
            </a:extLst>
          </p:cNvPr>
          <p:cNvSpPr/>
          <p:nvPr/>
        </p:nvSpPr>
        <p:spPr>
          <a:xfrm>
            <a:off x="1619672" y="3562989"/>
            <a:ext cx="1619672" cy="37223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Topf fällt um!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641B28-22CB-4457-8C64-B15BFC4C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4" y="983831"/>
            <a:ext cx="8680508" cy="161314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DB32F32-44AB-4B4E-BE75-D145A690BA53}"/>
              </a:ext>
            </a:extLst>
          </p:cNvPr>
          <p:cNvSpPr txBox="1"/>
          <p:nvPr/>
        </p:nvSpPr>
        <p:spPr>
          <a:xfrm>
            <a:off x="3829462" y="2749008"/>
            <a:ext cx="5292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 gerade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topfförmige Berührnullstelle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 ungerade  sattelförmiger Nulldurchgang</a:t>
            </a:r>
            <a:br>
              <a:rPr lang="de-D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endParaRPr lang="de-DE" sz="20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Je größer s ist, desto breiter </a:t>
            </a:r>
            <a:br>
              <a:rPr lang="de-DE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                 sind Töpfe und Sättel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2B84C89-7307-4CDF-8588-4DD9E5682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94" y="4732695"/>
            <a:ext cx="8680508" cy="1613147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E578CBF-6282-458C-A1F1-65DF30FAE28E}"/>
              </a:ext>
            </a:extLst>
          </p:cNvPr>
          <p:cNvSpPr/>
          <p:nvPr/>
        </p:nvSpPr>
        <p:spPr>
          <a:xfrm>
            <a:off x="5724128" y="3135648"/>
            <a:ext cx="2052228" cy="2847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Topf kann stehen</a:t>
            </a:r>
          </a:p>
        </p:txBody>
      </p:sp>
    </p:spTree>
    <p:extLst>
      <p:ext uri="{BB962C8B-B14F-4D97-AF65-F5344CB8AC3E}">
        <p14:creationId xmlns:p14="http://schemas.microsoft.com/office/powerpoint/2010/main" val="31754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7" grpId="0" animBg="1"/>
      <p:bldP spid="16" grpId="0" uiExpand="1" build="p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502" y="6493818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707" y="3063297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14:cNvPr>
              <p14:cNvContentPartPr/>
              <p14:nvPr/>
            </p14:nvContentPartPr>
            <p14:xfrm>
              <a:off x="531000" y="6224760"/>
              <a:ext cx="1440" cy="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640" y="6215400"/>
                <a:ext cx="20160" cy="19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itel 7">
            <a:extLst>
              <a:ext uri="{FF2B5EF4-FFF2-40B4-BE49-F238E27FC236}">
                <a16:creationId xmlns:a16="http://schemas.microsoft.com/office/drawing/2014/main" id="{F9C09A3F-BD98-497D-9CBD-A2C6EA798786}"/>
              </a:ext>
            </a:extLst>
          </p:cNvPr>
          <p:cNvSpPr txBox="1">
            <a:spLocks/>
          </p:cNvSpPr>
          <p:nvPr/>
        </p:nvSpPr>
        <p:spPr>
          <a:xfrm>
            <a:off x="4572000" y="210293"/>
            <a:ext cx="2880320" cy="97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9841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Nulldurchgang </a:t>
            </a:r>
          </a:p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steigend oder fallend?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167FDB-E4C4-4641-8F0C-B9087C77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8174" y="3838844"/>
            <a:ext cx="6944816" cy="594247"/>
          </a:xfrm>
        </p:spPr>
        <p:txBody>
          <a:bodyPr/>
          <a:lstStyle/>
          <a:p>
            <a:r>
              <a:rPr lang="de-DE" dirty="0"/>
              <a:t>die durch Linearfaktoren gegeben sind</a:t>
            </a:r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id="{94D75C1F-7774-41F4-B610-102EDB9CC68D}"/>
              </a:ext>
            </a:extLst>
          </p:cNvPr>
          <p:cNvSpPr txBox="1">
            <a:spLocks/>
          </p:cNvSpPr>
          <p:nvPr/>
        </p:nvSpPr>
        <p:spPr>
          <a:xfrm>
            <a:off x="899592" y="184976"/>
            <a:ext cx="2880320" cy="97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9841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Berührung</a:t>
            </a:r>
          </a:p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 von oben oder unten?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F425010-3B06-49F0-B1E0-03C1795D74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01134"/>
            <a:ext cx="2678879" cy="17079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1BDC3F-E966-4F6E-8995-D161DA9E82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08817"/>
            <a:ext cx="3323912" cy="168920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632FF4B-E14C-4802-B52B-DDF85DA826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66599"/>
            <a:ext cx="1074440" cy="28488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5ACCC04-9BF4-4A99-98E4-0F07D91363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23" y="2787984"/>
            <a:ext cx="1074440" cy="28488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2480B88-978B-4D88-AE8B-F5464E2EA5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75837"/>
            <a:ext cx="1306161" cy="35507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6ED4333-51AA-45EC-B690-AFE8D0C2B3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97229"/>
            <a:ext cx="1306161" cy="35507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AF0B455-A2E2-4A0D-AD9C-14E1644D02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3140"/>
            <a:ext cx="9144000" cy="72661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EE24C2E-0EE9-4877-9198-B7A7C709C2D3}"/>
              </a:ext>
            </a:extLst>
          </p:cNvPr>
          <p:cNvSpPr txBox="1"/>
          <p:nvPr/>
        </p:nvSpPr>
        <p:spPr>
          <a:xfrm flipH="1">
            <a:off x="151007" y="5350932"/>
            <a:ext cx="8964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4000" dirty="0">
                <a:solidFill>
                  <a:srgbClr val="FF00FF"/>
                </a:solidFill>
              </a:rPr>
              <a:t>1.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</a:rPr>
              <a:t> Grad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 des Polynoms = Summe der </a:t>
            </a:r>
            <a:r>
              <a:rPr lang="de-DE" sz="3200" dirty="0" err="1">
                <a:solidFill>
                  <a:schemeClr val="accent6">
                    <a:lumMod val="75000"/>
                  </a:schemeClr>
                </a:solidFill>
              </a:rPr>
              <a:t>Vielfachheiten</a:t>
            </a:r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FCBA66B-854C-47D0-8B9F-BFA3658AAF0B}"/>
              </a:ext>
            </a:extLst>
          </p:cNvPr>
          <p:cNvSpPr txBox="1"/>
          <p:nvPr/>
        </p:nvSpPr>
        <p:spPr>
          <a:xfrm>
            <a:off x="1331640" y="2875935"/>
            <a:ext cx="530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rgbClr val="FF00FF"/>
                </a:solidFill>
              </a:rPr>
              <a:t>Weitere Entscheidungshilfen:</a:t>
            </a:r>
          </a:p>
        </p:txBody>
      </p:sp>
    </p:spTree>
    <p:extLst>
      <p:ext uri="{BB962C8B-B14F-4D97-AF65-F5344CB8AC3E}">
        <p14:creationId xmlns:p14="http://schemas.microsoft.com/office/powerpoint/2010/main" val="32843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 animBg="1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8167FDB-E4C4-4641-8F0C-B9087C779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497" y="293983"/>
            <a:ext cx="6857437" cy="594247"/>
          </a:xfrm>
        </p:spPr>
        <p:txBody>
          <a:bodyPr/>
          <a:lstStyle/>
          <a:p>
            <a:r>
              <a:rPr lang="de-DE" dirty="0"/>
              <a:t>die durch Linearfaktoren gegeben sind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9756" y="6463457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6" y="86766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14:cNvPr>
              <p14:cNvContentPartPr/>
              <p14:nvPr/>
            </p14:nvContentPartPr>
            <p14:xfrm>
              <a:off x="531000" y="6224760"/>
              <a:ext cx="1440" cy="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640" y="6215400"/>
                <a:ext cx="20160" cy="198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Grafik 24">
            <a:extLst>
              <a:ext uri="{FF2B5EF4-FFF2-40B4-BE49-F238E27FC236}">
                <a16:creationId xmlns:a16="http://schemas.microsoft.com/office/drawing/2014/main" id="{BAF0B455-A2E2-4A0D-AD9C-14E1644D02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" y="1007638"/>
            <a:ext cx="9144000" cy="726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EE24C2E-0EE9-4877-9198-B7A7C709C2D3}"/>
                  </a:ext>
                </a:extLst>
              </p:cNvPr>
              <p:cNvSpPr txBox="1"/>
              <p:nvPr/>
            </p:nvSpPr>
            <p:spPr>
              <a:xfrm flipH="1">
                <a:off x="147865" y="1818884"/>
                <a:ext cx="85232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000" dirty="0">
                    <a:solidFill>
                      <a:srgbClr val="FF00FF"/>
                    </a:solidFill>
                  </a:rPr>
                  <a:t>1. </a:t>
                </a:r>
                <a:r>
                  <a:rPr lang="de-DE" sz="4000" dirty="0">
                    <a:solidFill>
                      <a:schemeClr val="accent6">
                        <a:lumMod val="75000"/>
                      </a:schemeClr>
                    </a:solidFill>
                  </a:rPr>
                  <a:t>Grad</a:t>
                </a:r>
                <a:r>
                  <a:rPr lang="de-DE" sz="3200" dirty="0">
                    <a:solidFill>
                      <a:schemeClr val="accent6">
                        <a:lumMod val="75000"/>
                      </a:schemeClr>
                    </a:solidFill>
                  </a:rPr>
                  <a:t> des Polynoms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+…</m:t>
                    </m:r>
                    <m:r>
                      <a:rPr lang="de-DE" sz="3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de-DE" sz="3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EE24C2E-0EE9-4877-9198-B7A7C709C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7865" y="1818884"/>
                <a:ext cx="8523233" cy="707886"/>
              </a:xfrm>
              <a:prstGeom prst="rect">
                <a:avLst/>
              </a:prstGeom>
              <a:blipFill>
                <a:blip r:embed="rId14"/>
                <a:stretch>
                  <a:fillRect l="-2504" t="-15517" b="-362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153D03E5-B2F1-4A61-A5FB-CA925E360C8B}"/>
              </a:ext>
            </a:extLst>
          </p:cNvPr>
          <p:cNvSpPr/>
          <p:nvPr/>
        </p:nvSpPr>
        <p:spPr>
          <a:xfrm rot="10800000" flipV="1">
            <a:off x="3131840" y="2459835"/>
            <a:ext cx="5256584" cy="465110"/>
          </a:xfrm>
          <a:prstGeom prst="cloudCallout">
            <a:avLst>
              <a:gd name="adj1" fmla="val 2985222"/>
              <a:gd name="adj2" fmla="val 52957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Man stellt sich alles aufgelöst vor!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3DE4C0-6932-4FBE-9231-332128FAE5C5}"/>
              </a:ext>
            </a:extLst>
          </p:cNvPr>
          <p:cNvSpPr txBox="1"/>
          <p:nvPr/>
        </p:nvSpPr>
        <p:spPr>
          <a:xfrm>
            <a:off x="179512" y="2923052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4000" dirty="0">
                <a:solidFill>
                  <a:srgbClr val="FF00FF"/>
                </a:solidFill>
              </a:rPr>
              <a:t>2. </a:t>
            </a:r>
            <a:r>
              <a:rPr lang="de-DE" sz="4000" dirty="0">
                <a:solidFill>
                  <a:schemeClr val="accent6">
                    <a:lumMod val="75000"/>
                  </a:schemeClr>
                </a:solidFill>
              </a:rPr>
              <a:t>Gesamtverlauf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Verlauf außerhalb aller Nullstellen:</a:t>
            </a:r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F6A65E-257D-4FD3-A3E9-CE5DD3064960}"/>
              </a:ext>
            </a:extLst>
          </p:cNvPr>
          <p:cNvSpPr txBox="1"/>
          <p:nvPr/>
        </p:nvSpPr>
        <p:spPr>
          <a:xfrm>
            <a:off x="452711" y="3622258"/>
            <a:ext cx="3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Grad ist </a:t>
            </a:r>
            <a:r>
              <a:rPr lang="de-DE" sz="3200" dirty="0">
                <a:solidFill>
                  <a:srgbClr val="FF00FF"/>
                </a:solidFill>
              </a:rPr>
              <a:t>gerade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 Zahl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92FEAC2-CE0F-4151-AAA8-D53F48C51C26}"/>
              </a:ext>
            </a:extLst>
          </p:cNvPr>
          <p:cNvSpPr txBox="1"/>
          <p:nvPr/>
        </p:nvSpPr>
        <p:spPr>
          <a:xfrm>
            <a:off x="4756403" y="3608261"/>
            <a:ext cx="406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Grad ist </a:t>
            </a:r>
            <a:r>
              <a:rPr lang="de-DE" sz="3200" dirty="0">
                <a:solidFill>
                  <a:srgbClr val="FF00FF"/>
                </a:solidFill>
              </a:rPr>
              <a:t>ungerade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 Zahl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0F53CE9-625A-42F8-B542-B648C70B6C0F}"/>
                  </a:ext>
                </a:extLst>
              </p14:cNvPr>
              <p14:cNvContentPartPr/>
              <p14:nvPr/>
            </p14:nvContentPartPr>
            <p14:xfrm>
              <a:off x="2393586" y="4479476"/>
              <a:ext cx="1371600" cy="7520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0F53CE9-625A-42F8-B542-B648C70B6C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75941" y="4461476"/>
                <a:ext cx="1407249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E5D8B73-F8FA-4742-B080-17FABB6B7D33}"/>
                  </a:ext>
                </a:extLst>
              </p14:cNvPr>
              <p14:cNvContentPartPr/>
              <p14:nvPr/>
            </p14:nvContentPartPr>
            <p14:xfrm>
              <a:off x="5074332" y="4481915"/>
              <a:ext cx="1371600" cy="752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E5D8B73-F8FA-4742-B080-17FABB6B7D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6687" y="4463915"/>
                <a:ext cx="1407249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F2C62C-9134-43EB-9794-F20411A81396}"/>
                  </a:ext>
                </a:extLst>
              </p14:cNvPr>
              <p14:cNvContentPartPr/>
              <p14:nvPr/>
            </p14:nvContentPartPr>
            <p14:xfrm>
              <a:off x="7092280" y="4449270"/>
              <a:ext cx="1371600" cy="7520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F2C62C-9134-43EB-9794-F20411A813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4635" y="4431270"/>
                <a:ext cx="1407249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6227AA4-A70A-4B2D-BBE4-A7CD616D4013}"/>
                  </a:ext>
                </a:extLst>
              </p14:cNvPr>
              <p14:cNvContentPartPr/>
              <p14:nvPr/>
            </p14:nvContentPartPr>
            <p14:xfrm>
              <a:off x="466696" y="4423710"/>
              <a:ext cx="1371600" cy="7776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6227AA4-A70A-4B2D-BBE4-A7CD616D40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051" y="4361070"/>
                <a:ext cx="1407249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06A8522-2F30-46D9-B655-F5F70D8D8279}"/>
                  </a:ext>
                </a:extLst>
              </p14:cNvPr>
              <p14:cNvContentPartPr/>
              <p14:nvPr/>
            </p14:nvContentPartPr>
            <p14:xfrm>
              <a:off x="2402056" y="5000070"/>
              <a:ext cx="209160" cy="3146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06A8522-2F30-46D9-B655-F5F70D8D82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39416" y="4937430"/>
                <a:ext cx="3348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BE90CB5-9D96-4339-B231-5F8A56648FAD}"/>
                  </a:ext>
                </a:extLst>
              </p14:cNvPr>
              <p14:cNvContentPartPr/>
              <p14:nvPr/>
            </p14:nvContentPartPr>
            <p14:xfrm>
              <a:off x="3353896" y="5010150"/>
              <a:ext cx="261000" cy="3132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BE90CB5-9D96-4339-B231-5F8A56648FA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1169" y="4947078"/>
                <a:ext cx="386814" cy="438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6EF3DBB-90FF-40D4-BDCA-8CCDC15F1CA3}"/>
                  </a:ext>
                </a:extLst>
              </p14:cNvPr>
              <p14:cNvContentPartPr/>
              <p14:nvPr/>
            </p14:nvContentPartPr>
            <p14:xfrm>
              <a:off x="6040216" y="4391310"/>
              <a:ext cx="236520" cy="3402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6EF3DBB-90FF-40D4-BDCA-8CCDC15F1C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77216" y="4328604"/>
                <a:ext cx="362160" cy="465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CCC7D79-53FA-4770-9360-A10E4A259976}"/>
                  </a:ext>
                </a:extLst>
              </p14:cNvPr>
              <p14:cNvContentPartPr/>
              <p14:nvPr/>
            </p14:nvContentPartPr>
            <p14:xfrm>
              <a:off x="4985056" y="5005830"/>
              <a:ext cx="216720" cy="3218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CCC7D79-53FA-4770-9360-A10E4A2599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22416" y="4942900"/>
                <a:ext cx="342360" cy="44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EF192E6-6591-4C28-BB98-727D927D3E31}"/>
                  </a:ext>
                </a:extLst>
              </p14:cNvPr>
              <p14:cNvContentPartPr/>
              <p14:nvPr/>
            </p14:nvContentPartPr>
            <p14:xfrm>
              <a:off x="7028416" y="4479870"/>
              <a:ext cx="231480" cy="283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EF192E6-6591-4C28-BB98-727D927D3E3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65678" y="4416950"/>
                <a:ext cx="357316" cy="408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846258D-B8F9-480D-804F-414B87DFE412}"/>
                  </a:ext>
                </a:extLst>
              </p14:cNvPr>
              <p14:cNvContentPartPr/>
              <p14:nvPr/>
            </p14:nvContentPartPr>
            <p14:xfrm>
              <a:off x="8054416" y="5026710"/>
              <a:ext cx="295560" cy="3258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846258D-B8F9-480D-804F-414B87DFE4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91493" y="4964001"/>
                <a:ext cx="421047" cy="451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865D00D-13FC-474B-B047-ED0892914B04}"/>
                  </a:ext>
                </a:extLst>
              </p14:cNvPr>
              <p14:cNvContentPartPr/>
              <p14:nvPr/>
            </p14:nvContentPartPr>
            <p14:xfrm>
              <a:off x="1189936" y="5490030"/>
              <a:ext cx="554040" cy="3222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865D00D-13FC-474B-B047-ED0892914B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72296" y="5472390"/>
                <a:ext cx="5896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9DDF667-7C96-4074-B8DC-FBF462F3B0E3}"/>
                  </a:ext>
                </a:extLst>
              </p14:cNvPr>
              <p14:cNvContentPartPr/>
              <p14:nvPr/>
            </p14:nvContentPartPr>
            <p14:xfrm>
              <a:off x="746776" y="5436030"/>
              <a:ext cx="259200" cy="4028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9DDF667-7C96-4074-B8DC-FBF462F3B0E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8801" y="5418030"/>
                <a:ext cx="294791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07564615-F785-4DC7-A97F-FF3D9D316429}"/>
                  </a:ext>
                </a:extLst>
              </p14:cNvPr>
              <p14:cNvContentPartPr/>
              <p14:nvPr/>
            </p14:nvContentPartPr>
            <p14:xfrm>
              <a:off x="2691136" y="5501190"/>
              <a:ext cx="242280" cy="3387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07564615-F785-4DC7-A97F-FF3D9D31642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73136" y="5483550"/>
                <a:ext cx="2779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B49BDD0-D42B-419D-883B-752D6D9266FC}"/>
                  </a:ext>
                </a:extLst>
              </p14:cNvPr>
              <p14:cNvContentPartPr/>
              <p14:nvPr/>
            </p14:nvContentPartPr>
            <p14:xfrm>
              <a:off x="3254176" y="5534310"/>
              <a:ext cx="525240" cy="298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B49BDD0-D42B-419D-883B-752D6D9266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36176" y="5516670"/>
                <a:ext cx="5608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E2223ED-E4E1-4F56-8196-30266FC919EA}"/>
                  </a:ext>
                </a:extLst>
              </p14:cNvPr>
              <p14:cNvContentPartPr/>
              <p14:nvPr/>
            </p14:nvContentPartPr>
            <p14:xfrm>
              <a:off x="5650696" y="5504790"/>
              <a:ext cx="262800" cy="2962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E2223ED-E4E1-4F56-8196-30266FC919E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33056" y="5486790"/>
                <a:ext cx="2984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66D4D56-1A55-47D5-87A1-68E3BF0E2D0B}"/>
                  </a:ext>
                </a:extLst>
              </p14:cNvPr>
              <p14:cNvContentPartPr/>
              <p14:nvPr/>
            </p14:nvContentPartPr>
            <p14:xfrm>
              <a:off x="6094576" y="5482110"/>
              <a:ext cx="199800" cy="3092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66D4D56-1A55-47D5-87A1-68E3BF0E2D0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76576" y="5464110"/>
                <a:ext cx="2354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2573C7F-0678-46F2-85B3-2E5F1478D0EB}"/>
                  </a:ext>
                </a:extLst>
              </p14:cNvPr>
              <p14:cNvContentPartPr/>
              <p14:nvPr/>
            </p14:nvContentPartPr>
            <p14:xfrm>
              <a:off x="5142736" y="5447190"/>
              <a:ext cx="273240" cy="370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2573C7F-0678-46F2-85B3-2E5F1478D0E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25096" y="5429190"/>
                <a:ext cx="3088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C78907B-01A6-4DF1-844F-855F192D1A54}"/>
                  </a:ext>
                </a:extLst>
              </p14:cNvPr>
              <p14:cNvContentPartPr/>
              <p14:nvPr/>
            </p14:nvContentPartPr>
            <p14:xfrm>
              <a:off x="7669216" y="5476710"/>
              <a:ext cx="215640" cy="2552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C78907B-01A6-4DF1-844F-855F192D1A5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51576" y="5459070"/>
                <a:ext cx="2512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719885DA-2C7F-4775-8EDC-DB2E6B700E70}"/>
                  </a:ext>
                </a:extLst>
              </p14:cNvPr>
              <p14:cNvContentPartPr/>
              <p14:nvPr/>
            </p14:nvContentPartPr>
            <p14:xfrm>
              <a:off x="8071336" y="5493630"/>
              <a:ext cx="176400" cy="2577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719885DA-2C7F-4775-8EDC-DB2E6B700E7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053336" y="5475630"/>
                <a:ext cx="2120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622D758-AD2B-4AFC-94EE-3DB30EC3E22C}"/>
                  </a:ext>
                </a:extLst>
              </p14:cNvPr>
              <p14:cNvContentPartPr/>
              <p14:nvPr/>
            </p14:nvContentPartPr>
            <p14:xfrm>
              <a:off x="7199416" y="5476710"/>
              <a:ext cx="231480" cy="3171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622D758-AD2B-4AFC-94EE-3DB30EC3E22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81416" y="5459070"/>
                <a:ext cx="26712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83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5936BC-BA0B-4A6D-B9DD-FC0ADD89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1" y="232059"/>
            <a:ext cx="8476675" cy="55525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502" y="6165304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14:cNvPr>
              <p14:cNvContentPartPr/>
              <p14:nvPr/>
            </p14:nvContentPartPr>
            <p14:xfrm>
              <a:off x="2444544" y="2544808"/>
              <a:ext cx="6663960" cy="33807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544" y="2526808"/>
                <a:ext cx="6699600" cy="34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14:cNvPr>
              <p14:cNvContentPartPr/>
              <p14:nvPr/>
            </p14:nvContentPartPr>
            <p14:xfrm>
              <a:off x="2502494" y="4097351"/>
              <a:ext cx="320400" cy="219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4494" y="4079351"/>
                <a:ext cx="356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14:cNvPr>
              <p14:cNvContentPartPr/>
              <p14:nvPr/>
            </p14:nvContentPartPr>
            <p14:xfrm>
              <a:off x="6234657" y="4116366"/>
              <a:ext cx="150840" cy="279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6657" y="4098366"/>
                <a:ext cx="1864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14:cNvPr>
              <p14:cNvContentPartPr/>
              <p14:nvPr/>
            </p14:nvContentPartPr>
            <p14:xfrm>
              <a:off x="531000" y="6224760"/>
              <a:ext cx="1440" cy="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640" y="6215400"/>
                <a:ext cx="20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14:cNvPr>
              <p14:cNvContentPartPr/>
              <p14:nvPr/>
            </p14:nvContentPartPr>
            <p14:xfrm>
              <a:off x="3305294" y="1282868"/>
              <a:ext cx="474840" cy="5252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7654" y="1264868"/>
                <a:ext cx="5104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14:cNvPr>
              <p14:cNvContentPartPr/>
              <p14:nvPr/>
            </p14:nvContentPartPr>
            <p14:xfrm>
              <a:off x="2163734" y="1259468"/>
              <a:ext cx="997920" cy="629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46094" y="1241818"/>
                <a:ext cx="1033560" cy="6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14:cNvPr>
              <p14:cNvContentPartPr/>
              <p14:nvPr/>
            </p14:nvContentPartPr>
            <p14:xfrm>
              <a:off x="4470254" y="1550348"/>
              <a:ext cx="175680" cy="29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52614" y="1532348"/>
                <a:ext cx="211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14:cNvPr>
              <p14:cNvContentPartPr/>
              <p14:nvPr/>
            </p14:nvContentPartPr>
            <p14:xfrm>
              <a:off x="4782374" y="1212308"/>
              <a:ext cx="665640" cy="592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64374" y="1194668"/>
                <a:ext cx="70128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14:cNvPr>
              <p14:cNvContentPartPr/>
              <p14:nvPr/>
            </p14:nvContentPartPr>
            <p14:xfrm>
              <a:off x="3966614" y="1244708"/>
              <a:ext cx="394920" cy="567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48958" y="1227068"/>
                <a:ext cx="430593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14:cNvPr>
              <p14:cNvContentPartPr/>
              <p14:nvPr/>
            </p14:nvContentPartPr>
            <p14:xfrm>
              <a:off x="5743574" y="1321388"/>
              <a:ext cx="752400" cy="523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25574" y="1303748"/>
                <a:ext cx="7880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14:cNvPr>
              <p14:cNvContentPartPr/>
              <p14:nvPr/>
            </p14:nvContentPartPr>
            <p14:xfrm>
              <a:off x="6621974" y="1369628"/>
              <a:ext cx="209880" cy="288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04334" y="1351628"/>
                <a:ext cx="245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14:cNvPr>
              <p14:cNvContentPartPr/>
              <p14:nvPr/>
            </p14:nvContentPartPr>
            <p14:xfrm>
              <a:off x="7003214" y="1117988"/>
              <a:ext cx="989280" cy="2196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85568" y="1100348"/>
                <a:ext cx="1024933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14:cNvPr>
              <p14:cNvContentPartPr/>
              <p14:nvPr/>
            </p14:nvContentPartPr>
            <p14:xfrm>
              <a:off x="7313534" y="1455308"/>
              <a:ext cx="192600" cy="2422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95894" y="1437668"/>
                <a:ext cx="228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14:cNvPr>
              <p14:cNvContentPartPr/>
              <p14:nvPr/>
            </p14:nvContentPartPr>
            <p14:xfrm>
              <a:off x="6986654" y="1563668"/>
              <a:ext cx="127800" cy="9540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68654" y="1545668"/>
                <a:ext cx="1634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14:cNvPr>
              <p14:cNvContentPartPr/>
              <p14:nvPr/>
            </p14:nvContentPartPr>
            <p14:xfrm>
              <a:off x="398803" y="2780928"/>
              <a:ext cx="1207440" cy="179424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1163" y="2762924"/>
                <a:ext cx="1243080" cy="1829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14:cNvPr>
              <p14:cNvContentPartPr/>
              <p14:nvPr/>
            </p14:nvContentPartPr>
            <p14:xfrm>
              <a:off x="2099654" y="2330828"/>
              <a:ext cx="103320" cy="67752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81654" y="2313179"/>
                <a:ext cx="138960" cy="71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14:cNvPr>
              <p14:cNvContentPartPr/>
              <p14:nvPr/>
            </p14:nvContentPartPr>
            <p14:xfrm>
              <a:off x="7069094" y="2150108"/>
              <a:ext cx="217080" cy="81648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1454" y="2132468"/>
                <a:ext cx="25272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979E9573-914B-4A22-8287-DE7ECEF5D180}"/>
                  </a:ext>
                </a:extLst>
              </p14:cNvPr>
              <p14:cNvContentPartPr/>
              <p14:nvPr/>
            </p14:nvContentPartPr>
            <p14:xfrm>
              <a:off x="1810934" y="1236788"/>
              <a:ext cx="209520" cy="54360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979E9573-914B-4A22-8287-DE7ECEF5D1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93294" y="1219148"/>
                <a:ext cx="24516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2D01535A-5C50-4D64-B729-CE072C6CA715}"/>
                  </a:ext>
                </a:extLst>
              </p14:cNvPr>
              <p14:cNvContentPartPr/>
              <p14:nvPr/>
            </p14:nvContentPartPr>
            <p14:xfrm>
              <a:off x="399374" y="1244348"/>
              <a:ext cx="1258560" cy="119232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2D01535A-5C50-4D64-B729-CE072C6CA71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1734" y="1226348"/>
                <a:ext cx="1294200" cy="1227960"/>
              </a:xfrm>
              <a:prstGeom prst="rect">
                <a:avLst/>
              </a:prstGeom>
            </p:spPr>
          </p:pic>
        </mc:Fallback>
      </mc:AlternateContent>
      <p:pic>
        <p:nvPicPr>
          <p:cNvPr id="127" name="Grafik 126">
            <a:hlinkClick r:id="rId43" action="ppaction://hlinkfile"/>
            <a:extLst>
              <a:ext uri="{FF2B5EF4-FFF2-40B4-BE49-F238E27FC236}">
                <a16:creationId xmlns:a16="http://schemas.microsoft.com/office/drawing/2014/main" id="{A04775F3-7D25-4949-9CAA-ED0282092B6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01" y="5001060"/>
            <a:ext cx="10191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5936BC-BA0B-4A6D-B9DD-FC0ADD89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6585"/>
            <a:ext cx="8476675" cy="55525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502" y="6165304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14:cNvPr>
              <p14:cNvContentPartPr/>
              <p14:nvPr/>
            </p14:nvContentPartPr>
            <p14:xfrm>
              <a:off x="2444544" y="2544808"/>
              <a:ext cx="6663960" cy="33807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544" y="2526808"/>
                <a:ext cx="6699600" cy="34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14:cNvPr>
              <p14:cNvContentPartPr/>
              <p14:nvPr/>
            </p14:nvContentPartPr>
            <p14:xfrm>
              <a:off x="2502494" y="4097351"/>
              <a:ext cx="320400" cy="219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4494" y="4079351"/>
                <a:ext cx="356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14:cNvPr>
              <p14:cNvContentPartPr/>
              <p14:nvPr/>
            </p14:nvContentPartPr>
            <p14:xfrm>
              <a:off x="6234657" y="4116366"/>
              <a:ext cx="150840" cy="279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6657" y="4098366"/>
                <a:ext cx="1864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14:cNvPr>
              <p14:cNvContentPartPr/>
              <p14:nvPr/>
            </p14:nvContentPartPr>
            <p14:xfrm>
              <a:off x="531000" y="6224760"/>
              <a:ext cx="1440" cy="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640" y="6215400"/>
                <a:ext cx="20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461A813-88DF-4554-99DD-C4E0551724D0}"/>
                  </a:ext>
                </a:extLst>
              </p14:cNvPr>
              <p14:cNvContentPartPr/>
              <p14:nvPr/>
            </p14:nvContentPartPr>
            <p14:xfrm>
              <a:off x="399374" y="1244348"/>
              <a:ext cx="932400" cy="7434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461A813-88DF-4554-99DD-C4E0551724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734" y="1226348"/>
                <a:ext cx="96804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5C1A4F8-D633-4580-AE3E-BC4D2E9B2C27}"/>
                  </a:ext>
                </a:extLst>
              </p14:cNvPr>
              <p14:cNvContentPartPr/>
              <p14:nvPr/>
            </p14:nvContentPartPr>
            <p14:xfrm>
              <a:off x="1467494" y="1369628"/>
              <a:ext cx="567720" cy="4111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5C1A4F8-D633-4580-AE3E-BC4D2E9B2C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9494" y="1351628"/>
                <a:ext cx="6033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14:cNvPr>
              <p14:cNvContentPartPr/>
              <p14:nvPr/>
            </p14:nvContentPartPr>
            <p14:xfrm>
              <a:off x="3305294" y="1282868"/>
              <a:ext cx="474840" cy="5252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5E0C595-0B28-4C00-A7A1-AFBE28C23A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7654" y="1264868"/>
                <a:ext cx="5104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14:cNvPr>
              <p14:cNvContentPartPr/>
              <p14:nvPr/>
            </p14:nvContentPartPr>
            <p14:xfrm>
              <a:off x="2163734" y="1259468"/>
              <a:ext cx="997920" cy="629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058E4D6-048D-40E4-90A6-C5D071CE4B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46094" y="1241818"/>
                <a:ext cx="1033560" cy="6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14:cNvPr>
              <p14:cNvContentPartPr/>
              <p14:nvPr/>
            </p14:nvContentPartPr>
            <p14:xfrm>
              <a:off x="4470254" y="1550348"/>
              <a:ext cx="175680" cy="29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BE411C9-2155-42B3-B8FE-37D9F3E2A0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52614" y="1532348"/>
                <a:ext cx="211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14:cNvPr>
              <p14:cNvContentPartPr/>
              <p14:nvPr/>
            </p14:nvContentPartPr>
            <p14:xfrm>
              <a:off x="4782374" y="1212308"/>
              <a:ext cx="665640" cy="592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223AD78-986E-49F9-89A0-5DE172A34E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4374" y="1194668"/>
                <a:ext cx="70128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14:cNvPr>
              <p14:cNvContentPartPr/>
              <p14:nvPr/>
            </p14:nvContentPartPr>
            <p14:xfrm>
              <a:off x="3966614" y="1244708"/>
              <a:ext cx="394920" cy="567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D7610DE-E338-4EAA-973E-3592052535F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8958" y="1227068"/>
                <a:ext cx="430593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14:cNvPr>
              <p14:cNvContentPartPr/>
              <p14:nvPr/>
            </p14:nvContentPartPr>
            <p14:xfrm>
              <a:off x="5743574" y="1321388"/>
              <a:ext cx="752400" cy="523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8077AB2-9EE7-437D-A601-0CE7B0068D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25574" y="1303748"/>
                <a:ext cx="7880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14:cNvPr>
              <p14:cNvContentPartPr/>
              <p14:nvPr/>
            </p14:nvContentPartPr>
            <p14:xfrm>
              <a:off x="6621974" y="1369628"/>
              <a:ext cx="209880" cy="288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92D72B8-5E51-4B85-B804-4ECDB143A8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04334" y="1351628"/>
                <a:ext cx="245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14:cNvPr>
              <p14:cNvContentPartPr/>
              <p14:nvPr/>
            </p14:nvContentPartPr>
            <p14:xfrm>
              <a:off x="7003214" y="1117988"/>
              <a:ext cx="989280" cy="2196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5CEE45E-177E-406B-896F-524135A0058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85568" y="1100348"/>
                <a:ext cx="1024933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14:cNvPr>
              <p14:cNvContentPartPr/>
              <p14:nvPr/>
            </p14:nvContentPartPr>
            <p14:xfrm>
              <a:off x="7313534" y="1455308"/>
              <a:ext cx="192600" cy="2422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3C577376-3F6D-4F30-8FA2-F3A76144567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95894" y="1437668"/>
                <a:ext cx="228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14:cNvPr>
              <p14:cNvContentPartPr/>
              <p14:nvPr/>
            </p14:nvContentPartPr>
            <p14:xfrm>
              <a:off x="6986654" y="1563668"/>
              <a:ext cx="127800" cy="9540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1ADE260-DBC8-4A67-A070-74CBF30B299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68654" y="1545668"/>
                <a:ext cx="1634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14:cNvPr>
              <p14:cNvContentPartPr/>
              <p14:nvPr/>
            </p14:nvContentPartPr>
            <p14:xfrm>
              <a:off x="186614" y="2148308"/>
              <a:ext cx="1207440" cy="179424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6ADA20E5-52AD-42B1-81DB-CFA56970B41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8974" y="2130304"/>
                <a:ext cx="1243080" cy="1829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14:cNvPr>
              <p14:cNvContentPartPr/>
              <p14:nvPr/>
            </p14:nvContentPartPr>
            <p14:xfrm>
              <a:off x="2099654" y="2330828"/>
              <a:ext cx="103320" cy="67752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480B6C4-3157-4796-B69E-1BE2BB58F28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81654" y="2313179"/>
                <a:ext cx="138960" cy="71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14:cNvPr>
              <p14:cNvContentPartPr/>
              <p14:nvPr/>
            </p14:nvContentPartPr>
            <p14:xfrm>
              <a:off x="7069094" y="2150108"/>
              <a:ext cx="217080" cy="81648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A100C41-DE44-49EE-8453-158B1050327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51454" y="2132468"/>
                <a:ext cx="25272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F9647EF-A66B-4481-9342-6EDD8056D9BC}"/>
                  </a:ext>
                </a:extLst>
              </p14:cNvPr>
              <p14:cNvContentPartPr/>
              <p14:nvPr/>
            </p14:nvContentPartPr>
            <p14:xfrm>
              <a:off x="1567214" y="4023548"/>
              <a:ext cx="505080" cy="797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F9647EF-A66B-4481-9342-6EDD8056D9B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77214" y="3843908"/>
                <a:ext cx="68472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537A72A-E037-4464-9AED-0F42C0C98B7D}"/>
                  </a:ext>
                </a:extLst>
              </p14:cNvPr>
              <p14:cNvContentPartPr/>
              <p14:nvPr/>
            </p14:nvContentPartPr>
            <p14:xfrm>
              <a:off x="1799774" y="4111028"/>
              <a:ext cx="567720" cy="982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537A72A-E037-4464-9AED-0F42C0C98B7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10134" y="3931028"/>
                <a:ext cx="747360" cy="13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C36BE81-2B55-48DC-9E95-340E403D2164}"/>
                  </a:ext>
                </a:extLst>
              </p14:cNvPr>
              <p14:cNvContentPartPr/>
              <p14:nvPr/>
            </p14:nvContentPartPr>
            <p14:xfrm>
              <a:off x="2016494" y="4138748"/>
              <a:ext cx="637560" cy="1046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C36BE81-2B55-48DC-9E95-340E403D21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26494" y="3959108"/>
                <a:ext cx="81720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5C59040-DFE6-4040-9AAD-99BB86DB302F}"/>
                  </a:ext>
                </a:extLst>
              </p14:cNvPr>
              <p14:cNvContentPartPr/>
              <p14:nvPr/>
            </p14:nvContentPartPr>
            <p14:xfrm>
              <a:off x="2219534" y="4457348"/>
              <a:ext cx="495360" cy="944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5C59040-DFE6-4040-9AAD-99BB86DB302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29534" y="4277348"/>
                <a:ext cx="67500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133DA08-A61E-4B91-8799-4A1FCC129B25}"/>
                  </a:ext>
                </a:extLst>
              </p14:cNvPr>
              <p14:cNvContentPartPr/>
              <p14:nvPr/>
            </p14:nvContentPartPr>
            <p14:xfrm>
              <a:off x="2452094" y="5004188"/>
              <a:ext cx="218520" cy="448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133DA08-A61E-4B91-8799-4A1FCC129B2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62454" y="4824548"/>
                <a:ext cx="39816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72B229A-806C-4E92-82A0-2B76BF221A6C}"/>
                  </a:ext>
                </a:extLst>
              </p14:cNvPr>
              <p14:cNvContentPartPr/>
              <p14:nvPr/>
            </p14:nvContentPartPr>
            <p14:xfrm>
              <a:off x="2967254" y="2362868"/>
              <a:ext cx="361080" cy="705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72B229A-806C-4E92-82A0-2B76BF221A6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77614" y="2183228"/>
                <a:ext cx="5407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E3DF922-99A8-4F8D-B4C2-7211C183C503}"/>
                  </a:ext>
                </a:extLst>
              </p14:cNvPr>
              <p14:cNvContentPartPr/>
              <p14:nvPr/>
            </p14:nvContentPartPr>
            <p14:xfrm>
              <a:off x="3054734" y="2425868"/>
              <a:ext cx="571680" cy="1066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E3DF922-99A8-4F8D-B4C2-7211C183C5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4734" y="2245868"/>
                <a:ext cx="751320" cy="14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63C0453-DA08-4552-9FF0-3834FFDB7AF9}"/>
                  </a:ext>
                </a:extLst>
              </p14:cNvPr>
              <p14:cNvContentPartPr/>
              <p14:nvPr/>
            </p14:nvContentPartPr>
            <p14:xfrm>
              <a:off x="3102614" y="2564108"/>
              <a:ext cx="791280" cy="1185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63C0453-DA08-4552-9FF0-3834FFDB7AF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12974" y="2384108"/>
                <a:ext cx="970920" cy="15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6068155-2F19-4A5A-999B-2E7455AA0A34}"/>
                  </a:ext>
                </a:extLst>
              </p14:cNvPr>
              <p14:cNvContentPartPr/>
              <p14:nvPr/>
            </p14:nvContentPartPr>
            <p14:xfrm>
              <a:off x="3341294" y="2841308"/>
              <a:ext cx="599040" cy="9658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6068155-2F19-4A5A-999B-2E7455AA0A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51294" y="2661668"/>
                <a:ext cx="778680" cy="13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0EF7D30-137C-4DB3-8936-E03C6E51A393}"/>
                  </a:ext>
                </a:extLst>
              </p14:cNvPr>
              <p14:cNvContentPartPr/>
              <p14:nvPr/>
            </p14:nvContentPartPr>
            <p14:xfrm>
              <a:off x="3588974" y="3163148"/>
              <a:ext cx="366120" cy="550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0EF7D30-137C-4DB3-8936-E03C6E51A39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98974" y="2983508"/>
                <a:ext cx="54576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2B1F368-99B5-4385-8BA3-E11AD0B88906}"/>
                  </a:ext>
                </a:extLst>
              </p14:cNvPr>
              <p14:cNvContentPartPr/>
              <p14:nvPr/>
            </p14:nvContentPartPr>
            <p14:xfrm>
              <a:off x="3799214" y="3280148"/>
              <a:ext cx="268200" cy="494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2B1F368-99B5-4385-8BA3-E11AD0B889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09574" y="3100148"/>
                <a:ext cx="44784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4ACC964-6F84-43A1-AA10-29F5AA33B578}"/>
                  </a:ext>
                </a:extLst>
              </p14:cNvPr>
              <p14:cNvContentPartPr/>
              <p14:nvPr/>
            </p14:nvContentPartPr>
            <p14:xfrm>
              <a:off x="3928454" y="3650948"/>
              <a:ext cx="138960" cy="209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4ACC964-6F84-43A1-AA10-29F5AA33B5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38814" y="3471308"/>
                <a:ext cx="3186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30EC8E8-3AC3-4DA8-A132-849BFA0A3A5B}"/>
                  </a:ext>
                </a:extLst>
              </p14:cNvPr>
              <p14:cNvContentPartPr/>
              <p14:nvPr/>
            </p14:nvContentPartPr>
            <p14:xfrm>
              <a:off x="4230134" y="4012388"/>
              <a:ext cx="236520" cy="519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30EC8E8-3AC3-4DA8-A132-849BFA0A3A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40134" y="3832388"/>
                <a:ext cx="41616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C72A239-239A-4F28-85FD-F20B54D36763}"/>
                  </a:ext>
                </a:extLst>
              </p14:cNvPr>
              <p14:cNvContentPartPr/>
              <p14:nvPr/>
            </p14:nvContentPartPr>
            <p14:xfrm>
              <a:off x="4309334" y="4071788"/>
              <a:ext cx="445680" cy="10789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C72A239-239A-4F28-85FD-F20B54D3676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19694" y="3891788"/>
                <a:ext cx="625320" cy="14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D64D008-012D-4BAB-941F-374EA05EE8BF}"/>
                  </a:ext>
                </a:extLst>
              </p14:cNvPr>
              <p14:cNvContentPartPr/>
              <p14:nvPr/>
            </p14:nvContentPartPr>
            <p14:xfrm>
              <a:off x="4497974" y="4114268"/>
              <a:ext cx="637560" cy="12553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D64D008-012D-4BAB-941F-374EA05EE8B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08334" y="3934268"/>
                <a:ext cx="817200" cy="16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E289967-6EBB-4AD9-879B-85934399E132}"/>
                  </a:ext>
                </a:extLst>
              </p14:cNvPr>
              <p14:cNvContentPartPr/>
              <p14:nvPr/>
            </p14:nvContentPartPr>
            <p14:xfrm>
              <a:off x="5306894" y="4204268"/>
              <a:ext cx="15480" cy="648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E289967-6EBB-4AD9-879B-85934399E13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17254" y="4024628"/>
                <a:ext cx="1951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A541A5E-1142-423B-ADD5-EFF3B2D052BA}"/>
                  </a:ext>
                </a:extLst>
              </p14:cNvPr>
              <p14:cNvContentPartPr/>
              <p14:nvPr/>
            </p14:nvContentPartPr>
            <p14:xfrm>
              <a:off x="4782374" y="4198148"/>
              <a:ext cx="519480" cy="1210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A541A5E-1142-423B-ADD5-EFF3B2D052B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2374" y="4018508"/>
                <a:ext cx="699120" cy="15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11E02BE-1095-4E12-AA59-DAEF73782C80}"/>
                  </a:ext>
                </a:extLst>
              </p14:cNvPr>
              <p14:cNvContentPartPr/>
              <p14:nvPr/>
            </p14:nvContentPartPr>
            <p14:xfrm>
              <a:off x="5050214" y="4135508"/>
              <a:ext cx="672840" cy="1302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11E02BE-1095-4E12-AA59-DAEF73782C8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60574" y="3955508"/>
                <a:ext cx="85248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A2514DF-555E-4E00-9D6B-615439EE21FD}"/>
                  </a:ext>
                </a:extLst>
              </p14:cNvPr>
              <p14:cNvContentPartPr/>
              <p14:nvPr/>
            </p14:nvContentPartPr>
            <p14:xfrm>
              <a:off x="5351174" y="4147388"/>
              <a:ext cx="615600" cy="1216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A2514DF-555E-4E00-9D6B-615439EE21F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61534" y="3967748"/>
                <a:ext cx="795240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31C3E9E-81BF-4881-910D-3F291D6CA8F1}"/>
                  </a:ext>
                </a:extLst>
              </p14:cNvPr>
              <p14:cNvContentPartPr/>
              <p14:nvPr/>
            </p14:nvContentPartPr>
            <p14:xfrm>
              <a:off x="5630534" y="4613228"/>
              <a:ext cx="361440" cy="920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31C3E9E-81BF-4881-910D-3F291D6CA8F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40534" y="4433588"/>
                <a:ext cx="54108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EB0A61D-1FAE-40D0-9C1A-342D8CCEEB9A}"/>
                  </a:ext>
                </a:extLst>
              </p14:cNvPr>
              <p14:cNvContentPartPr/>
              <p14:nvPr/>
            </p14:nvContentPartPr>
            <p14:xfrm>
              <a:off x="6241814" y="4034348"/>
              <a:ext cx="434880" cy="9540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EB0A61D-1FAE-40D0-9C1A-342D8CCEEB9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52174" y="3854348"/>
                <a:ext cx="61452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A3A8855-8210-4E06-BE44-8A9D79C4DC90}"/>
                  </a:ext>
                </a:extLst>
              </p14:cNvPr>
              <p14:cNvContentPartPr/>
              <p14:nvPr/>
            </p14:nvContentPartPr>
            <p14:xfrm>
              <a:off x="6530174" y="4071788"/>
              <a:ext cx="728640" cy="1227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A3A8855-8210-4E06-BE44-8A9D79C4DC9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440534" y="3891788"/>
                <a:ext cx="90828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B56BF55-69E9-4280-9DEE-56279AC0EE81}"/>
                  </a:ext>
                </a:extLst>
              </p14:cNvPr>
              <p14:cNvContentPartPr/>
              <p14:nvPr/>
            </p14:nvContentPartPr>
            <p14:xfrm>
              <a:off x="6949574" y="4074668"/>
              <a:ext cx="721080" cy="1127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B56BF55-69E9-4280-9DEE-56279AC0EE8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59934" y="3894668"/>
                <a:ext cx="900720" cy="14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7FEF0F9-57B5-4C64-880C-0FD0AEFC2FFB}"/>
                  </a:ext>
                </a:extLst>
              </p14:cNvPr>
              <p14:cNvContentPartPr/>
              <p14:nvPr/>
            </p14:nvContentPartPr>
            <p14:xfrm>
              <a:off x="7105094" y="4091228"/>
              <a:ext cx="807480" cy="1243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7FEF0F9-57B5-4C64-880C-0FD0AEFC2FF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15454" y="3911588"/>
                <a:ext cx="987120" cy="16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29EC7AD-863A-4CC5-ACC4-0BE7C322B485}"/>
                  </a:ext>
                </a:extLst>
              </p14:cNvPr>
              <p14:cNvContentPartPr/>
              <p14:nvPr/>
            </p14:nvContentPartPr>
            <p14:xfrm>
              <a:off x="7354574" y="4137308"/>
              <a:ext cx="612000" cy="10101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29EC7AD-863A-4CC5-ACC4-0BE7C322B48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64934" y="3957308"/>
                <a:ext cx="791640" cy="13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32101B6-CADB-4ACA-BC62-56C92F3E703E}"/>
                  </a:ext>
                </a:extLst>
              </p14:cNvPr>
              <p14:cNvContentPartPr/>
              <p14:nvPr/>
            </p14:nvContentPartPr>
            <p14:xfrm>
              <a:off x="7383734" y="4886108"/>
              <a:ext cx="298080" cy="6012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32101B6-CADB-4ACA-BC62-56C92F3E703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294094" y="4706468"/>
                <a:ext cx="47772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A381C2E-FD43-4B61-A6A4-CAFA2B1F5E26}"/>
                  </a:ext>
                </a:extLst>
              </p14:cNvPr>
              <p14:cNvContentPartPr/>
              <p14:nvPr/>
            </p14:nvContentPartPr>
            <p14:xfrm>
              <a:off x="7633214" y="5020388"/>
              <a:ext cx="279360" cy="309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A381C2E-FD43-4B61-A6A4-CAFA2B1F5E2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543574" y="4840748"/>
                <a:ext cx="459000" cy="6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754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tlCol="0" anchor="ctr"/>
      <a:lstStyle>
        <a:defPPr algn="ctr">
          <a:defRPr dirty="0" smtClean="0">
            <a:solidFill>
              <a:srgbClr val="9841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00B050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chemeClr val="accent6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Bildschirmpräsentation (4:3)</PresentationFormat>
  <Paragraphs>153</Paragraphs>
  <Slides>18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Lucida Handwriting</vt:lpstr>
      <vt:lpstr>Larissa-Design</vt:lpstr>
      <vt:lpstr>Die geheime Macht der      mehrfachen Nullstellen </vt:lpstr>
      <vt:lpstr>mehrfache Nullstellen, Vielfachheit</vt:lpstr>
      <vt:lpstr>Was sind „mehrfache Nullstellen“? </vt:lpstr>
      <vt:lpstr>Variation der Vielfachheit s</vt:lpstr>
      <vt:lpstr>Wie sehen s-fache Nullstellen aus? </vt:lpstr>
      <vt:lpstr>Polynome,</vt:lpstr>
      <vt:lpstr>Polynome,</vt:lpstr>
      <vt:lpstr>Polynome,</vt:lpstr>
      <vt:lpstr>Polynome,</vt:lpstr>
      <vt:lpstr>Polynome,</vt:lpstr>
      <vt:lpstr>Polynome,</vt:lpstr>
      <vt:lpstr>Polynome,</vt:lpstr>
      <vt:lpstr>Vielfachheit der Nullstellen auch bei beliebigen Funktionen nützlich</vt:lpstr>
      <vt:lpstr>Ableitungen</vt:lpstr>
      <vt:lpstr>Platt oder nicht platt? </vt:lpstr>
      <vt:lpstr>Platt oder nicht platt?</vt:lpstr>
      <vt:lpstr>Quotienten von Polynomen</vt:lpstr>
      <vt:lpstr>Die geheime Macht der      mehrfachen Nullstellen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Klothoide</dc:title>
  <dc:creator>Prof. Dr. Dörte Haftendorn</dc:creator>
  <cp:lastModifiedBy>Dörte Haftendorn</cp:lastModifiedBy>
  <cp:revision>178</cp:revision>
  <cp:lastPrinted>2019-11-13T15:15:41Z</cp:lastPrinted>
  <dcterms:created xsi:type="dcterms:W3CDTF">2016-12-01T18:15:31Z</dcterms:created>
  <dcterms:modified xsi:type="dcterms:W3CDTF">2019-11-13T15:17:40Z</dcterms:modified>
</cp:coreProperties>
</file>